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6.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7.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8.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9.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20.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1.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2.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3.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4.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5.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6.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7.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8.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9.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0.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1.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2.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3.xml" ContentType="application/vnd.openxmlformats-officedocument.theme+xml"/>
  <Override PartName="/ppt/slideLayouts/slideLayout333.xml" ContentType="application/vnd.openxmlformats-officedocument.presentationml.slideLayout+xml"/>
  <Override PartName="/ppt/theme/theme34.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5.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6.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7.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8.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9.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0.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1.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2.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3.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4.xml" ContentType="application/vnd.openxmlformats-officedocument.theme+xml"/>
  <Override PartName="/ppt/slideLayouts/slideLayout448.xml" ContentType="application/vnd.openxmlformats-officedocument.presentationml.slideLayout+xml"/>
  <Override PartName="/ppt/theme/theme45.xml" ContentType="application/vnd.openxmlformats-officedocument.theme+xml"/>
  <Override PartName="/ppt/slideLayouts/slideLayout449.xml" ContentType="application/vnd.openxmlformats-officedocument.presentationml.slideLayout+xml"/>
  <Override PartName="/ppt/theme/theme46.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7.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8.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9.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50.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51.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52.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3.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54.xml" ContentType="application/vnd.openxmlformats-officedocument.theme+xml"/>
  <Override PartName="/ppt/slideLayouts/slideLayout532.xml" ContentType="application/vnd.openxmlformats-officedocument.presentationml.slideLayout+xml"/>
  <Override PartName="/ppt/theme/theme55.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6.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7.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8.xml" ContentType="application/vnd.openxmlformats-officedocument.theme+xml"/>
  <Override PartName="/ppt/slideLayouts/slideLayout568.xml" ContentType="application/vnd.openxmlformats-officedocument.presentationml.slideLayout+xml"/>
  <Override PartName="/ppt/theme/theme59.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60.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61.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62.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63.xml" ContentType="application/vnd.openxmlformats-officedocument.theme+xml"/>
  <Override PartName="/ppt/slideLayouts/slideLayout615.xml" ContentType="application/vnd.openxmlformats-officedocument.presentationml.slideLayout+xml"/>
  <Override PartName="/ppt/theme/theme64.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65.xml" ContentType="application/vnd.openxmlformats-officedocument.theme+xml"/>
  <Override PartName="/ppt/theme/theme6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21" r:id="rId6"/>
    <p:sldMasterId id="2147483735" r:id="rId7"/>
    <p:sldMasterId id="2147483747" r:id="rId8"/>
    <p:sldMasterId id="2147483773" r:id="rId9"/>
    <p:sldMasterId id="2147483785" r:id="rId10"/>
    <p:sldMasterId id="2147483835" r:id="rId11"/>
    <p:sldMasterId id="2147483847" r:id="rId12"/>
    <p:sldMasterId id="2147483860" r:id="rId13"/>
    <p:sldMasterId id="2147483872" r:id="rId14"/>
    <p:sldMasterId id="2147483874" r:id="rId15"/>
    <p:sldMasterId id="2147483876" r:id="rId16"/>
    <p:sldMasterId id="2147483879" r:id="rId17"/>
    <p:sldMasterId id="2147483891" r:id="rId18"/>
    <p:sldMasterId id="2147483903" r:id="rId19"/>
    <p:sldMasterId id="2147483915" r:id="rId20"/>
    <p:sldMasterId id="2147483927" r:id="rId21"/>
    <p:sldMasterId id="2147483939" r:id="rId22"/>
    <p:sldMasterId id="2147483945" r:id="rId23"/>
    <p:sldMasterId id="2147483959" r:id="rId24"/>
    <p:sldMasterId id="2147483972" r:id="rId25"/>
    <p:sldMasterId id="2147483984" r:id="rId26"/>
    <p:sldMasterId id="2147483996" r:id="rId27"/>
    <p:sldMasterId id="2147484008" r:id="rId28"/>
    <p:sldMasterId id="2147484020" r:id="rId29"/>
    <p:sldMasterId id="2147484032" r:id="rId30"/>
    <p:sldMasterId id="2147484044" r:id="rId31"/>
    <p:sldMasterId id="2147484056" r:id="rId32"/>
    <p:sldMasterId id="2147484069" r:id="rId33"/>
    <p:sldMasterId id="2147484081" r:id="rId34"/>
    <p:sldMasterId id="2147484083" r:id="rId35"/>
    <p:sldMasterId id="2147484095" r:id="rId36"/>
    <p:sldMasterId id="2147484107" r:id="rId37"/>
    <p:sldMasterId id="2147484119" r:id="rId38"/>
    <p:sldMasterId id="2147484131" r:id="rId39"/>
    <p:sldMasterId id="2147484143" r:id="rId40"/>
    <p:sldMasterId id="2147484155" r:id="rId41"/>
    <p:sldMasterId id="2147484167" r:id="rId42"/>
    <p:sldMasterId id="2147484183" r:id="rId43"/>
    <p:sldMasterId id="2147484195" r:id="rId44"/>
    <p:sldMasterId id="2147484207" r:id="rId45"/>
    <p:sldMasterId id="2147484209" r:id="rId46"/>
    <p:sldMasterId id="2147484223" r:id="rId47"/>
    <p:sldMasterId id="2147484236" r:id="rId48"/>
    <p:sldMasterId id="2147484250" r:id="rId49"/>
    <p:sldMasterId id="2147484262" r:id="rId50"/>
    <p:sldMasterId id="2147484290" r:id="rId51"/>
    <p:sldMasterId id="2147484302" r:id="rId52"/>
    <p:sldMasterId id="2147484305" r:id="rId53"/>
    <p:sldMasterId id="2147484331" r:id="rId54"/>
    <p:sldMasterId id="2147484343" r:id="rId55"/>
    <p:sldMasterId id="2147484357" r:id="rId56"/>
    <p:sldMasterId id="2147484370" r:id="rId57"/>
    <p:sldMasterId id="2147484383" r:id="rId58"/>
    <p:sldMasterId id="2147484395" r:id="rId59"/>
    <p:sldMasterId id="2147484397" r:id="rId60"/>
    <p:sldMasterId id="2147484411" r:id="rId61"/>
    <p:sldMasterId id="2147484423" r:id="rId62"/>
    <p:sldMasterId id="2147484435" r:id="rId63"/>
    <p:sldMasterId id="2147484447" r:id="rId64"/>
    <p:sldMasterId id="2147484449" r:id="rId65"/>
  </p:sldMasterIdLst>
  <p:notesMasterIdLst>
    <p:notesMasterId r:id="rId357"/>
  </p:notesMasterIdLst>
  <p:sldIdLst>
    <p:sldId id="5696" r:id="rId66"/>
    <p:sldId id="5338" r:id="rId67"/>
    <p:sldId id="5347" r:id="rId68"/>
    <p:sldId id="5339" r:id="rId69"/>
    <p:sldId id="256" r:id="rId70"/>
    <p:sldId id="257" r:id="rId71"/>
    <p:sldId id="5286" r:id="rId72"/>
    <p:sldId id="262" r:id="rId73"/>
    <p:sldId id="302" r:id="rId74"/>
    <p:sldId id="538" r:id="rId75"/>
    <p:sldId id="539" r:id="rId76"/>
    <p:sldId id="540" r:id="rId77"/>
    <p:sldId id="541" r:id="rId78"/>
    <p:sldId id="542" r:id="rId79"/>
    <p:sldId id="543" r:id="rId80"/>
    <p:sldId id="263" r:id="rId81"/>
    <p:sldId id="1001" r:id="rId82"/>
    <p:sldId id="1002" r:id="rId83"/>
    <p:sldId id="1003" r:id="rId84"/>
    <p:sldId id="1004" r:id="rId85"/>
    <p:sldId id="544" r:id="rId86"/>
    <p:sldId id="545" r:id="rId87"/>
    <p:sldId id="546" r:id="rId88"/>
    <p:sldId id="264" r:id="rId89"/>
    <p:sldId id="265" r:id="rId90"/>
    <p:sldId id="266" r:id="rId91"/>
    <p:sldId id="5348" r:id="rId92"/>
    <p:sldId id="5349" r:id="rId93"/>
    <p:sldId id="5221" r:id="rId94"/>
    <p:sldId id="5691" r:id="rId95"/>
    <p:sldId id="547" r:id="rId96"/>
    <p:sldId id="267" r:id="rId97"/>
    <p:sldId id="548" r:id="rId98"/>
    <p:sldId id="268" r:id="rId99"/>
    <p:sldId id="269" r:id="rId100"/>
    <p:sldId id="549" r:id="rId101"/>
    <p:sldId id="550" r:id="rId102"/>
    <p:sldId id="5287" r:id="rId103"/>
    <p:sldId id="553" r:id="rId104"/>
    <p:sldId id="554" r:id="rId105"/>
    <p:sldId id="270" r:id="rId106"/>
    <p:sldId id="271" r:id="rId107"/>
    <p:sldId id="272" r:id="rId108"/>
    <p:sldId id="273" r:id="rId109"/>
    <p:sldId id="274" r:id="rId110"/>
    <p:sldId id="275" r:id="rId111"/>
    <p:sldId id="309" r:id="rId112"/>
    <p:sldId id="310" r:id="rId113"/>
    <p:sldId id="311" r:id="rId114"/>
    <p:sldId id="312" r:id="rId115"/>
    <p:sldId id="313" r:id="rId116"/>
    <p:sldId id="5692" r:id="rId117"/>
    <p:sldId id="5697" r:id="rId118"/>
    <p:sldId id="258" r:id="rId119"/>
    <p:sldId id="276" r:id="rId120"/>
    <p:sldId id="277" r:id="rId121"/>
    <p:sldId id="278" r:id="rId122"/>
    <p:sldId id="315" r:id="rId123"/>
    <p:sldId id="316" r:id="rId124"/>
    <p:sldId id="317" r:id="rId125"/>
    <p:sldId id="318" r:id="rId126"/>
    <p:sldId id="319" r:id="rId127"/>
    <p:sldId id="320" r:id="rId128"/>
    <p:sldId id="321" r:id="rId129"/>
    <p:sldId id="322" r:id="rId130"/>
    <p:sldId id="323" r:id="rId131"/>
    <p:sldId id="324" r:id="rId132"/>
    <p:sldId id="325" r:id="rId133"/>
    <p:sldId id="326" r:id="rId134"/>
    <p:sldId id="327" r:id="rId135"/>
    <p:sldId id="328" r:id="rId136"/>
    <p:sldId id="329" r:id="rId137"/>
    <p:sldId id="5285" r:id="rId138"/>
    <p:sldId id="425" r:id="rId139"/>
    <p:sldId id="490" r:id="rId140"/>
    <p:sldId id="5693" r:id="rId141"/>
    <p:sldId id="5406" r:id="rId142"/>
    <p:sldId id="279" r:id="rId143"/>
    <p:sldId id="280" r:id="rId144"/>
    <p:sldId id="281" r:id="rId145"/>
    <p:sldId id="282" r:id="rId146"/>
    <p:sldId id="352" r:id="rId147"/>
    <p:sldId id="353" r:id="rId148"/>
    <p:sldId id="354" r:id="rId149"/>
    <p:sldId id="355" r:id="rId150"/>
    <p:sldId id="356" r:id="rId151"/>
    <p:sldId id="357" r:id="rId152"/>
    <p:sldId id="358" r:id="rId153"/>
    <p:sldId id="359" r:id="rId154"/>
    <p:sldId id="360" r:id="rId155"/>
    <p:sldId id="361" r:id="rId156"/>
    <p:sldId id="362" r:id="rId157"/>
    <p:sldId id="363" r:id="rId158"/>
    <p:sldId id="364" r:id="rId159"/>
    <p:sldId id="365" r:id="rId160"/>
    <p:sldId id="366" r:id="rId161"/>
    <p:sldId id="384" r:id="rId162"/>
    <p:sldId id="385" r:id="rId163"/>
    <p:sldId id="386" r:id="rId164"/>
    <p:sldId id="387" r:id="rId165"/>
    <p:sldId id="388" r:id="rId166"/>
    <p:sldId id="389" r:id="rId167"/>
    <p:sldId id="390" r:id="rId168"/>
    <p:sldId id="391" r:id="rId169"/>
    <p:sldId id="392" r:id="rId170"/>
    <p:sldId id="393" r:id="rId171"/>
    <p:sldId id="394" r:id="rId172"/>
    <p:sldId id="395" r:id="rId173"/>
    <p:sldId id="396" r:id="rId174"/>
    <p:sldId id="397" r:id="rId175"/>
    <p:sldId id="398" r:id="rId176"/>
    <p:sldId id="399" r:id="rId177"/>
    <p:sldId id="400" r:id="rId178"/>
    <p:sldId id="401" r:id="rId179"/>
    <p:sldId id="402" r:id="rId180"/>
    <p:sldId id="403" r:id="rId181"/>
    <p:sldId id="404" r:id="rId182"/>
    <p:sldId id="405" r:id="rId183"/>
    <p:sldId id="406" r:id="rId184"/>
    <p:sldId id="283" r:id="rId185"/>
    <p:sldId id="284" r:id="rId186"/>
    <p:sldId id="407" r:id="rId187"/>
    <p:sldId id="285" r:id="rId188"/>
    <p:sldId id="367" r:id="rId189"/>
    <p:sldId id="368" r:id="rId190"/>
    <p:sldId id="369" r:id="rId191"/>
    <p:sldId id="370" r:id="rId192"/>
    <p:sldId id="371" r:id="rId193"/>
    <p:sldId id="372" r:id="rId194"/>
    <p:sldId id="373" r:id="rId195"/>
    <p:sldId id="374" r:id="rId196"/>
    <p:sldId id="375" r:id="rId197"/>
    <p:sldId id="376" r:id="rId198"/>
    <p:sldId id="377" r:id="rId199"/>
    <p:sldId id="378" r:id="rId200"/>
    <p:sldId id="379" r:id="rId201"/>
    <p:sldId id="380" r:id="rId202"/>
    <p:sldId id="381" r:id="rId203"/>
    <p:sldId id="382" r:id="rId204"/>
    <p:sldId id="383" r:id="rId205"/>
    <p:sldId id="534" r:id="rId206"/>
    <p:sldId id="535" r:id="rId207"/>
    <p:sldId id="5678" r:id="rId208"/>
    <p:sldId id="5677" r:id="rId209"/>
    <p:sldId id="259" r:id="rId210"/>
    <p:sldId id="286" r:id="rId211"/>
    <p:sldId id="287" r:id="rId212"/>
    <p:sldId id="408" r:id="rId213"/>
    <p:sldId id="1028" r:id="rId214"/>
    <p:sldId id="410" r:id="rId215"/>
    <p:sldId id="411" r:id="rId216"/>
    <p:sldId id="412" r:id="rId217"/>
    <p:sldId id="413" r:id="rId218"/>
    <p:sldId id="414" r:id="rId219"/>
    <p:sldId id="415" r:id="rId220"/>
    <p:sldId id="416" r:id="rId221"/>
    <p:sldId id="417" r:id="rId222"/>
    <p:sldId id="1027" r:id="rId223"/>
    <p:sldId id="419" r:id="rId224"/>
    <p:sldId id="5289" r:id="rId225"/>
    <p:sldId id="557" r:id="rId226"/>
    <p:sldId id="421" r:id="rId227"/>
    <p:sldId id="422" r:id="rId228"/>
    <p:sldId id="423" r:id="rId229"/>
    <p:sldId id="424" r:id="rId230"/>
    <p:sldId id="5291" r:id="rId231"/>
    <p:sldId id="426" r:id="rId232"/>
    <p:sldId id="428" r:id="rId233"/>
    <p:sldId id="5290" r:id="rId234"/>
    <p:sldId id="427" r:id="rId235"/>
    <p:sldId id="288" r:id="rId236"/>
    <p:sldId id="430" r:id="rId237"/>
    <p:sldId id="431" r:id="rId238"/>
    <p:sldId id="432" r:id="rId239"/>
    <p:sldId id="1088" r:id="rId240"/>
    <p:sldId id="1094" r:id="rId241"/>
    <p:sldId id="1095" r:id="rId242"/>
    <p:sldId id="5694" r:id="rId243"/>
    <p:sldId id="436" r:id="rId244"/>
    <p:sldId id="437" r:id="rId245"/>
    <p:sldId id="438" r:id="rId246"/>
    <p:sldId id="439" r:id="rId247"/>
    <p:sldId id="289" r:id="rId248"/>
    <p:sldId id="290" r:id="rId249"/>
    <p:sldId id="4563" r:id="rId250"/>
    <p:sldId id="488" r:id="rId251"/>
    <p:sldId id="440" r:id="rId252"/>
    <p:sldId id="291" r:id="rId253"/>
    <p:sldId id="292" r:id="rId254"/>
    <p:sldId id="293" r:id="rId255"/>
    <p:sldId id="441" r:id="rId256"/>
    <p:sldId id="442" r:id="rId257"/>
    <p:sldId id="443" r:id="rId258"/>
    <p:sldId id="444" r:id="rId259"/>
    <p:sldId id="445" r:id="rId260"/>
    <p:sldId id="446" r:id="rId261"/>
    <p:sldId id="447" r:id="rId262"/>
    <p:sldId id="448" r:id="rId263"/>
    <p:sldId id="449" r:id="rId264"/>
    <p:sldId id="294" r:id="rId265"/>
    <p:sldId id="295" r:id="rId266"/>
    <p:sldId id="260" r:id="rId267"/>
    <p:sldId id="473" r:id="rId268"/>
    <p:sldId id="474" r:id="rId269"/>
    <p:sldId id="475" r:id="rId270"/>
    <p:sldId id="476" r:id="rId271"/>
    <p:sldId id="477" r:id="rId272"/>
    <p:sldId id="296" r:id="rId273"/>
    <p:sldId id="478" r:id="rId274"/>
    <p:sldId id="479" r:id="rId275"/>
    <p:sldId id="480" r:id="rId276"/>
    <p:sldId id="481" r:id="rId277"/>
    <p:sldId id="482" r:id="rId278"/>
    <p:sldId id="483" r:id="rId279"/>
    <p:sldId id="484" r:id="rId280"/>
    <p:sldId id="297" r:id="rId281"/>
    <p:sldId id="485" r:id="rId282"/>
    <p:sldId id="486" r:id="rId283"/>
    <p:sldId id="487" r:id="rId284"/>
    <p:sldId id="1097" r:id="rId285"/>
    <p:sldId id="1096" r:id="rId286"/>
    <p:sldId id="492" r:id="rId287"/>
    <p:sldId id="491" r:id="rId288"/>
    <p:sldId id="298" r:id="rId289"/>
    <p:sldId id="1099" r:id="rId290"/>
    <p:sldId id="505" r:id="rId291"/>
    <p:sldId id="506" r:id="rId292"/>
    <p:sldId id="507" r:id="rId293"/>
    <p:sldId id="508" r:id="rId294"/>
    <p:sldId id="509" r:id="rId295"/>
    <p:sldId id="510" r:id="rId296"/>
    <p:sldId id="511" r:id="rId297"/>
    <p:sldId id="512" r:id="rId298"/>
    <p:sldId id="513" r:id="rId299"/>
    <p:sldId id="514" r:id="rId300"/>
    <p:sldId id="515" r:id="rId301"/>
    <p:sldId id="516" r:id="rId302"/>
    <p:sldId id="517" r:id="rId303"/>
    <p:sldId id="518" r:id="rId304"/>
    <p:sldId id="519" r:id="rId305"/>
    <p:sldId id="520" r:id="rId306"/>
    <p:sldId id="521" r:id="rId307"/>
    <p:sldId id="522" r:id="rId308"/>
    <p:sldId id="523" r:id="rId309"/>
    <p:sldId id="524" r:id="rId310"/>
    <p:sldId id="525" r:id="rId311"/>
    <p:sldId id="526" r:id="rId312"/>
    <p:sldId id="527" r:id="rId313"/>
    <p:sldId id="528" r:id="rId314"/>
    <p:sldId id="529" r:id="rId315"/>
    <p:sldId id="4573" r:id="rId316"/>
    <p:sldId id="531" r:id="rId317"/>
    <p:sldId id="532" r:id="rId318"/>
    <p:sldId id="533" r:id="rId319"/>
    <p:sldId id="493" r:id="rId320"/>
    <p:sldId id="494" r:id="rId321"/>
    <p:sldId id="495" r:id="rId322"/>
    <p:sldId id="496" r:id="rId323"/>
    <p:sldId id="5695" r:id="rId324"/>
    <p:sldId id="498" r:id="rId325"/>
    <p:sldId id="499" r:id="rId326"/>
    <p:sldId id="500" r:id="rId327"/>
    <p:sldId id="501" r:id="rId328"/>
    <p:sldId id="502" r:id="rId329"/>
    <p:sldId id="503" r:id="rId330"/>
    <p:sldId id="261" r:id="rId331"/>
    <p:sldId id="450" r:id="rId332"/>
    <p:sldId id="451" r:id="rId333"/>
    <p:sldId id="452" r:id="rId334"/>
    <p:sldId id="453" r:id="rId335"/>
    <p:sldId id="454" r:id="rId336"/>
    <p:sldId id="455" r:id="rId337"/>
    <p:sldId id="456" r:id="rId338"/>
    <p:sldId id="457" r:id="rId339"/>
    <p:sldId id="458" r:id="rId340"/>
    <p:sldId id="459" r:id="rId341"/>
    <p:sldId id="460" r:id="rId342"/>
    <p:sldId id="461" r:id="rId343"/>
    <p:sldId id="462" r:id="rId344"/>
    <p:sldId id="463" r:id="rId345"/>
    <p:sldId id="464" r:id="rId346"/>
    <p:sldId id="465" r:id="rId347"/>
    <p:sldId id="466" r:id="rId348"/>
    <p:sldId id="467" r:id="rId349"/>
    <p:sldId id="468" r:id="rId350"/>
    <p:sldId id="469" r:id="rId351"/>
    <p:sldId id="470" r:id="rId352"/>
    <p:sldId id="471" r:id="rId353"/>
    <p:sldId id="472" r:id="rId354"/>
    <p:sldId id="299" r:id="rId355"/>
    <p:sldId id="300" r:id="rId35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D5114FE-0883-4375-97BD-AD6F7B5CA6FD}">
          <p14:sldIdLst>
            <p14:sldId id="5696"/>
            <p14:sldId id="5338"/>
            <p14:sldId id="5347"/>
            <p14:sldId id="5339"/>
            <p14:sldId id="256"/>
          </p14:sldIdLst>
        </p14:section>
        <p14:section name="A. Predictions by Christ" id="{335C8F8A-6E13-4D99-A1D9-80D4AA843778}">
          <p14:sldIdLst>
            <p14:sldId id="257"/>
            <p14:sldId id="5286"/>
            <p14:sldId id="262"/>
            <p14:sldId id="302"/>
            <p14:sldId id="538"/>
            <p14:sldId id="539"/>
            <p14:sldId id="540"/>
            <p14:sldId id="541"/>
            <p14:sldId id="542"/>
            <p14:sldId id="543"/>
            <p14:sldId id="263"/>
            <p14:sldId id="1001"/>
            <p14:sldId id="1002"/>
            <p14:sldId id="1003"/>
            <p14:sldId id="1004"/>
            <p14:sldId id="544"/>
            <p14:sldId id="545"/>
            <p14:sldId id="546"/>
            <p14:sldId id="264"/>
            <p14:sldId id="265"/>
            <p14:sldId id="266"/>
            <p14:sldId id="5348"/>
            <p14:sldId id="5349"/>
            <p14:sldId id="5221"/>
            <p14:sldId id="5691"/>
            <p14:sldId id="547"/>
            <p14:sldId id="267"/>
            <p14:sldId id="548"/>
            <p14:sldId id="268"/>
            <p14:sldId id="269"/>
            <p14:sldId id="549"/>
            <p14:sldId id="550"/>
            <p14:sldId id="5287"/>
            <p14:sldId id="553"/>
            <p14:sldId id="554"/>
            <p14:sldId id="270"/>
            <p14:sldId id="271"/>
            <p14:sldId id="272"/>
            <p14:sldId id="273"/>
            <p14:sldId id="274"/>
            <p14:sldId id="275"/>
            <p14:sldId id="309"/>
            <p14:sldId id="310"/>
            <p14:sldId id="311"/>
            <p14:sldId id="312"/>
            <p14:sldId id="313"/>
            <p14:sldId id="5692"/>
          </p14:sldIdLst>
        </p14:section>
        <p14:section name="B. Preparations for Christ's Death" id="{7A090FBD-81D4-4451-BDB4-B52FBAB794A1}">
          <p14:sldIdLst>
            <p14:sldId id="5697"/>
            <p14:sldId id="258"/>
            <p14:sldId id="276"/>
            <p14:sldId id="277"/>
            <p14:sldId id="278"/>
            <p14:sldId id="315"/>
            <p14:sldId id="316"/>
            <p14:sldId id="317"/>
            <p14:sldId id="318"/>
            <p14:sldId id="319"/>
            <p14:sldId id="320"/>
            <p14:sldId id="321"/>
            <p14:sldId id="322"/>
            <p14:sldId id="323"/>
            <p14:sldId id="324"/>
            <p14:sldId id="325"/>
            <p14:sldId id="326"/>
            <p14:sldId id="327"/>
            <p14:sldId id="328"/>
            <p14:sldId id="329"/>
            <p14:sldId id="5285"/>
            <p14:sldId id="425"/>
            <p14:sldId id="490"/>
            <p14:sldId id="5693"/>
            <p14:sldId id="5406"/>
            <p14:sldId id="279"/>
            <p14:sldId id="280"/>
            <p14:sldId id="281"/>
            <p14:sldId id="282"/>
            <p14:sldId id="352"/>
            <p14:sldId id="353"/>
            <p14:sldId id="354"/>
            <p14:sldId id="355"/>
            <p14:sldId id="356"/>
            <p14:sldId id="357"/>
            <p14:sldId id="358"/>
            <p14:sldId id="359"/>
            <p14:sldId id="360"/>
            <p14:sldId id="361"/>
            <p14:sldId id="362"/>
            <p14:sldId id="363"/>
            <p14:sldId id="364"/>
            <p14:sldId id="365"/>
            <p14:sldId id="366"/>
            <p14:sldId id="384"/>
            <p14:sldId id="385"/>
            <p14:sldId id="386"/>
            <p14:sldId id="387"/>
            <p14:sldId id="388"/>
            <p14:sldId id="389"/>
            <p14:sldId id="390"/>
            <p14:sldId id="391"/>
            <p14:sldId id="392"/>
            <p14:sldId id="393"/>
            <p14:sldId id="394"/>
            <p14:sldId id="395"/>
            <p14:sldId id="396"/>
            <p14:sldId id="397"/>
            <p14:sldId id="398"/>
            <p14:sldId id="399"/>
            <p14:sldId id="400"/>
            <p14:sldId id="401"/>
            <p14:sldId id="402"/>
            <p14:sldId id="403"/>
            <p14:sldId id="404"/>
            <p14:sldId id="405"/>
            <p14:sldId id="406"/>
            <p14:sldId id="283"/>
            <p14:sldId id="284"/>
            <p14:sldId id="407"/>
            <p14:sldId id="285"/>
            <p14:sldId id="367"/>
            <p14:sldId id="368"/>
            <p14:sldId id="369"/>
            <p14:sldId id="370"/>
            <p14:sldId id="371"/>
            <p14:sldId id="372"/>
            <p14:sldId id="373"/>
            <p14:sldId id="374"/>
            <p14:sldId id="375"/>
            <p14:sldId id="376"/>
            <p14:sldId id="377"/>
            <p14:sldId id="378"/>
            <p14:sldId id="379"/>
            <p14:sldId id="380"/>
            <p14:sldId id="381"/>
            <p14:sldId id="382"/>
            <p14:sldId id="383"/>
            <p14:sldId id="534"/>
            <p14:sldId id="535"/>
            <p14:sldId id="5678"/>
            <p14:sldId id="5677"/>
          </p14:sldIdLst>
        </p14:section>
        <p14:section name="C. Precepts by Christ" id="{F23DDB42-41D2-4B5C-8CD7-AF58501D857C}">
          <p14:sldIdLst>
            <p14:sldId id="259"/>
            <p14:sldId id="286"/>
            <p14:sldId id="287"/>
            <p14:sldId id="408"/>
            <p14:sldId id="1028"/>
            <p14:sldId id="410"/>
            <p14:sldId id="411"/>
            <p14:sldId id="412"/>
            <p14:sldId id="413"/>
            <p14:sldId id="414"/>
            <p14:sldId id="415"/>
            <p14:sldId id="416"/>
            <p14:sldId id="417"/>
            <p14:sldId id="1027"/>
            <p14:sldId id="419"/>
            <p14:sldId id="5289"/>
            <p14:sldId id="557"/>
            <p14:sldId id="421"/>
            <p14:sldId id="422"/>
            <p14:sldId id="423"/>
            <p14:sldId id="424"/>
            <p14:sldId id="5291"/>
            <p14:sldId id="426"/>
            <p14:sldId id="428"/>
            <p14:sldId id="5290"/>
            <p14:sldId id="427"/>
            <p14:sldId id="288"/>
            <p14:sldId id="430"/>
            <p14:sldId id="431"/>
            <p14:sldId id="432"/>
            <p14:sldId id="1088"/>
            <p14:sldId id="1094"/>
            <p14:sldId id="1095"/>
            <p14:sldId id="5694"/>
            <p14:sldId id="436"/>
            <p14:sldId id="437"/>
            <p14:sldId id="438"/>
            <p14:sldId id="439"/>
            <p14:sldId id="289"/>
            <p14:sldId id="290"/>
            <p14:sldId id="4563"/>
            <p14:sldId id="488"/>
            <p14:sldId id="440"/>
            <p14:sldId id="291"/>
            <p14:sldId id="292"/>
            <p14:sldId id="293"/>
            <p14:sldId id="441"/>
            <p14:sldId id="442"/>
            <p14:sldId id="443"/>
            <p14:sldId id="444"/>
            <p14:sldId id="445"/>
            <p14:sldId id="446"/>
            <p14:sldId id="447"/>
            <p14:sldId id="448"/>
            <p14:sldId id="449"/>
            <p14:sldId id="294"/>
            <p14:sldId id="295"/>
          </p14:sldIdLst>
        </p14:section>
        <p14:section name="D. Prayer by Christ for Believers" id="{1C29158E-C49A-4786-85FA-416E6C81096C}">
          <p14:sldIdLst>
            <p14:sldId id="260"/>
            <p14:sldId id="473"/>
            <p14:sldId id="474"/>
            <p14:sldId id="475"/>
            <p14:sldId id="476"/>
            <p14:sldId id="477"/>
            <p14:sldId id="296"/>
            <p14:sldId id="478"/>
            <p14:sldId id="479"/>
            <p14:sldId id="480"/>
            <p14:sldId id="481"/>
            <p14:sldId id="482"/>
            <p14:sldId id="483"/>
            <p14:sldId id="484"/>
            <p14:sldId id="297"/>
            <p14:sldId id="485"/>
            <p14:sldId id="486"/>
            <p14:sldId id="487"/>
            <p14:sldId id="1097"/>
            <p14:sldId id="1096"/>
            <p14:sldId id="492"/>
            <p14:sldId id="491"/>
            <p14:sldId id="298"/>
            <p14:sldId id="1099"/>
            <p14:sldId id="505"/>
            <p14:sldId id="506"/>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4573"/>
            <p14:sldId id="531"/>
            <p14:sldId id="532"/>
            <p14:sldId id="533"/>
            <p14:sldId id="493"/>
            <p14:sldId id="494"/>
            <p14:sldId id="495"/>
            <p14:sldId id="496"/>
            <p14:sldId id="5695"/>
            <p14:sldId id="498"/>
            <p14:sldId id="499"/>
            <p14:sldId id="500"/>
            <p14:sldId id="501"/>
            <p14:sldId id="502"/>
            <p14:sldId id="503"/>
          </p14:sldIdLst>
        </p14:section>
        <p14:section name="E. Prayer in the Garden" id="{D3BBAAB9-B47C-4069-BFC3-8A2C7F3822B5}">
          <p14:sldIdLst>
            <p14:sldId id="261"/>
            <p14:sldId id="450"/>
            <p14:sldId id="451"/>
            <p14:sldId id="452"/>
            <p14:sldId id="453"/>
            <p14:sldId id="454"/>
            <p14:sldId id="455"/>
            <p14:sldId id="456"/>
            <p14:sldId id="457"/>
            <p14:sldId id="458"/>
            <p14:sldId id="459"/>
            <p14:sldId id="460"/>
            <p14:sldId id="461"/>
            <p14:sldId id="462"/>
            <p14:sldId id="463"/>
            <p14:sldId id="464"/>
            <p14:sldId id="465"/>
            <p14:sldId id="466"/>
            <p14:sldId id="467"/>
            <p14:sldId id="468"/>
            <p14:sldId id="469"/>
            <p14:sldId id="470"/>
            <p14:sldId id="471"/>
            <p14:sldId id="472"/>
            <p14:sldId id="299"/>
            <p14:sldId id="30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BD382C0-389F-9080-FC1D-B7305FA6B5D8}" name="Samuel Oweis" initials="SO" userId="e3e8f7d6ad6b045f"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197" autoAdjust="0"/>
    <p:restoredTop sz="70733" autoAdjust="0"/>
  </p:normalViewPr>
  <p:slideViewPr>
    <p:cSldViewPr snapToGrid="0">
      <p:cViewPr varScale="1">
        <p:scale>
          <a:sx n="58" d="100"/>
          <a:sy n="58" d="100"/>
        </p:scale>
        <p:origin x="208" y="1256"/>
      </p:cViewPr>
      <p:guideLst>
        <p:guide orient="horz" pos="2160"/>
        <p:guide pos="2880"/>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2.xml"/><Relationship Id="rId299" Type="http://schemas.openxmlformats.org/officeDocument/2006/relationships/slide" Target="slides/slide23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4.xml"/><Relationship Id="rId324" Type="http://schemas.openxmlformats.org/officeDocument/2006/relationships/slide" Target="slides/slide259.xml"/><Relationship Id="rId170" Type="http://schemas.openxmlformats.org/officeDocument/2006/relationships/slide" Target="slides/slide105.xml"/><Relationship Id="rId226" Type="http://schemas.openxmlformats.org/officeDocument/2006/relationships/slide" Target="slides/slide161.xml"/><Relationship Id="rId268" Type="http://schemas.openxmlformats.org/officeDocument/2006/relationships/slide" Target="slides/slide203.xml"/><Relationship Id="rId32" Type="http://schemas.openxmlformats.org/officeDocument/2006/relationships/slideMaster" Target="slideMasters/slideMaster32.xml"/><Relationship Id="rId74" Type="http://schemas.openxmlformats.org/officeDocument/2006/relationships/slide" Target="slides/slide9.xml"/><Relationship Id="rId128" Type="http://schemas.openxmlformats.org/officeDocument/2006/relationships/slide" Target="slides/slide63.xml"/><Relationship Id="rId335" Type="http://schemas.openxmlformats.org/officeDocument/2006/relationships/slide" Target="slides/slide270.xml"/><Relationship Id="rId5" Type="http://schemas.openxmlformats.org/officeDocument/2006/relationships/slideMaster" Target="slideMasters/slideMaster5.xml"/><Relationship Id="rId181" Type="http://schemas.openxmlformats.org/officeDocument/2006/relationships/slide" Target="slides/slide116.xml"/><Relationship Id="rId237" Type="http://schemas.openxmlformats.org/officeDocument/2006/relationships/slide" Target="slides/slide172.xml"/><Relationship Id="rId279" Type="http://schemas.openxmlformats.org/officeDocument/2006/relationships/slide" Target="slides/slide214.xml"/><Relationship Id="rId43" Type="http://schemas.openxmlformats.org/officeDocument/2006/relationships/slideMaster" Target="slideMasters/slideMaster43.xml"/><Relationship Id="rId139" Type="http://schemas.openxmlformats.org/officeDocument/2006/relationships/slide" Target="slides/slide74.xml"/><Relationship Id="rId290" Type="http://schemas.openxmlformats.org/officeDocument/2006/relationships/slide" Target="slides/slide225.xml"/><Relationship Id="rId304" Type="http://schemas.openxmlformats.org/officeDocument/2006/relationships/slide" Target="slides/slide239.xml"/><Relationship Id="rId346" Type="http://schemas.openxmlformats.org/officeDocument/2006/relationships/slide" Target="slides/slide281.xml"/><Relationship Id="rId85" Type="http://schemas.openxmlformats.org/officeDocument/2006/relationships/slide" Target="slides/slide20.xml"/><Relationship Id="rId150" Type="http://schemas.openxmlformats.org/officeDocument/2006/relationships/slide" Target="slides/slide85.xml"/><Relationship Id="rId192" Type="http://schemas.openxmlformats.org/officeDocument/2006/relationships/slide" Target="slides/slide127.xml"/><Relationship Id="rId206" Type="http://schemas.openxmlformats.org/officeDocument/2006/relationships/slide" Target="slides/slide141.xml"/><Relationship Id="rId248" Type="http://schemas.openxmlformats.org/officeDocument/2006/relationships/slide" Target="slides/slide183.xml"/><Relationship Id="rId12" Type="http://schemas.openxmlformats.org/officeDocument/2006/relationships/slideMaster" Target="slideMasters/slideMaster12.xml"/><Relationship Id="rId108" Type="http://schemas.openxmlformats.org/officeDocument/2006/relationships/slide" Target="slides/slide43.xml"/><Relationship Id="rId315" Type="http://schemas.openxmlformats.org/officeDocument/2006/relationships/slide" Target="slides/slide250.xml"/><Relationship Id="rId357" Type="http://schemas.openxmlformats.org/officeDocument/2006/relationships/notesMaster" Target="notesMasters/notesMaster1.xml"/><Relationship Id="rId54" Type="http://schemas.openxmlformats.org/officeDocument/2006/relationships/slideMaster" Target="slideMasters/slideMaster54.xml"/><Relationship Id="rId96" Type="http://schemas.openxmlformats.org/officeDocument/2006/relationships/slide" Target="slides/slide31.xml"/><Relationship Id="rId161" Type="http://schemas.openxmlformats.org/officeDocument/2006/relationships/slide" Target="slides/slide96.xml"/><Relationship Id="rId217" Type="http://schemas.openxmlformats.org/officeDocument/2006/relationships/slide" Target="slides/slide152.xml"/><Relationship Id="rId259" Type="http://schemas.openxmlformats.org/officeDocument/2006/relationships/slide" Target="slides/slide194.xml"/><Relationship Id="rId23" Type="http://schemas.openxmlformats.org/officeDocument/2006/relationships/slideMaster" Target="slideMasters/slideMaster23.xml"/><Relationship Id="rId119" Type="http://schemas.openxmlformats.org/officeDocument/2006/relationships/slide" Target="slides/slide54.xml"/><Relationship Id="rId270" Type="http://schemas.openxmlformats.org/officeDocument/2006/relationships/slide" Target="slides/slide205.xml"/><Relationship Id="rId326" Type="http://schemas.openxmlformats.org/officeDocument/2006/relationships/slide" Target="slides/slide261.xml"/><Relationship Id="rId65" Type="http://schemas.openxmlformats.org/officeDocument/2006/relationships/slideMaster" Target="slideMasters/slideMaster65.xml"/><Relationship Id="rId130" Type="http://schemas.openxmlformats.org/officeDocument/2006/relationships/slide" Target="slides/slide65.xml"/><Relationship Id="rId172" Type="http://schemas.openxmlformats.org/officeDocument/2006/relationships/slide" Target="slides/slide107.xml"/><Relationship Id="rId228" Type="http://schemas.openxmlformats.org/officeDocument/2006/relationships/slide" Target="slides/slide163.xml"/><Relationship Id="rId281" Type="http://schemas.openxmlformats.org/officeDocument/2006/relationships/slide" Target="slides/slide216.xml"/><Relationship Id="rId337" Type="http://schemas.openxmlformats.org/officeDocument/2006/relationships/slide" Target="slides/slide272.xml"/><Relationship Id="rId34" Type="http://schemas.openxmlformats.org/officeDocument/2006/relationships/slideMaster" Target="slideMasters/slideMaster34.xml"/><Relationship Id="rId76" Type="http://schemas.openxmlformats.org/officeDocument/2006/relationships/slide" Target="slides/slide11.xml"/><Relationship Id="rId141" Type="http://schemas.openxmlformats.org/officeDocument/2006/relationships/slide" Target="slides/slide76.xml"/><Relationship Id="rId7" Type="http://schemas.openxmlformats.org/officeDocument/2006/relationships/slideMaster" Target="slideMasters/slideMaster7.xml"/><Relationship Id="rId183" Type="http://schemas.openxmlformats.org/officeDocument/2006/relationships/slide" Target="slides/slide118.xml"/><Relationship Id="rId239" Type="http://schemas.openxmlformats.org/officeDocument/2006/relationships/slide" Target="slides/slide174.xml"/><Relationship Id="rId250" Type="http://schemas.openxmlformats.org/officeDocument/2006/relationships/slide" Target="slides/slide185.xml"/><Relationship Id="rId292" Type="http://schemas.openxmlformats.org/officeDocument/2006/relationships/slide" Target="slides/slide227.xml"/><Relationship Id="rId306" Type="http://schemas.openxmlformats.org/officeDocument/2006/relationships/slide" Target="slides/slide241.xml"/><Relationship Id="rId45" Type="http://schemas.openxmlformats.org/officeDocument/2006/relationships/slideMaster" Target="slideMasters/slideMaster45.xml"/><Relationship Id="rId87" Type="http://schemas.openxmlformats.org/officeDocument/2006/relationships/slide" Target="slides/slide22.xml"/><Relationship Id="rId110" Type="http://schemas.openxmlformats.org/officeDocument/2006/relationships/slide" Target="slides/slide45.xml"/><Relationship Id="rId348" Type="http://schemas.openxmlformats.org/officeDocument/2006/relationships/slide" Target="slides/slide283.xml"/><Relationship Id="rId152" Type="http://schemas.openxmlformats.org/officeDocument/2006/relationships/slide" Target="slides/slide87.xml"/><Relationship Id="rId194" Type="http://schemas.openxmlformats.org/officeDocument/2006/relationships/slide" Target="slides/slide129.xml"/><Relationship Id="rId208" Type="http://schemas.openxmlformats.org/officeDocument/2006/relationships/slide" Target="slides/slide143.xml"/><Relationship Id="rId261" Type="http://schemas.openxmlformats.org/officeDocument/2006/relationships/slide" Target="slides/slide19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52.xml"/><Relationship Id="rId359" Type="http://schemas.openxmlformats.org/officeDocument/2006/relationships/viewProps" Target="viewProps.xml"/><Relationship Id="rId98" Type="http://schemas.openxmlformats.org/officeDocument/2006/relationships/slide" Target="slides/slide33.xml"/><Relationship Id="rId121" Type="http://schemas.openxmlformats.org/officeDocument/2006/relationships/slide" Target="slides/slide56.xml"/><Relationship Id="rId163" Type="http://schemas.openxmlformats.org/officeDocument/2006/relationships/slide" Target="slides/slide98.xml"/><Relationship Id="rId219" Type="http://schemas.openxmlformats.org/officeDocument/2006/relationships/slide" Target="slides/slide154.xml"/><Relationship Id="rId230" Type="http://schemas.openxmlformats.org/officeDocument/2006/relationships/slide" Target="slides/slide165.xml"/><Relationship Id="rId25" Type="http://schemas.openxmlformats.org/officeDocument/2006/relationships/slideMaster" Target="slideMasters/slideMaster25.xml"/><Relationship Id="rId67" Type="http://schemas.openxmlformats.org/officeDocument/2006/relationships/slide" Target="slides/slide2.xml"/><Relationship Id="rId272" Type="http://schemas.openxmlformats.org/officeDocument/2006/relationships/slide" Target="slides/slide207.xml"/><Relationship Id="rId328" Type="http://schemas.openxmlformats.org/officeDocument/2006/relationships/slide" Target="slides/slide263.xml"/><Relationship Id="rId88" Type="http://schemas.openxmlformats.org/officeDocument/2006/relationships/slide" Target="slides/slide23.xml"/><Relationship Id="rId111" Type="http://schemas.openxmlformats.org/officeDocument/2006/relationships/slide" Target="slides/slide46.xml"/><Relationship Id="rId132" Type="http://schemas.openxmlformats.org/officeDocument/2006/relationships/slide" Target="slides/slide67.xml"/><Relationship Id="rId153" Type="http://schemas.openxmlformats.org/officeDocument/2006/relationships/slide" Target="slides/slide88.xml"/><Relationship Id="rId174" Type="http://schemas.openxmlformats.org/officeDocument/2006/relationships/slide" Target="slides/slide109.xml"/><Relationship Id="rId195" Type="http://schemas.openxmlformats.org/officeDocument/2006/relationships/slide" Target="slides/slide130.xml"/><Relationship Id="rId209" Type="http://schemas.openxmlformats.org/officeDocument/2006/relationships/slide" Target="slides/slide144.xml"/><Relationship Id="rId360" Type="http://schemas.openxmlformats.org/officeDocument/2006/relationships/theme" Target="theme/theme1.xml"/><Relationship Id="rId220" Type="http://schemas.openxmlformats.org/officeDocument/2006/relationships/slide" Target="slides/slide155.xml"/><Relationship Id="rId241" Type="http://schemas.openxmlformats.org/officeDocument/2006/relationships/slide" Target="slides/slide176.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97.xml"/><Relationship Id="rId283" Type="http://schemas.openxmlformats.org/officeDocument/2006/relationships/slide" Target="slides/slide218.xml"/><Relationship Id="rId318" Type="http://schemas.openxmlformats.org/officeDocument/2006/relationships/slide" Target="slides/slide253.xml"/><Relationship Id="rId339" Type="http://schemas.openxmlformats.org/officeDocument/2006/relationships/slide" Target="slides/slide274.xml"/><Relationship Id="rId78" Type="http://schemas.openxmlformats.org/officeDocument/2006/relationships/slide" Target="slides/slide13.xml"/><Relationship Id="rId99" Type="http://schemas.openxmlformats.org/officeDocument/2006/relationships/slide" Target="slides/slide34.xml"/><Relationship Id="rId101" Type="http://schemas.openxmlformats.org/officeDocument/2006/relationships/slide" Target="slides/slide36.xml"/><Relationship Id="rId122" Type="http://schemas.openxmlformats.org/officeDocument/2006/relationships/slide" Target="slides/slide57.xml"/><Relationship Id="rId143" Type="http://schemas.openxmlformats.org/officeDocument/2006/relationships/slide" Target="slides/slide78.xml"/><Relationship Id="rId164" Type="http://schemas.openxmlformats.org/officeDocument/2006/relationships/slide" Target="slides/slide99.xml"/><Relationship Id="rId185" Type="http://schemas.openxmlformats.org/officeDocument/2006/relationships/slide" Target="slides/slide120.xml"/><Relationship Id="rId350" Type="http://schemas.openxmlformats.org/officeDocument/2006/relationships/slide" Target="slides/slide285.xml"/><Relationship Id="rId9" Type="http://schemas.openxmlformats.org/officeDocument/2006/relationships/slideMaster" Target="slideMasters/slideMaster9.xml"/><Relationship Id="rId210" Type="http://schemas.openxmlformats.org/officeDocument/2006/relationships/slide" Target="slides/slide145.xml"/><Relationship Id="rId26" Type="http://schemas.openxmlformats.org/officeDocument/2006/relationships/slideMaster" Target="slideMasters/slideMaster26.xml"/><Relationship Id="rId231" Type="http://schemas.openxmlformats.org/officeDocument/2006/relationships/slide" Target="slides/slide166.xml"/><Relationship Id="rId252" Type="http://schemas.openxmlformats.org/officeDocument/2006/relationships/slide" Target="slides/slide187.xml"/><Relationship Id="rId273" Type="http://schemas.openxmlformats.org/officeDocument/2006/relationships/slide" Target="slides/slide208.xml"/><Relationship Id="rId294" Type="http://schemas.openxmlformats.org/officeDocument/2006/relationships/slide" Target="slides/slide229.xml"/><Relationship Id="rId308" Type="http://schemas.openxmlformats.org/officeDocument/2006/relationships/slide" Target="slides/slide243.xml"/><Relationship Id="rId329" Type="http://schemas.openxmlformats.org/officeDocument/2006/relationships/slide" Target="slides/slide264.xml"/><Relationship Id="rId47" Type="http://schemas.openxmlformats.org/officeDocument/2006/relationships/slideMaster" Target="slideMasters/slideMaster47.xml"/><Relationship Id="rId68" Type="http://schemas.openxmlformats.org/officeDocument/2006/relationships/slide" Target="slides/slide3.xml"/><Relationship Id="rId89" Type="http://schemas.openxmlformats.org/officeDocument/2006/relationships/slide" Target="slides/slide24.xml"/><Relationship Id="rId112" Type="http://schemas.openxmlformats.org/officeDocument/2006/relationships/slide" Target="slides/slide47.xml"/><Relationship Id="rId133" Type="http://schemas.openxmlformats.org/officeDocument/2006/relationships/slide" Target="slides/slide68.xml"/><Relationship Id="rId154" Type="http://schemas.openxmlformats.org/officeDocument/2006/relationships/slide" Target="slides/slide89.xml"/><Relationship Id="rId175" Type="http://schemas.openxmlformats.org/officeDocument/2006/relationships/slide" Target="slides/slide110.xml"/><Relationship Id="rId340" Type="http://schemas.openxmlformats.org/officeDocument/2006/relationships/slide" Target="slides/slide275.xml"/><Relationship Id="rId361" Type="http://schemas.openxmlformats.org/officeDocument/2006/relationships/tableStyles" Target="tableStyles.xml"/><Relationship Id="rId196" Type="http://schemas.openxmlformats.org/officeDocument/2006/relationships/slide" Target="slides/slide131.xml"/><Relationship Id="rId200" Type="http://schemas.openxmlformats.org/officeDocument/2006/relationships/slide" Target="slides/slide135.xml"/><Relationship Id="rId16" Type="http://schemas.openxmlformats.org/officeDocument/2006/relationships/slideMaster" Target="slideMasters/slideMaster16.xml"/><Relationship Id="rId221" Type="http://schemas.openxmlformats.org/officeDocument/2006/relationships/slide" Target="slides/slide156.xml"/><Relationship Id="rId242" Type="http://schemas.openxmlformats.org/officeDocument/2006/relationships/slide" Target="slides/slide177.xml"/><Relationship Id="rId263" Type="http://schemas.openxmlformats.org/officeDocument/2006/relationships/slide" Target="slides/slide198.xml"/><Relationship Id="rId284" Type="http://schemas.openxmlformats.org/officeDocument/2006/relationships/slide" Target="slides/slide219.xml"/><Relationship Id="rId319" Type="http://schemas.openxmlformats.org/officeDocument/2006/relationships/slide" Target="slides/slide254.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4.xml"/><Relationship Id="rId102" Type="http://schemas.openxmlformats.org/officeDocument/2006/relationships/slide" Target="slides/slide37.xml"/><Relationship Id="rId123" Type="http://schemas.openxmlformats.org/officeDocument/2006/relationships/slide" Target="slides/slide58.xml"/><Relationship Id="rId144" Type="http://schemas.openxmlformats.org/officeDocument/2006/relationships/slide" Target="slides/slide79.xml"/><Relationship Id="rId330" Type="http://schemas.openxmlformats.org/officeDocument/2006/relationships/slide" Target="slides/slide265.xml"/><Relationship Id="rId90" Type="http://schemas.openxmlformats.org/officeDocument/2006/relationships/slide" Target="slides/slide25.xml"/><Relationship Id="rId165" Type="http://schemas.openxmlformats.org/officeDocument/2006/relationships/slide" Target="slides/slide100.xml"/><Relationship Id="rId186" Type="http://schemas.openxmlformats.org/officeDocument/2006/relationships/slide" Target="slides/slide121.xml"/><Relationship Id="rId351" Type="http://schemas.openxmlformats.org/officeDocument/2006/relationships/slide" Target="slides/slide286.xml"/><Relationship Id="rId211" Type="http://schemas.openxmlformats.org/officeDocument/2006/relationships/slide" Target="slides/slide146.xml"/><Relationship Id="rId232" Type="http://schemas.openxmlformats.org/officeDocument/2006/relationships/slide" Target="slides/slide167.xml"/><Relationship Id="rId253" Type="http://schemas.openxmlformats.org/officeDocument/2006/relationships/slide" Target="slides/slide188.xml"/><Relationship Id="rId274" Type="http://schemas.openxmlformats.org/officeDocument/2006/relationships/slide" Target="slides/slide209.xml"/><Relationship Id="rId295" Type="http://schemas.openxmlformats.org/officeDocument/2006/relationships/slide" Target="slides/slide230.xml"/><Relationship Id="rId309" Type="http://schemas.openxmlformats.org/officeDocument/2006/relationships/slide" Target="slides/slide24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4.xml"/><Relationship Id="rId113" Type="http://schemas.openxmlformats.org/officeDocument/2006/relationships/slide" Target="slides/slide48.xml"/><Relationship Id="rId134" Type="http://schemas.openxmlformats.org/officeDocument/2006/relationships/slide" Target="slides/slide69.xml"/><Relationship Id="rId320" Type="http://schemas.openxmlformats.org/officeDocument/2006/relationships/slide" Target="slides/slide255.xml"/><Relationship Id="rId80" Type="http://schemas.openxmlformats.org/officeDocument/2006/relationships/slide" Target="slides/slide15.xml"/><Relationship Id="rId155" Type="http://schemas.openxmlformats.org/officeDocument/2006/relationships/slide" Target="slides/slide90.xml"/><Relationship Id="rId176" Type="http://schemas.openxmlformats.org/officeDocument/2006/relationships/slide" Target="slides/slide111.xml"/><Relationship Id="rId197" Type="http://schemas.openxmlformats.org/officeDocument/2006/relationships/slide" Target="slides/slide132.xml"/><Relationship Id="rId341" Type="http://schemas.openxmlformats.org/officeDocument/2006/relationships/slide" Target="slides/slide276.xml"/><Relationship Id="rId362" Type="http://schemas.microsoft.com/office/2018/10/relationships/authors" Target="authors.xml"/><Relationship Id="rId201" Type="http://schemas.openxmlformats.org/officeDocument/2006/relationships/slide" Target="slides/slide136.xml"/><Relationship Id="rId222" Type="http://schemas.openxmlformats.org/officeDocument/2006/relationships/slide" Target="slides/slide157.xml"/><Relationship Id="rId243" Type="http://schemas.openxmlformats.org/officeDocument/2006/relationships/slide" Target="slides/slide178.xml"/><Relationship Id="rId264" Type="http://schemas.openxmlformats.org/officeDocument/2006/relationships/slide" Target="slides/slide199.xml"/><Relationship Id="rId285" Type="http://schemas.openxmlformats.org/officeDocument/2006/relationships/slide" Target="slides/slide220.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8.xml"/><Relationship Id="rId124" Type="http://schemas.openxmlformats.org/officeDocument/2006/relationships/slide" Target="slides/slide59.xml"/><Relationship Id="rId310" Type="http://schemas.openxmlformats.org/officeDocument/2006/relationships/slide" Target="slides/slide245.xml"/><Relationship Id="rId70" Type="http://schemas.openxmlformats.org/officeDocument/2006/relationships/slide" Target="slides/slide5.xml"/><Relationship Id="rId91" Type="http://schemas.openxmlformats.org/officeDocument/2006/relationships/slide" Target="slides/slide26.xml"/><Relationship Id="rId145" Type="http://schemas.openxmlformats.org/officeDocument/2006/relationships/slide" Target="slides/slide80.xml"/><Relationship Id="rId166" Type="http://schemas.openxmlformats.org/officeDocument/2006/relationships/slide" Target="slides/slide101.xml"/><Relationship Id="rId187" Type="http://schemas.openxmlformats.org/officeDocument/2006/relationships/slide" Target="slides/slide122.xml"/><Relationship Id="rId331" Type="http://schemas.openxmlformats.org/officeDocument/2006/relationships/slide" Target="slides/slide266.xml"/><Relationship Id="rId352" Type="http://schemas.openxmlformats.org/officeDocument/2006/relationships/slide" Target="slides/slide287.xml"/><Relationship Id="rId1" Type="http://schemas.openxmlformats.org/officeDocument/2006/relationships/slideMaster" Target="slideMasters/slideMaster1.xml"/><Relationship Id="rId212" Type="http://schemas.openxmlformats.org/officeDocument/2006/relationships/slide" Target="slides/slide147.xml"/><Relationship Id="rId233" Type="http://schemas.openxmlformats.org/officeDocument/2006/relationships/slide" Target="slides/slide168.xml"/><Relationship Id="rId254" Type="http://schemas.openxmlformats.org/officeDocument/2006/relationships/slide" Target="slides/slide189.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9.xml"/><Relationship Id="rId275" Type="http://schemas.openxmlformats.org/officeDocument/2006/relationships/slide" Target="slides/slide210.xml"/><Relationship Id="rId296" Type="http://schemas.openxmlformats.org/officeDocument/2006/relationships/slide" Target="slides/slide231.xml"/><Relationship Id="rId300" Type="http://schemas.openxmlformats.org/officeDocument/2006/relationships/slide" Target="slides/slide235.xml"/><Relationship Id="rId60" Type="http://schemas.openxmlformats.org/officeDocument/2006/relationships/slideMaster" Target="slideMasters/slideMaster60.xml"/><Relationship Id="rId81" Type="http://schemas.openxmlformats.org/officeDocument/2006/relationships/slide" Target="slides/slide16.xml"/><Relationship Id="rId135" Type="http://schemas.openxmlformats.org/officeDocument/2006/relationships/slide" Target="slides/slide70.xml"/><Relationship Id="rId156" Type="http://schemas.openxmlformats.org/officeDocument/2006/relationships/slide" Target="slides/slide91.xml"/><Relationship Id="rId177" Type="http://schemas.openxmlformats.org/officeDocument/2006/relationships/slide" Target="slides/slide112.xml"/><Relationship Id="rId198" Type="http://schemas.openxmlformats.org/officeDocument/2006/relationships/slide" Target="slides/slide133.xml"/><Relationship Id="rId321" Type="http://schemas.openxmlformats.org/officeDocument/2006/relationships/slide" Target="slides/slide256.xml"/><Relationship Id="rId342" Type="http://schemas.openxmlformats.org/officeDocument/2006/relationships/slide" Target="slides/slide277.xml"/><Relationship Id="rId202" Type="http://schemas.openxmlformats.org/officeDocument/2006/relationships/slide" Target="slides/slide137.xml"/><Relationship Id="rId223" Type="http://schemas.openxmlformats.org/officeDocument/2006/relationships/slide" Target="slides/slide158.xml"/><Relationship Id="rId244" Type="http://schemas.openxmlformats.org/officeDocument/2006/relationships/slide" Target="slides/slide179.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0.xml"/><Relationship Id="rId286" Type="http://schemas.openxmlformats.org/officeDocument/2006/relationships/slide" Target="slides/slide221.xml"/><Relationship Id="rId50" Type="http://schemas.openxmlformats.org/officeDocument/2006/relationships/slideMaster" Target="slideMasters/slideMaster50.xml"/><Relationship Id="rId104" Type="http://schemas.openxmlformats.org/officeDocument/2006/relationships/slide" Target="slides/slide39.xml"/><Relationship Id="rId125" Type="http://schemas.openxmlformats.org/officeDocument/2006/relationships/slide" Target="slides/slide60.xml"/><Relationship Id="rId146" Type="http://schemas.openxmlformats.org/officeDocument/2006/relationships/slide" Target="slides/slide81.xml"/><Relationship Id="rId167" Type="http://schemas.openxmlformats.org/officeDocument/2006/relationships/slide" Target="slides/slide102.xml"/><Relationship Id="rId188" Type="http://schemas.openxmlformats.org/officeDocument/2006/relationships/slide" Target="slides/slide123.xml"/><Relationship Id="rId311" Type="http://schemas.openxmlformats.org/officeDocument/2006/relationships/slide" Target="slides/slide246.xml"/><Relationship Id="rId332" Type="http://schemas.openxmlformats.org/officeDocument/2006/relationships/slide" Target="slides/slide267.xml"/><Relationship Id="rId353" Type="http://schemas.openxmlformats.org/officeDocument/2006/relationships/slide" Target="slides/slide288.xml"/><Relationship Id="rId71" Type="http://schemas.openxmlformats.org/officeDocument/2006/relationships/slide" Target="slides/slide6.xml"/><Relationship Id="rId92" Type="http://schemas.openxmlformats.org/officeDocument/2006/relationships/slide" Target="slides/slide27.xml"/><Relationship Id="rId213" Type="http://schemas.openxmlformats.org/officeDocument/2006/relationships/slide" Target="slides/slide148.xml"/><Relationship Id="rId234" Type="http://schemas.openxmlformats.org/officeDocument/2006/relationships/slide" Target="slides/slide16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0.xml"/><Relationship Id="rId276" Type="http://schemas.openxmlformats.org/officeDocument/2006/relationships/slide" Target="slides/slide211.xml"/><Relationship Id="rId297" Type="http://schemas.openxmlformats.org/officeDocument/2006/relationships/slide" Target="slides/slide232.xml"/><Relationship Id="rId40" Type="http://schemas.openxmlformats.org/officeDocument/2006/relationships/slideMaster" Target="slideMasters/slideMaster40.xml"/><Relationship Id="rId115" Type="http://schemas.openxmlformats.org/officeDocument/2006/relationships/slide" Target="slides/slide50.xml"/><Relationship Id="rId136" Type="http://schemas.openxmlformats.org/officeDocument/2006/relationships/slide" Target="slides/slide71.xml"/><Relationship Id="rId157" Type="http://schemas.openxmlformats.org/officeDocument/2006/relationships/slide" Target="slides/slide92.xml"/><Relationship Id="rId178" Type="http://schemas.openxmlformats.org/officeDocument/2006/relationships/slide" Target="slides/slide113.xml"/><Relationship Id="rId301" Type="http://schemas.openxmlformats.org/officeDocument/2006/relationships/slide" Target="slides/slide236.xml"/><Relationship Id="rId322" Type="http://schemas.openxmlformats.org/officeDocument/2006/relationships/slide" Target="slides/slide257.xml"/><Relationship Id="rId343" Type="http://schemas.openxmlformats.org/officeDocument/2006/relationships/slide" Target="slides/slide278.xml"/><Relationship Id="rId61" Type="http://schemas.openxmlformats.org/officeDocument/2006/relationships/slideMaster" Target="slideMasters/slideMaster61.xml"/><Relationship Id="rId82" Type="http://schemas.openxmlformats.org/officeDocument/2006/relationships/slide" Target="slides/slide17.xml"/><Relationship Id="rId199" Type="http://schemas.openxmlformats.org/officeDocument/2006/relationships/slide" Target="slides/slide134.xml"/><Relationship Id="rId203" Type="http://schemas.openxmlformats.org/officeDocument/2006/relationships/slide" Target="slides/slide138.xml"/><Relationship Id="rId19" Type="http://schemas.openxmlformats.org/officeDocument/2006/relationships/slideMaster" Target="slideMasters/slideMaster19.xml"/><Relationship Id="rId224" Type="http://schemas.openxmlformats.org/officeDocument/2006/relationships/slide" Target="slides/slide159.xml"/><Relationship Id="rId245" Type="http://schemas.openxmlformats.org/officeDocument/2006/relationships/slide" Target="slides/slide180.xml"/><Relationship Id="rId266" Type="http://schemas.openxmlformats.org/officeDocument/2006/relationships/slide" Target="slides/slide201.xml"/><Relationship Id="rId287" Type="http://schemas.openxmlformats.org/officeDocument/2006/relationships/slide" Target="slides/slide222.xml"/><Relationship Id="rId30" Type="http://schemas.openxmlformats.org/officeDocument/2006/relationships/slideMaster" Target="slideMasters/slideMaster30.xml"/><Relationship Id="rId105" Type="http://schemas.openxmlformats.org/officeDocument/2006/relationships/slide" Target="slides/slide40.xml"/><Relationship Id="rId126" Type="http://schemas.openxmlformats.org/officeDocument/2006/relationships/slide" Target="slides/slide61.xml"/><Relationship Id="rId147" Type="http://schemas.openxmlformats.org/officeDocument/2006/relationships/slide" Target="slides/slide82.xml"/><Relationship Id="rId168" Type="http://schemas.openxmlformats.org/officeDocument/2006/relationships/slide" Target="slides/slide103.xml"/><Relationship Id="rId312" Type="http://schemas.openxmlformats.org/officeDocument/2006/relationships/slide" Target="slides/slide247.xml"/><Relationship Id="rId333" Type="http://schemas.openxmlformats.org/officeDocument/2006/relationships/slide" Target="slides/slide268.xml"/><Relationship Id="rId354" Type="http://schemas.openxmlformats.org/officeDocument/2006/relationships/slide" Target="slides/slide289.xml"/><Relationship Id="rId51" Type="http://schemas.openxmlformats.org/officeDocument/2006/relationships/slideMaster" Target="slideMasters/slideMaster51.xml"/><Relationship Id="rId72" Type="http://schemas.openxmlformats.org/officeDocument/2006/relationships/slide" Target="slides/slide7.xml"/><Relationship Id="rId93" Type="http://schemas.openxmlformats.org/officeDocument/2006/relationships/slide" Target="slides/slide28.xml"/><Relationship Id="rId189" Type="http://schemas.openxmlformats.org/officeDocument/2006/relationships/slide" Target="slides/slide124.xml"/><Relationship Id="rId3" Type="http://schemas.openxmlformats.org/officeDocument/2006/relationships/slideMaster" Target="slideMasters/slideMaster3.xml"/><Relationship Id="rId214" Type="http://schemas.openxmlformats.org/officeDocument/2006/relationships/slide" Target="slides/slide149.xml"/><Relationship Id="rId235" Type="http://schemas.openxmlformats.org/officeDocument/2006/relationships/slide" Target="slides/slide170.xml"/><Relationship Id="rId256" Type="http://schemas.openxmlformats.org/officeDocument/2006/relationships/slide" Target="slides/slide191.xml"/><Relationship Id="rId277" Type="http://schemas.openxmlformats.org/officeDocument/2006/relationships/slide" Target="slides/slide212.xml"/><Relationship Id="rId298" Type="http://schemas.openxmlformats.org/officeDocument/2006/relationships/slide" Target="slides/slide233.xml"/><Relationship Id="rId116" Type="http://schemas.openxmlformats.org/officeDocument/2006/relationships/slide" Target="slides/slide51.xml"/><Relationship Id="rId137" Type="http://schemas.openxmlformats.org/officeDocument/2006/relationships/slide" Target="slides/slide72.xml"/><Relationship Id="rId158" Type="http://schemas.openxmlformats.org/officeDocument/2006/relationships/slide" Target="slides/slide93.xml"/><Relationship Id="rId302" Type="http://schemas.openxmlformats.org/officeDocument/2006/relationships/slide" Target="slides/slide237.xml"/><Relationship Id="rId323" Type="http://schemas.openxmlformats.org/officeDocument/2006/relationships/slide" Target="slides/slide258.xml"/><Relationship Id="rId344" Type="http://schemas.openxmlformats.org/officeDocument/2006/relationships/slide" Target="slides/slide27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8.xml"/><Relationship Id="rId179" Type="http://schemas.openxmlformats.org/officeDocument/2006/relationships/slide" Target="slides/slide114.xml"/><Relationship Id="rId190" Type="http://schemas.openxmlformats.org/officeDocument/2006/relationships/slide" Target="slides/slide125.xml"/><Relationship Id="rId204" Type="http://schemas.openxmlformats.org/officeDocument/2006/relationships/slide" Target="slides/slide139.xml"/><Relationship Id="rId225" Type="http://schemas.openxmlformats.org/officeDocument/2006/relationships/slide" Target="slides/slide160.xml"/><Relationship Id="rId246" Type="http://schemas.openxmlformats.org/officeDocument/2006/relationships/slide" Target="slides/slide181.xml"/><Relationship Id="rId267" Type="http://schemas.openxmlformats.org/officeDocument/2006/relationships/slide" Target="slides/slide202.xml"/><Relationship Id="rId288" Type="http://schemas.openxmlformats.org/officeDocument/2006/relationships/slide" Target="slides/slide223.xml"/><Relationship Id="rId106" Type="http://schemas.openxmlformats.org/officeDocument/2006/relationships/slide" Target="slides/slide41.xml"/><Relationship Id="rId127" Type="http://schemas.openxmlformats.org/officeDocument/2006/relationships/slide" Target="slides/slide62.xml"/><Relationship Id="rId313" Type="http://schemas.openxmlformats.org/officeDocument/2006/relationships/slide" Target="slides/slide24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8.xml"/><Relationship Id="rId94" Type="http://schemas.openxmlformats.org/officeDocument/2006/relationships/slide" Target="slides/slide29.xml"/><Relationship Id="rId148" Type="http://schemas.openxmlformats.org/officeDocument/2006/relationships/slide" Target="slides/slide83.xml"/><Relationship Id="rId169" Type="http://schemas.openxmlformats.org/officeDocument/2006/relationships/slide" Target="slides/slide104.xml"/><Relationship Id="rId334" Type="http://schemas.openxmlformats.org/officeDocument/2006/relationships/slide" Target="slides/slide269.xml"/><Relationship Id="rId355" Type="http://schemas.openxmlformats.org/officeDocument/2006/relationships/slide" Target="slides/slide290.xml"/><Relationship Id="rId4" Type="http://schemas.openxmlformats.org/officeDocument/2006/relationships/slideMaster" Target="slideMasters/slideMaster4.xml"/><Relationship Id="rId180" Type="http://schemas.openxmlformats.org/officeDocument/2006/relationships/slide" Target="slides/slide115.xml"/><Relationship Id="rId215" Type="http://schemas.openxmlformats.org/officeDocument/2006/relationships/slide" Target="slides/slide150.xml"/><Relationship Id="rId236" Type="http://schemas.openxmlformats.org/officeDocument/2006/relationships/slide" Target="slides/slide171.xml"/><Relationship Id="rId257" Type="http://schemas.openxmlformats.org/officeDocument/2006/relationships/slide" Target="slides/slide192.xml"/><Relationship Id="rId278" Type="http://schemas.openxmlformats.org/officeDocument/2006/relationships/slide" Target="slides/slide213.xml"/><Relationship Id="rId303" Type="http://schemas.openxmlformats.org/officeDocument/2006/relationships/slide" Target="slides/slide238.xml"/><Relationship Id="rId42" Type="http://schemas.openxmlformats.org/officeDocument/2006/relationships/slideMaster" Target="slideMasters/slideMaster42.xml"/><Relationship Id="rId84" Type="http://schemas.openxmlformats.org/officeDocument/2006/relationships/slide" Target="slides/slide19.xml"/><Relationship Id="rId138" Type="http://schemas.openxmlformats.org/officeDocument/2006/relationships/slide" Target="slides/slide73.xml"/><Relationship Id="rId345" Type="http://schemas.openxmlformats.org/officeDocument/2006/relationships/slide" Target="slides/slide280.xml"/><Relationship Id="rId191" Type="http://schemas.openxmlformats.org/officeDocument/2006/relationships/slide" Target="slides/slide126.xml"/><Relationship Id="rId205" Type="http://schemas.openxmlformats.org/officeDocument/2006/relationships/slide" Target="slides/slide140.xml"/><Relationship Id="rId247" Type="http://schemas.openxmlformats.org/officeDocument/2006/relationships/slide" Target="slides/slide182.xml"/><Relationship Id="rId107" Type="http://schemas.openxmlformats.org/officeDocument/2006/relationships/slide" Target="slides/slide42.xml"/><Relationship Id="rId289" Type="http://schemas.openxmlformats.org/officeDocument/2006/relationships/slide" Target="slides/slide22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4.xml"/><Relationship Id="rId314" Type="http://schemas.openxmlformats.org/officeDocument/2006/relationships/slide" Target="slides/slide249.xml"/><Relationship Id="rId356" Type="http://schemas.openxmlformats.org/officeDocument/2006/relationships/slide" Target="slides/slide291.xml"/><Relationship Id="rId95" Type="http://schemas.openxmlformats.org/officeDocument/2006/relationships/slide" Target="slides/slide30.xml"/><Relationship Id="rId160" Type="http://schemas.openxmlformats.org/officeDocument/2006/relationships/slide" Target="slides/slide95.xml"/><Relationship Id="rId216" Type="http://schemas.openxmlformats.org/officeDocument/2006/relationships/slide" Target="slides/slide151.xml"/><Relationship Id="rId258" Type="http://schemas.openxmlformats.org/officeDocument/2006/relationships/slide" Target="slides/slide19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3.xml"/><Relationship Id="rId325" Type="http://schemas.openxmlformats.org/officeDocument/2006/relationships/slide" Target="slides/slide260.xml"/><Relationship Id="rId171" Type="http://schemas.openxmlformats.org/officeDocument/2006/relationships/slide" Target="slides/slide106.xml"/><Relationship Id="rId227" Type="http://schemas.openxmlformats.org/officeDocument/2006/relationships/slide" Target="slides/slide162.xml"/><Relationship Id="rId269" Type="http://schemas.openxmlformats.org/officeDocument/2006/relationships/slide" Target="slides/slide204.xml"/><Relationship Id="rId33" Type="http://schemas.openxmlformats.org/officeDocument/2006/relationships/slideMaster" Target="slideMasters/slideMaster33.xml"/><Relationship Id="rId129" Type="http://schemas.openxmlformats.org/officeDocument/2006/relationships/slide" Target="slides/slide64.xml"/><Relationship Id="rId280" Type="http://schemas.openxmlformats.org/officeDocument/2006/relationships/slide" Target="slides/slide215.xml"/><Relationship Id="rId336" Type="http://schemas.openxmlformats.org/officeDocument/2006/relationships/slide" Target="slides/slide271.xml"/><Relationship Id="rId75" Type="http://schemas.openxmlformats.org/officeDocument/2006/relationships/slide" Target="slides/slide10.xml"/><Relationship Id="rId140" Type="http://schemas.openxmlformats.org/officeDocument/2006/relationships/slide" Target="slides/slide75.xml"/><Relationship Id="rId182" Type="http://schemas.openxmlformats.org/officeDocument/2006/relationships/slide" Target="slides/slide117.xml"/><Relationship Id="rId6" Type="http://schemas.openxmlformats.org/officeDocument/2006/relationships/slideMaster" Target="slideMasters/slideMaster6.xml"/><Relationship Id="rId238" Type="http://schemas.openxmlformats.org/officeDocument/2006/relationships/slide" Target="slides/slide173.xml"/><Relationship Id="rId291" Type="http://schemas.openxmlformats.org/officeDocument/2006/relationships/slide" Target="slides/slide226.xml"/><Relationship Id="rId305" Type="http://schemas.openxmlformats.org/officeDocument/2006/relationships/slide" Target="slides/slide240.xml"/><Relationship Id="rId347" Type="http://schemas.openxmlformats.org/officeDocument/2006/relationships/slide" Target="slides/slide282.xml"/><Relationship Id="rId44" Type="http://schemas.openxmlformats.org/officeDocument/2006/relationships/slideMaster" Target="slideMasters/slideMaster44.xml"/><Relationship Id="rId86" Type="http://schemas.openxmlformats.org/officeDocument/2006/relationships/slide" Target="slides/slide21.xml"/><Relationship Id="rId151" Type="http://schemas.openxmlformats.org/officeDocument/2006/relationships/slide" Target="slides/slide86.xml"/><Relationship Id="rId193" Type="http://schemas.openxmlformats.org/officeDocument/2006/relationships/slide" Target="slides/slide128.xml"/><Relationship Id="rId207" Type="http://schemas.openxmlformats.org/officeDocument/2006/relationships/slide" Target="slides/slide142.xml"/><Relationship Id="rId249" Type="http://schemas.openxmlformats.org/officeDocument/2006/relationships/slide" Target="slides/slide184.xml"/><Relationship Id="rId13" Type="http://schemas.openxmlformats.org/officeDocument/2006/relationships/slideMaster" Target="slideMasters/slideMaster13.xml"/><Relationship Id="rId109" Type="http://schemas.openxmlformats.org/officeDocument/2006/relationships/slide" Target="slides/slide44.xml"/><Relationship Id="rId260" Type="http://schemas.openxmlformats.org/officeDocument/2006/relationships/slide" Target="slides/slide195.xml"/><Relationship Id="rId316" Type="http://schemas.openxmlformats.org/officeDocument/2006/relationships/slide" Target="slides/slide251.xml"/><Relationship Id="rId55" Type="http://schemas.openxmlformats.org/officeDocument/2006/relationships/slideMaster" Target="slideMasters/slideMaster55.xml"/><Relationship Id="rId97" Type="http://schemas.openxmlformats.org/officeDocument/2006/relationships/slide" Target="slides/slide32.xml"/><Relationship Id="rId120" Type="http://schemas.openxmlformats.org/officeDocument/2006/relationships/slide" Target="slides/slide55.xml"/><Relationship Id="rId358" Type="http://schemas.openxmlformats.org/officeDocument/2006/relationships/presProps" Target="presProps.xml"/><Relationship Id="rId162" Type="http://schemas.openxmlformats.org/officeDocument/2006/relationships/slide" Target="slides/slide97.xml"/><Relationship Id="rId218" Type="http://schemas.openxmlformats.org/officeDocument/2006/relationships/slide" Target="slides/slide153.xml"/><Relationship Id="rId271" Type="http://schemas.openxmlformats.org/officeDocument/2006/relationships/slide" Target="slides/slide206.xml"/><Relationship Id="rId24" Type="http://schemas.openxmlformats.org/officeDocument/2006/relationships/slideMaster" Target="slideMasters/slideMaster24.xml"/><Relationship Id="rId66" Type="http://schemas.openxmlformats.org/officeDocument/2006/relationships/slide" Target="slides/slide1.xml"/><Relationship Id="rId131" Type="http://schemas.openxmlformats.org/officeDocument/2006/relationships/slide" Target="slides/slide66.xml"/><Relationship Id="rId327" Type="http://schemas.openxmlformats.org/officeDocument/2006/relationships/slide" Target="slides/slide262.xml"/><Relationship Id="rId173" Type="http://schemas.openxmlformats.org/officeDocument/2006/relationships/slide" Target="slides/slide108.xml"/><Relationship Id="rId229" Type="http://schemas.openxmlformats.org/officeDocument/2006/relationships/slide" Target="slides/slide164.xml"/><Relationship Id="rId240" Type="http://schemas.openxmlformats.org/officeDocument/2006/relationships/slide" Target="slides/slide175.xml"/><Relationship Id="rId35" Type="http://schemas.openxmlformats.org/officeDocument/2006/relationships/slideMaster" Target="slideMasters/slideMaster35.xml"/><Relationship Id="rId77" Type="http://schemas.openxmlformats.org/officeDocument/2006/relationships/slide" Target="slides/slide12.xml"/><Relationship Id="rId100" Type="http://schemas.openxmlformats.org/officeDocument/2006/relationships/slide" Target="slides/slide35.xml"/><Relationship Id="rId282" Type="http://schemas.openxmlformats.org/officeDocument/2006/relationships/slide" Target="slides/slide217.xml"/><Relationship Id="rId338" Type="http://schemas.openxmlformats.org/officeDocument/2006/relationships/slide" Target="slides/slide273.xml"/><Relationship Id="rId8" Type="http://schemas.openxmlformats.org/officeDocument/2006/relationships/slideMaster" Target="slideMasters/slideMaster8.xml"/><Relationship Id="rId142" Type="http://schemas.openxmlformats.org/officeDocument/2006/relationships/slide" Target="slides/slide77.xml"/><Relationship Id="rId184" Type="http://schemas.openxmlformats.org/officeDocument/2006/relationships/slide" Target="slides/slide119.xml"/><Relationship Id="rId251" Type="http://schemas.openxmlformats.org/officeDocument/2006/relationships/slide" Target="slides/slide186.xml"/><Relationship Id="rId46" Type="http://schemas.openxmlformats.org/officeDocument/2006/relationships/slideMaster" Target="slideMasters/slideMaster46.xml"/><Relationship Id="rId293" Type="http://schemas.openxmlformats.org/officeDocument/2006/relationships/slide" Target="slides/slide228.xml"/><Relationship Id="rId307" Type="http://schemas.openxmlformats.org/officeDocument/2006/relationships/slide" Target="slides/slide242.xml"/><Relationship Id="rId349" Type="http://schemas.openxmlformats.org/officeDocument/2006/relationships/slide" Target="slides/slide28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5A4FB8E-4223-484D-8BE2-0DF02B805D64}" type="datetimeFigureOut">
              <a:rPr lang="en-GB" smtClean="0"/>
              <a:pPr/>
              <a:t>22/04/2024</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6974BF3-3075-45E4-9BD0-C40831633550}" type="slidenum">
              <a:rPr lang="en-GB" smtClean="0"/>
              <a:pPr/>
              <a:t>‹#›</a:t>
            </a:fld>
            <a:endParaRPr lang="en-GB"/>
          </a:p>
        </p:txBody>
      </p:sp>
    </p:spTree>
    <p:extLst>
      <p:ext uri="{BB962C8B-B14F-4D97-AF65-F5344CB8AC3E}">
        <p14:creationId xmlns:p14="http://schemas.microsoft.com/office/powerpoint/2010/main" val="21926338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 </a:t>
            </a:r>
            <a:r>
              <a:rPr lang="en-US" b="1" dirty="0" err="1">
                <a:latin typeface="Arial" panose="020B0604020202020204" pitchFamily="34" charset="0"/>
                <a:ea typeface="ＭＳ Ｐゴシック" charset="0"/>
                <a:cs typeface="Arial" panose="020B0604020202020204" pitchFamily="34" charset="0"/>
              </a:rPr>
              <a:t>phrase"times</a:t>
            </a:r>
            <a:r>
              <a:rPr lang="en-US" b="1" dirty="0">
                <a:latin typeface="Arial" panose="020B0604020202020204" pitchFamily="34" charset="0"/>
                <a:ea typeface="ＭＳ Ｐゴシック" charset="0"/>
                <a:cs typeface="Arial" panose="020B0604020202020204" pitchFamily="34" charset="0"/>
              </a:rPr>
              <a:t> of the Gentiles” is not in Daniel. But the concept is throughout his prophecy. It refers to the period when Israel would have no king over its land—beginning around the time of Jerusalem’s destruction and lasting until Jesus rules over the nation after his return.</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dirty="0">
                <a:ea typeface="ＭＳ Ｐゴシック" charset="0"/>
                <a:cs typeface="ＭＳ Ｐゴシック" charset="0"/>
              </a:rPr>
              <a:t>Jesus alone referred </a:t>
            </a:r>
            <a:r>
              <a:rPr lang="en-US" dirty="0" err="1">
                <a:ea typeface="ＭＳ Ｐゴシック" charset="0"/>
                <a:cs typeface="ＭＳ Ｐゴシック" charset="0"/>
              </a:rPr>
              <a:t>to"the</a:t>
            </a:r>
            <a:r>
              <a:rPr lang="en-US" dirty="0">
                <a:ea typeface="ＭＳ Ｐゴシック" charset="0"/>
                <a:cs typeface="ＭＳ Ｐゴシック" charset="0"/>
              </a:rPr>
              <a:t> times of the Gentiles" in Luke 21:24. But the entire book of Daniel refers to this period of Gentile rule over Israel that interrupts the nation's rule by a son of David, though not by this phrase.  </a:t>
            </a:r>
          </a:p>
          <a:p>
            <a:pPr eaLnBrk="1" hangingPunct="1"/>
            <a:r>
              <a:rPr lang="en-US" dirty="0">
                <a:ea typeface="ＭＳ Ｐゴシック" charset="0"/>
                <a:cs typeface="ＭＳ Ｐゴシック" charset="0"/>
              </a:rPr>
              <a:t>______</a:t>
            </a:r>
          </a:p>
          <a:p>
            <a:pPr eaLnBrk="1" hangingPunct="1"/>
            <a:r>
              <a:rPr lang="en-US" dirty="0">
                <a:ea typeface="ＭＳ Ｐゴシック" charset="0"/>
                <a:cs typeface="ＭＳ Ｐゴシック" charset="0"/>
              </a:rPr>
              <a:t>Common-434</a:t>
            </a:r>
          </a:p>
          <a:p>
            <a:pPr eaLnBrk="1" hangingPunct="1"/>
            <a:r>
              <a:rPr lang="en-US" dirty="0">
                <a:ea typeface="ＭＳ Ｐゴシック" charset="0"/>
                <a:cs typeface="ＭＳ Ｐゴシック" charset="0"/>
              </a:rPr>
              <a:t>BE-42-Luke-80</a:t>
            </a:r>
          </a:p>
          <a:p>
            <a:pPr eaLnBrk="1" hangingPunct="1"/>
            <a:r>
              <a:rPr lang="en-US" dirty="0">
                <a:ea typeface="ＭＳ Ｐゴシック" charset="0"/>
                <a:cs typeface="ＭＳ Ｐゴシック" charset="0"/>
              </a:rPr>
              <a:t>LC-08-Preparation for the Death of the King-24</a:t>
            </a:r>
          </a:p>
          <a:p>
            <a:pPr eaLnBrk="1" hangingPunct="1"/>
            <a:r>
              <a:rPr lang="en-US" dirty="0">
                <a:ea typeface="ＭＳ Ｐゴシック" charset="0"/>
                <a:cs typeface="ＭＳ Ｐゴシック" charset="0"/>
              </a:rPr>
              <a:t>OS-27-Daniel-21, 383</a:t>
            </a:r>
          </a:p>
          <a:p>
            <a:pPr eaLnBrk="1" hangingPunct="1"/>
            <a:r>
              <a:rPr lang="en-US" dirty="0">
                <a:ea typeface="ＭＳ Ｐゴシック" charset="0"/>
                <a:cs typeface="ＭＳ Ｐゴシック" charset="0"/>
              </a:rPr>
              <a:t>NS-03-Luke 13-24-slide 137</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785698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a:extLst>
              <a:ext uri="{FF2B5EF4-FFF2-40B4-BE49-F238E27FC236}">
                <a16:creationId xmlns:a16="http://schemas.microsoft.com/office/drawing/2014/main" id="{929F39EF-2D80-9249-842C-3DF44226EE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C33E5F-4CA9-D84A-B762-1012C2E9F483}" type="slidenum">
              <a:rPr kumimoji="0" lang="en-US" altLang="en-US" sz="1200" b="1"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altLang="en-US" sz="1200" b="1"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201730" name="Rectangle 2">
            <a:extLst>
              <a:ext uri="{FF2B5EF4-FFF2-40B4-BE49-F238E27FC236}">
                <a16:creationId xmlns:a16="http://schemas.microsoft.com/office/drawing/2014/main" id="{05E344FE-319E-8147-8ADF-398891F73F75}"/>
              </a:ext>
            </a:extLst>
          </p:cNvPr>
          <p:cNvSpPr>
            <a:spLocks noGrp="1" noRot="1" noChangeAspect="1" noChangeArrowheads="1" noTextEdit="1"/>
          </p:cNvSpPr>
          <p:nvPr>
            <p:ph type="sldImg"/>
          </p:nvPr>
        </p:nvSpPr>
        <p:spPr>
          <a:ln/>
        </p:spPr>
      </p:sp>
      <p:sp>
        <p:nvSpPr>
          <p:cNvPr id="201731" name="Rectangle 3">
            <a:extLst>
              <a:ext uri="{FF2B5EF4-FFF2-40B4-BE49-F238E27FC236}">
                <a16:creationId xmlns:a16="http://schemas.microsoft.com/office/drawing/2014/main" id="{FC874862-9B0E-F74C-BEC0-014C4B8830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5873385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F5374C-AD7F-154D-9C03-B0624F9641E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15117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B88BA1-F6BF-A34C-8EED-C11F0AF70A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4626" name="Rectangle 2"/>
          <p:cNvSpPr>
            <a:spLocks noGrp="1" noRot="1" noChangeAspect="1" noChangeArrowheads="1"/>
          </p:cNvSpPr>
          <p:nvPr>
            <p:ph type="sldImg"/>
          </p:nvPr>
        </p:nvSpPr>
        <p:spPr>
          <a:solidFill>
            <a:srgbClr val="FFFFFF"/>
          </a:solidFill>
          <a:ln/>
        </p:spPr>
      </p:sp>
      <p:sp>
        <p:nvSpPr>
          <p:cNvPr id="154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32511877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82C873-DFBE-4C42-8167-595E187667E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6674" name="Rectangle 2"/>
          <p:cNvSpPr>
            <a:spLocks noGrp="1" noRot="1" noChangeAspect="1" noChangeArrowheads="1"/>
          </p:cNvSpPr>
          <p:nvPr>
            <p:ph type="sldImg"/>
          </p:nvPr>
        </p:nvSpPr>
        <p:spPr>
          <a:solidFill>
            <a:srgbClr val="FFFFFF"/>
          </a:solidFill>
          <a:ln/>
        </p:spPr>
      </p:sp>
      <p:sp>
        <p:nvSpPr>
          <p:cNvPr id="156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416297539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50AABD-CD04-314F-8484-CC73BFE825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8722" name="Rectangle 2"/>
          <p:cNvSpPr>
            <a:spLocks noGrp="1" noRot="1" noChangeAspect="1" noChangeArrowheads="1"/>
          </p:cNvSpPr>
          <p:nvPr>
            <p:ph type="sldImg"/>
          </p:nvPr>
        </p:nvSpPr>
        <p:spPr>
          <a:solidFill>
            <a:srgbClr val="FFFFFF"/>
          </a:solidFill>
          <a:ln/>
        </p:spPr>
      </p:sp>
      <p:sp>
        <p:nvSpPr>
          <p:cNvPr id="158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263435931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3E2B198-BACA-0343-BE6C-0561C28F1E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p:cNvSpPr>
          <p:nvPr>
            <p:ph type="sldImg"/>
          </p:nvPr>
        </p:nvSpPr>
        <p:spPr>
          <a:solidFill>
            <a:srgbClr val="FFFFFF"/>
          </a:solidFill>
          <a:ln/>
        </p:spPr>
      </p:sp>
      <p:sp>
        <p:nvSpPr>
          <p:cNvPr id="160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126200071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C06463-85B4-1D41-A1BA-ADB59A7D969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p:cNvSpPr>
          <p:nvPr>
            <p:ph type="sldImg"/>
          </p:nvPr>
        </p:nvSpPr>
        <p:spPr>
          <a:solidFill>
            <a:srgbClr val="FFFFFF"/>
          </a:solidFill>
          <a:ln/>
        </p:spPr>
      </p:sp>
      <p:sp>
        <p:nvSpPr>
          <p:cNvPr id="162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39627889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44D200-484E-3C4D-B231-D01FB2B8BA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4866" name="Rectangle 2"/>
          <p:cNvSpPr>
            <a:spLocks noGrp="1" noRot="1" noChangeAspect="1" noChangeArrowheads="1"/>
          </p:cNvSpPr>
          <p:nvPr>
            <p:ph type="sldImg"/>
          </p:nvPr>
        </p:nvSpPr>
        <p:spPr>
          <a:solidFill>
            <a:srgbClr val="FFFFFF"/>
          </a:solidFill>
          <a:ln/>
        </p:spPr>
      </p:sp>
      <p:sp>
        <p:nvSpPr>
          <p:cNvPr id="164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19184328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BE04A5-C701-3340-8259-EE2E9DDFE0E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6914" name="Rectangle 2"/>
          <p:cNvSpPr>
            <a:spLocks noGrp="1" noRot="1" noChangeAspect="1" noChangeArrowheads="1"/>
          </p:cNvSpPr>
          <p:nvPr>
            <p:ph type="sldImg"/>
          </p:nvPr>
        </p:nvSpPr>
        <p:spPr>
          <a:solidFill>
            <a:srgbClr val="FFFFFF"/>
          </a:solidFill>
          <a:ln/>
        </p:spPr>
      </p:sp>
      <p:sp>
        <p:nvSpPr>
          <p:cNvPr id="166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225904620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C1D339-012D-4B4D-A692-CFCD955B1E2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31193357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29</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29</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فكيف يمنحك هذا الأمرُ الأملَ؟</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هل يُؤثِّر ذلك في كيفيِّة استخدامك لأموالك؟ فهل "تكنز لنفسك كنوزاً في السماء" نتيجةً لذلك؟</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b="1" dirty="0">
              <a:effectLst/>
              <a:cs typeface="Arial" panose="020B0604020202020204" pitchFamily="34" charset="0"/>
            </a:endParaRPr>
          </a:p>
          <a:p>
            <a:br>
              <a:rPr lang="ar-JO" b="1" dirty="0">
                <a:cs typeface="Arial" panose="020B0604020202020204" pitchFamily="34" charset="0"/>
              </a:rPr>
            </a:br>
            <a:endParaRPr lang="en-US" altLang="zh-CN" b="0" dirty="0">
              <a:latin typeface="Times New Roman" charset="0"/>
              <a:ea typeface="ＭＳ Ｐゴシック" charset="0"/>
              <a:cs typeface="ＭＳ Ｐゴシック" charset="0"/>
            </a:endParaRPr>
          </a:p>
          <a:p>
            <a:pPr eaLnBrk="1" hangingPunct="1"/>
            <a:r>
              <a:rPr lang="en-US" altLang="zh-CN"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So how does this give you hope?</a:t>
            </a:r>
          </a:p>
          <a:p>
            <a:r>
              <a:rPr lang="en-US" b="0" dirty="0">
                <a:latin typeface="Times New Roman" charset="0"/>
                <a:ea typeface="ＭＳ Ｐゴシック" charset="0"/>
                <a:cs typeface="ＭＳ Ｐゴシック" charset="0"/>
              </a:rPr>
              <a:t>Does it affect how you use your money? Do </a:t>
            </a:r>
            <a:r>
              <a:rPr lang="en-US" b="0" dirty="0" err="1">
                <a:latin typeface="Times New Roman" charset="0"/>
                <a:ea typeface="ＭＳ Ｐゴシック" charset="0"/>
                <a:cs typeface="ＭＳ Ｐゴシック" charset="0"/>
              </a:rPr>
              <a:t>you"lay</a:t>
            </a:r>
            <a:r>
              <a:rPr lang="en-US" b="0" dirty="0">
                <a:latin typeface="Times New Roman" charset="0"/>
                <a:ea typeface="ＭＳ Ｐゴシック" charset="0"/>
                <a:cs typeface="ＭＳ Ｐゴシック" charset="0"/>
              </a:rPr>
              <a:t> up for yourself treasures in heaven” as a result?</a:t>
            </a:r>
          </a:p>
          <a:p>
            <a:r>
              <a:rPr lang="en-US" b="0" dirty="0">
                <a:latin typeface="Times New Roman" charset="0"/>
                <a:ea typeface="ＭＳ Ｐゴシック" charset="0"/>
                <a:cs typeface="ＭＳ Ｐゴシック" charset="0"/>
              </a:rPr>
              <a:t>How does it impact your use of time? Do you </a:t>
            </a:r>
            <a:r>
              <a:rPr lang="en-US" b="0" dirty="0" err="1">
                <a:latin typeface="Times New Roman" charset="0"/>
                <a:ea typeface="ＭＳ Ｐゴシック" charset="0"/>
                <a:cs typeface="ＭＳ Ｐゴシック" charset="0"/>
              </a:rPr>
              <a:t>say,"That</a:t>
            </a:r>
            <a:r>
              <a:rPr lang="en-US"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b="0" dirty="0">
              <a:latin typeface="Times New Roman" charset="0"/>
              <a:ea typeface="ＭＳ Ｐゴシック" charset="0"/>
              <a:cs typeface="ＭＳ Ｐゴシック" charset="0"/>
            </a:endParaRPr>
          </a:p>
          <a:p>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Fear God by realizing that the future day of the LORD (Tribulation and Millennium) will exclude the wicked but heal the righteous (Mal 4:1-3).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Times New Roman" charset="0"/>
                <a:ea typeface="ＭＳ Ｐゴシック" charset="0"/>
                <a:cs typeface="ＭＳ Ｐゴシック" charset="0"/>
              </a:rPr>
              <a:t>______</a:t>
            </a:r>
          </a:p>
          <a:p>
            <a:pPr eaLnBrk="1" hangingPunct="1"/>
            <a:r>
              <a:rPr lang="en-US" altLang="zh-CN" b="0" dirty="0">
                <a:latin typeface="Times New Roman" charset="0"/>
                <a:ea typeface="ＭＳ Ｐゴシック" charset="0"/>
                <a:cs typeface="ＭＳ Ｐゴシック" charset="0"/>
              </a:rPr>
              <a:t>Common-342</a:t>
            </a:r>
          </a:p>
          <a:p>
            <a:pPr eaLnBrk="1" hangingPunct="1"/>
            <a:r>
              <a:rPr lang="en-US" altLang="zh-CN" b="0" dirty="0">
                <a:latin typeface="Times New Roman" charset="0"/>
                <a:ea typeface="ＭＳ Ｐゴシック" charset="0"/>
                <a:cs typeface="ＭＳ Ｐゴシック" charset="0"/>
              </a:rPr>
              <a:t>BG-13-Present &amp; Future Geography-57</a:t>
            </a:r>
          </a:p>
          <a:p>
            <a:r>
              <a:rPr lang="en-US" b="1"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ea typeface="ＭＳ Ｐゴシック" charset="0"/>
                <a:cs typeface="Arial" panose="020B0604020202020204" pitchFamily="34" charset="0"/>
              </a:rPr>
              <a:t>ES-25-Shared Land Theology-18</a:t>
            </a:r>
          </a:p>
          <a:p>
            <a:r>
              <a:rPr lang="en-US" b="1" dirty="0">
                <a:latin typeface="Arial" panose="020B0604020202020204" pitchFamily="34" charset="0"/>
                <a:ea typeface="ＭＳ Ｐゴシック" charset="0"/>
                <a:cs typeface="Arial" panose="020B0604020202020204" pitchFamily="34" charset="0"/>
              </a:rPr>
              <a:t>ES-26-Restoration of Israel-284</a:t>
            </a:r>
            <a:endParaRPr lang="ar-SA"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JE-09-Return of Christ-36</a:t>
            </a:r>
          </a:p>
          <a:p>
            <a:r>
              <a:rPr lang="en-US" b="1" dirty="0">
                <a:latin typeface="Arial" panose="020B0604020202020204" pitchFamily="34" charset="0"/>
                <a:ea typeface="ＭＳ Ｐゴシック" charset="0"/>
                <a:cs typeface="Arial" panose="020B0604020202020204" pitchFamily="34" charset="0"/>
              </a:rPr>
              <a:t>JE-10-Christ's Rule-40</a:t>
            </a:r>
          </a:p>
          <a:p>
            <a:r>
              <a:rPr lang="en-US" b="1"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ea typeface="ＭＳ Ｐゴシック" charset="0"/>
                <a:cs typeface="Arial" panose="020B0604020202020204" pitchFamily="34" charset="0"/>
              </a:rPr>
              <a:t>OS-24-Jeremiah-161</a:t>
            </a:r>
          </a:p>
          <a:p>
            <a:r>
              <a:rPr lang="en-US" b="1"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OS-26-Ezekiel_33-39—slide 102</a:t>
            </a:r>
          </a:p>
          <a:p>
            <a:r>
              <a:rPr lang="en-US" b="1" dirty="0">
                <a:latin typeface="Arial" panose="020B0604020202020204" pitchFamily="34" charset="0"/>
                <a:ea typeface="ＭＳ Ｐゴシック" charset="0"/>
                <a:cs typeface="Arial" panose="020B0604020202020204" pitchFamily="34" charset="0"/>
              </a:rPr>
              <a:t>OS-26-Ezekiel 40-43-Slide 24</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OS-31-Obadiah-154</a:t>
            </a:r>
            <a:r>
              <a:rPr lang="ar-SA"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b="0" dirty="0">
                <a:latin typeface="Times New Roman" charset="0"/>
                <a:ea typeface="ＭＳ Ｐゴシック" charset="0"/>
                <a:cs typeface="ＭＳ Ｐゴシック" charset="0"/>
              </a:rPr>
              <a:t>OS-36-Zephaniah-86</a:t>
            </a:r>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OS-38-Zechariah-158, 167, 184</a:t>
            </a:r>
          </a:p>
          <a:p>
            <a:r>
              <a:rPr lang="en-US" b="1" dirty="0">
                <a:latin typeface="Arial" panose="020B0604020202020204" pitchFamily="34" charset="0"/>
                <a:ea typeface="ＭＳ Ｐゴシック" charset="0"/>
                <a:cs typeface="Arial" panose="020B0604020202020204" pitchFamily="34" charset="0"/>
              </a:rPr>
              <a:t>OS-39-Malachi-137</a:t>
            </a:r>
          </a:p>
          <a:p>
            <a:r>
              <a:rPr lang="en-US" b="1"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NS-22-Rev20-22-slide 137</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D4B3-23E5-024E-A202-10BBFBB7AE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1010" name="Rectangle 2"/>
          <p:cNvSpPr>
            <a:spLocks noGrp="1" noRot="1" noChangeAspect="1" noChangeArrowheads="1"/>
          </p:cNvSpPr>
          <p:nvPr>
            <p:ph type="sldImg"/>
          </p:nvPr>
        </p:nvSpPr>
        <p:spPr>
          <a:solidFill>
            <a:srgbClr val="FFFFFF"/>
          </a:solidFill>
          <a:ln/>
        </p:spPr>
      </p:sp>
      <p:sp>
        <p:nvSpPr>
          <p:cNvPr id="171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42356802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a:extLst>
              <a:ext uri="{FF2B5EF4-FFF2-40B4-BE49-F238E27FC236}">
                <a16:creationId xmlns:a16="http://schemas.microsoft.com/office/drawing/2014/main" id="{ED0D7AE6-A121-48F4-812E-6E2F63014591}"/>
              </a:ext>
            </a:extLst>
          </p:cNvPr>
          <p:cNvSpPr>
            <a:spLocks noGrp="1" noRot="1" noChangeAspect="1" noChangeArrowheads="1" noTextEdit="1"/>
          </p:cNvSpPr>
          <p:nvPr>
            <p:ph type="sldImg"/>
          </p:nvPr>
        </p:nvSpPr>
        <p:spPr>
          <a:ln/>
        </p:spPr>
      </p:sp>
      <p:sp>
        <p:nvSpPr>
          <p:cNvPr id="116738" name="Rectangle 3">
            <a:extLst>
              <a:ext uri="{FF2B5EF4-FFF2-40B4-BE49-F238E27FC236}">
                <a16:creationId xmlns:a16="http://schemas.microsoft.com/office/drawing/2014/main" id="{914D884C-AABD-480B-BC82-A2D40715F0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13658117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a:extLst>
              <a:ext uri="{FF2B5EF4-FFF2-40B4-BE49-F238E27FC236}">
                <a16:creationId xmlns:a16="http://schemas.microsoft.com/office/drawing/2014/main" id="{E49AABCB-5E4F-4856-9729-866F36C71D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DEFDBA-568B-4F60-9EEF-FBAE60A30F78}"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18786" name="Rectangle 2">
            <a:extLst>
              <a:ext uri="{FF2B5EF4-FFF2-40B4-BE49-F238E27FC236}">
                <a16:creationId xmlns:a16="http://schemas.microsoft.com/office/drawing/2014/main" id="{FCA4E47D-B417-4082-B40B-7FDBB7CB5EEC}"/>
              </a:ext>
            </a:extLst>
          </p:cNvPr>
          <p:cNvSpPr>
            <a:spLocks noGrp="1" noRot="1" noChangeAspect="1" noChangeArrowheads="1"/>
          </p:cNvSpPr>
          <p:nvPr>
            <p:ph type="sldImg"/>
          </p:nvPr>
        </p:nvSpPr>
        <p:spPr>
          <a:solidFill>
            <a:srgbClr val="FFFFFF"/>
          </a:solidFill>
          <a:ln/>
        </p:spPr>
      </p:sp>
      <p:sp>
        <p:nvSpPr>
          <p:cNvPr id="118787" name="Rectangle 3">
            <a:extLst>
              <a:ext uri="{FF2B5EF4-FFF2-40B4-BE49-F238E27FC236}">
                <a16:creationId xmlns:a16="http://schemas.microsoft.com/office/drawing/2014/main" id="{4F687BEA-961C-4850-9414-B9FC008332B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rPr>
              <a:t>Today we finish what has often been called the Upper Room Discourse—the last time Jesus taught his disciples.  This actually isn’t a good term to describe all of John 13–17 because at the end of John 14, Jesus noted, “Come, let’s be going.” </a:t>
            </a:r>
          </a:p>
          <a:p>
            <a:pPr eaLnBrk="1" hangingPunct="1"/>
            <a:endParaRPr lang="en-US" altLang="en-US" b="1" dirty="0">
              <a:latin typeface="Arial" panose="020B0604020202020204" pitchFamily="34" charset="0"/>
            </a:endParaRPr>
          </a:p>
          <a:p>
            <a:pPr eaLnBrk="1" hangingPunct="1"/>
            <a:r>
              <a:rPr lang="en-US" altLang="en-US" b="1" dirty="0">
                <a:latin typeface="Arial" panose="020B0604020202020204" pitchFamily="34" charset="0"/>
              </a:rPr>
              <a:t>So they left the upper room of the Passover and began walking east to the Mt. of Olives where he would be betrayed.  This likely brought him through a vineyard where he taught in John 15 that he was the vine and, as branches, they needed connection to him. </a:t>
            </a:r>
          </a:p>
          <a:p>
            <a:pPr eaLnBrk="1" hangingPunct="1"/>
            <a:endParaRPr lang="en-US" altLang="en-US" b="1" dirty="0">
              <a:latin typeface="Arial" panose="020B0604020202020204" pitchFamily="34" charset="0"/>
            </a:endParaRPr>
          </a:p>
          <a:p>
            <a:pPr eaLnBrk="1" hangingPunct="1"/>
            <a:r>
              <a:rPr lang="en-US" altLang="en-US" b="1" dirty="0">
                <a:latin typeface="Arial" panose="020B0604020202020204" pitchFamily="34" charset="0"/>
              </a:rPr>
              <a:t>In John 18:1, they would cross the Kidron Valley, so they are still on the west side of the Kidron Brook.  In this ravine lay a channel that led from the temple—not a waterway like an aqueduct—but rather a channel that led from the temple altar where an estimated 256,000 lambs were slaughtered during the Passover. When Jesus crossed it, no doubt the smell of blood was ominously hanging in the air—a picture of what was to happen the next day with Jesus as our Passover Lamb.</a:t>
            </a:r>
          </a:p>
        </p:txBody>
      </p:sp>
    </p:spTree>
    <p:extLst>
      <p:ext uri="{BB962C8B-B14F-4D97-AF65-F5344CB8AC3E}">
        <p14:creationId xmlns:p14="http://schemas.microsoft.com/office/powerpoint/2010/main" val="315508468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08C7E113-D65D-4AE0-9E12-D11B9E3C9F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BB19F9-D48D-4A3A-A3CA-DE606F4E82EC}"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0834" name="Rectangle 2">
            <a:extLst>
              <a:ext uri="{FF2B5EF4-FFF2-40B4-BE49-F238E27FC236}">
                <a16:creationId xmlns:a16="http://schemas.microsoft.com/office/drawing/2014/main" id="{FE51796E-B3B5-4482-87A2-781A8149ADDC}"/>
              </a:ext>
            </a:extLst>
          </p:cNvPr>
          <p:cNvSpPr>
            <a:spLocks noGrp="1" noRot="1" noChangeAspect="1" noChangeArrowheads="1"/>
          </p:cNvSpPr>
          <p:nvPr>
            <p:ph type="sldImg"/>
          </p:nvPr>
        </p:nvSpPr>
        <p:spPr>
          <a:solidFill>
            <a:srgbClr val="FFFFFF"/>
          </a:solidFill>
          <a:ln/>
        </p:spPr>
      </p:sp>
      <p:sp>
        <p:nvSpPr>
          <p:cNvPr id="120835" name="Rectangle 3">
            <a:extLst>
              <a:ext uri="{FF2B5EF4-FFF2-40B4-BE49-F238E27FC236}">
                <a16:creationId xmlns:a16="http://schemas.microsoft.com/office/drawing/2014/main" id="{0DBAD4C7-A5A7-4056-9065-4ED43D50918D}"/>
              </a:ext>
            </a:extLst>
          </p:cNvPr>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endParaRPr lang="en-US" altLang="en-US" sz="2400" b="1" dirty="0">
              <a:latin typeface="Arial" panose="020B0604020202020204" pitchFamily="34" charset="0"/>
            </a:endParaRPr>
          </a:p>
        </p:txBody>
      </p:sp>
    </p:spTree>
    <p:extLst>
      <p:ext uri="{BB962C8B-B14F-4D97-AF65-F5344CB8AC3E}">
        <p14:creationId xmlns:p14="http://schemas.microsoft.com/office/powerpoint/2010/main" val="379472054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a:extLst>
              <a:ext uri="{FF2B5EF4-FFF2-40B4-BE49-F238E27FC236}">
                <a16:creationId xmlns:a16="http://schemas.microsoft.com/office/drawing/2014/main" id="{36CED84C-F8A3-469D-86AD-905FDC56FE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BCE48A-3ADB-4DE8-BB4C-0AE03DB1103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2882" name="Rectangle 2">
            <a:extLst>
              <a:ext uri="{FF2B5EF4-FFF2-40B4-BE49-F238E27FC236}">
                <a16:creationId xmlns:a16="http://schemas.microsoft.com/office/drawing/2014/main" id="{511AFD14-F959-42D7-B3C1-9DE6E3696206}"/>
              </a:ext>
            </a:extLst>
          </p:cNvPr>
          <p:cNvSpPr>
            <a:spLocks noGrp="1" noRot="1" noChangeAspect="1" noChangeArrowheads="1"/>
          </p:cNvSpPr>
          <p:nvPr>
            <p:ph type="sldImg"/>
          </p:nvPr>
        </p:nvSpPr>
        <p:spPr>
          <a:solidFill>
            <a:srgbClr val="FFFFFF"/>
          </a:solidFill>
          <a:ln/>
        </p:spPr>
      </p:sp>
      <p:sp>
        <p:nvSpPr>
          <p:cNvPr id="122883" name="Rectangle 3">
            <a:extLst>
              <a:ext uri="{FF2B5EF4-FFF2-40B4-BE49-F238E27FC236}">
                <a16:creationId xmlns:a16="http://schemas.microsoft.com/office/drawing/2014/main" id="{BE71BD9B-898A-4B5D-A60F-D0FDB0580438}"/>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16993533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a:extLst>
              <a:ext uri="{FF2B5EF4-FFF2-40B4-BE49-F238E27FC236}">
                <a16:creationId xmlns:a16="http://schemas.microsoft.com/office/drawing/2014/main" id="{F42E53E9-E33D-4996-B503-A3806B72A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2C5A316-8C3A-4407-91FE-08459ADA60A7}"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4930" name="Rectangle 2">
            <a:extLst>
              <a:ext uri="{FF2B5EF4-FFF2-40B4-BE49-F238E27FC236}">
                <a16:creationId xmlns:a16="http://schemas.microsoft.com/office/drawing/2014/main" id="{CBA36D5A-E3AF-4246-AC57-0BE5722FA1C8}"/>
              </a:ext>
            </a:extLst>
          </p:cNvPr>
          <p:cNvSpPr>
            <a:spLocks noGrp="1" noRot="1" noChangeAspect="1" noChangeArrowheads="1"/>
          </p:cNvSpPr>
          <p:nvPr>
            <p:ph type="sldImg"/>
          </p:nvPr>
        </p:nvSpPr>
        <p:spPr>
          <a:solidFill>
            <a:srgbClr val="FFFFFF"/>
          </a:solidFill>
          <a:ln/>
        </p:spPr>
      </p:sp>
      <p:sp>
        <p:nvSpPr>
          <p:cNvPr id="124931" name="Rectangle 3">
            <a:extLst>
              <a:ext uri="{FF2B5EF4-FFF2-40B4-BE49-F238E27FC236}">
                <a16:creationId xmlns:a16="http://schemas.microsoft.com/office/drawing/2014/main" id="{2283DB5D-B113-4BCA-A3E9-A84A06F4DDB8}"/>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24413909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a:extLst>
              <a:ext uri="{FF2B5EF4-FFF2-40B4-BE49-F238E27FC236}">
                <a16:creationId xmlns:a16="http://schemas.microsoft.com/office/drawing/2014/main" id="{91FADBE7-E081-46EA-AB5A-322FEF3FC5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669DB2-C821-4785-8C23-6311F275554A}"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6978" name="Rectangle 2">
            <a:extLst>
              <a:ext uri="{FF2B5EF4-FFF2-40B4-BE49-F238E27FC236}">
                <a16:creationId xmlns:a16="http://schemas.microsoft.com/office/drawing/2014/main" id="{C00DC1CA-BAA5-4FF1-8283-990E26050026}"/>
              </a:ext>
            </a:extLst>
          </p:cNvPr>
          <p:cNvSpPr>
            <a:spLocks noGrp="1" noRot="1" noChangeAspect="1" noChangeArrowheads="1"/>
          </p:cNvSpPr>
          <p:nvPr>
            <p:ph type="sldImg"/>
          </p:nvPr>
        </p:nvSpPr>
        <p:spPr>
          <a:solidFill>
            <a:srgbClr val="FFFFFF"/>
          </a:solidFill>
          <a:ln/>
        </p:spPr>
      </p:sp>
      <p:sp>
        <p:nvSpPr>
          <p:cNvPr id="126979" name="Rectangle 3">
            <a:extLst>
              <a:ext uri="{FF2B5EF4-FFF2-40B4-BE49-F238E27FC236}">
                <a16:creationId xmlns:a16="http://schemas.microsoft.com/office/drawing/2014/main" id="{01F72A03-54B7-4B97-81FE-3C4A43BAFEF1}"/>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09597130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a:extLst>
              <a:ext uri="{FF2B5EF4-FFF2-40B4-BE49-F238E27FC236}">
                <a16:creationId xmlns:a16="http://schemas.microsoft.com/office/drawing/2014/main" id="{C9BB483E-BEC0-48DF-8E69-70B4A3DD08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78E699-270E-4E74-97F9-271403C45A76}"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9026" name="Rectangle 2">
            <a:extLst>
              <a:ext uri="{FF2B5EF4-FFF2-40B4-BE49-F238E27FC236}">
                <a16:creationId xmlns:a16="http://schemas.microsoft.com/office/drawing/2014/main" id="{49240188-2551-45B2-B767-54C9AB21C6FA}"/>
              </a:ext>
            </a:extLst>
          </p:cNvPr>
          <p:cNvSpPr>
            <a:spLocks noGrp="1" noRot="1" noChangeAspect="1" noChangeArrowheads="1"/>
          </p:cNvSpPr>
          <p:nvPr>
            <p:ph type="sldImg"/>
          </p:nvPr>
        </p:nvSpPr>
        <p:spPr>
          <a:solidFill>
            <a:srgbClr val="FFFFFF"/>
          </a:solidFill>
          <a:ln/>
        </p:spPr>
      </p:sp>
      <p:sp>
        <p:nvSpPr>
          <p:cNvPr id="129027" name="Rectangle 3">
            <a:extLst>
              <a:ext uri="{FF2B5EF4-FFF2-40B4-BE49-F238E27FC236}">
                <a16:creationId xmlns:a16="http://schemas.microsoft.com/office/drawing/2014/main" id="{67360BD1-CE16-4B0D-9A1A-776353BDE89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6510400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a:extLst>
              <a:ext uri="{FF2B5EF4-FFF2-40B4-BE49-F238E27FC236}">
                <a16:creationId xmlns:a16="http://schemas.microsoft.com/office/drawing/2014/main" id="{3B64E647-F106-4C4E-8C9F-3CB02A0734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D6045A4-FB60-4347-9A21-FFD218BE8D1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31074" name="Rectangle 2">
            <a:extLst>
              <a:ext uri="{FF2B5EF4-FFF2-40B4-BE49-F238E27FC236}">
                <a16:creationId xmlns:a16="http://schemas.microsoft.com/office/drawing/2014/main" id="{3C5261A4-1511-49AD-BCBF-E794F007D113}"/>
              </a:ext>
            </a:extLst>
          </p:cNvPr>
          <p:cNvSpPr>
            <a:spLocks noGrp="1" noRot="1" noChangeAspect="1" noChangeArrowheads="1"/>
          </p:cNvSpPr>
          <p:nvPr>
            <p:ph type="sldImg"/>
          </p:nvPr>
        </p:nvSpPr>
        <p:spPr>
          <a:solidFill>
            <a:srgbClr val="FFFFFF"/>
          </a:solidFill>
          <a:ln/>
        </p:spPr>
      </p:sp>
      <p:sp>
        <p:nvSpPr>
          <p:cNvPr id="131075" name="Rectangle 3">
            <a:extLst>
              <a:ext uri="{FF2B5EF4-FFF2-40B4-BE49-F238E27FC236}">
                <a16:creationId xmlns:a16="http://schemas.microsoft.com/office/drawing/2014/main" id="{D71E173E-318C-43F8-877B-1781BC1554D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29927572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1B244EDA-5ABB-48DA-8F5F-BE8918E2687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F9CA3E-2110-45D2-9F0D-ED9F01535EFA}"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38242" name="Rectangle 2">
            <a:extLst>
              <a:ext uri="{FF2B5EF4-FFF2-40B4-BE49-F238E27FC236}">
                <a16:creationId xmlns:a16="http://schemas.microsoft.com/office/drawing/2014/main" id="{38DA953F-D45C-41F5-952A-76CF6EFBBA2D}"/>
              </a:ext>
            </a:extLst>
          </p:cNvPr>
          <p:cNvSpPr>
            <a:spLocks noGrp="1" noRot="1" noChangeAspect="1" noChangeArrowheads="1"/>
          </p:cNvSpPr>
          <p:nvPr>
            <p:ph type="sldImg"/>
          </p:nvPr>
        </p:nvSpPr>
        <p:spPr>
          <a:solidFill>
            <a:srgbClr val="FFFFFF"/>
          </a:solidFill>
          <a:ln/>
        </p:spPr>
      </p:sp>
      <p:sp>
        <p:nvSpPr>
          <p:cNvPr id="138243" name="Rectangle 3">
            <a:extLst>
              <a:ext uri="{FF2B5EF4-FFF2-40B4-BE49-F238E27FC236}">
                <a16:creationId xmlns:a16="http://schemas.microsoft.com/office/drawing/2014/main" id="{5D85ED71-49A1-4E4E-AE2A-AB844E7C4FBD}"/>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213424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final of the 70"weeks"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BE-27-Daniel-117</a:t>
            </a:r>
          </a:p>
          <a:p>
            <a:r>
              <a:rPr lang="en-US" dirty="0">
                <a:latin typeface="Times New Roman" charset="0"/>
                <a:ea typeface="ＭＳ Ｐゴシック" charset="0"/>
                <a:cs typeface="ＭＳ Ｐゴシック" charset="0"/>
              </a:rPr>
              <a:t>OS-27-Daniel-430, 523</a:t>
            </a:r>
            <a:endParaRPr lang="ar-SA" dirty="0">
              <a:latin typeface="Times New Roman" charset="0"/>
              <a:ea typeface="ＭＳ Ｐゴシック" charset="0"/>
              <a:cs typeface="ＭＳ Ｐゴシック" charset="0"/>
            </a:endParaRPr>
          </a:p>
          <a:p>
            <a:r>
              <a:rPr lang="sq-AL" dirty="0">
                <a:latin typeface="Times New Roman" charset="0"/>
                <a:ea typeface="ＭＳ Ｐゴシック" charset="0"/>
                <a:cs typeface="ＭＳ Ｐゴシック" charset="0"/>
              </a:rPr>
              <a:t>NS-14-2Thess-139</a:t>
            </a:r>
            <a:endParaRPr lang="en-US" dirty="0">
              <a:latin typeface="Times New Roman" charset="0"/>
              <a:ea typeface="ＭＳ Ｐゴシック" charset="0"/>
              <a:cs typeface="ＭＳ Ｐゴシック" charset="0"/>
            </a:endParaRPr>
          </a:p>
          <a:p>
            <a:r>
              <a:rPr lang="en-SG" sz="1200" b="1" kern="1200" dirty="0">
                <a:solidFill>
                  <a:schemeClr val="tx1"/>
                </a:solidFill>
                <a:effectLst/>
                <a:latin typeface="Arial" panose="020B0604020202020204" pitchFamily="34" charset="0"/>
                <a:ea typeface="+mn-ea"/>
                <a:cs typeface="Arial" panose="020B0604020202020204" pitchFamily="34" charset="0"/>
              </a:rPr>
              <a:t>NS-27-Rev1-slide </a:t>
            </a:r>
            <a:r>
              <a:rPr lang="en-US" sz="1200" b="1"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101, 124</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9D64238C-BC99-45E5-A147-AEE397BCF4F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247911-7FE5-4415-983E-515DF81326FB}"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40290" name="Rectangle 2">
            <a:extLst>
              <a:ext uri="{FF2B5EF4-FFF2-40B4-BE49-F238E27FC236}">
                <a16:creationId xmlns:a16="http://schemas.microsoft.com/office/drawing/2014/main" id="{CDF090F0-A0CF-40E5-979B-55D52E41BCC7}"/>
              </a:ext>
            </a:extLst>
          </p:cNvPr>
          <p:cNvSpPr>
            <a:spLocks noGrp="1" noRot="1" noChangeAspect="1" noChangeArrowheads="1"/>
          </p:cNvSpPr>
          <p:nvPr>
            <p:ph type="sldImg"/>
          </p:nvPr>
        </p:nvSpPr>
        <p:spPr>
          <a:solidFill>
            <a:srgbClr val="FFFFFF"/>
          </a:solidFill>
          <a:ln/>
        </p:spPr>
      </p:sp>
      <p:sp>
        <p:nvSpPr>
          <p:cNvPr id="140291" name="Rectangle 3">
            <a:extLst>
              <a:ext uri="{FF2B5EF4-FFF2-40B4-BE49-F238E27FC236}">
                <a16:creationId xmlns:a16="http://schemas.microsoft.com/office/drawing/2014/main" id="{AAA320E9-9342-48B0-9CC5-1CFBCCEC843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0190394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1261FFDF-CFDC-4B81-A3E8-D2BC5CED93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807350E-4D7F-40B9-93E8-F8E735ADCD49}"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42338" name="Rectangle 2">
            <a:extLst>
              <a:ext uri="{FF2B5EF4-FFF2-40B4-BE49-F238E27FC236}">
                <a16:creationId xmlns:a16="http://schemas.microsoft.com/office/drawing/2014/main" id="{A93DF3F9-B753-4CF8-96D7-3D2AE77266D3}"/>
              </a:ext>
            </a:extLst>
          </p:cNvPr>
          <p:cNvSpPr>
            <a:spLocks noGrp="1" noRot="1" noChangeAspect="1" noChangeArrowheads="1"/>
          </p:cNvSpPr>
          <p:nvPr>
            <p:ph type="sldImg"/>
          </p:nvPr>
        </p:nvSpPr>
        <p:spPr>
          <a:solidFill>
            <a:srgbClr val="FFFFFF"/>
          </a:solidFill>
          <a:ln/>
        </p:spPr>
      </p:sp>
      <p:sp>
        <p:nvSpPr>
          <p:cNvPr id="142339" name="Rectangle 3">
            <a:extLst>
              <a:ext uri="{FF2B5EF4-FFF2-40B4-BE49-F238E27FC236}">
                <a16:creationId xmlns:a16="http://schemas.microsoft.com/office/drawing/2014/main" id="{82C5C7E0-2E79-4402-AF51-0A9FC2D8327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5475876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9D64238C-BC99-45E5-A147-AEE397BCF4F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r" defTabSz="914400" eaLnBrk="0" fontAlgn="base" hangingPunct="0">
              <a:spcBef>
                <a:spcPct val="0"/>
              </a:spcBef>
              <a:spcAft>
                <a:spcPct val="0"/>
              </a:spcAft>
              <a:defRPr/>
            </a:pPr>
            <a:fld id="{9A247911-7FE5-4415-983E-515DF81326FB}" type="slidenum">
              <a:rPr lang="en-US" altLang="en-US" sz="1200" b="1" smtClean="0">
                <a:solidFill>
                  <a:srgbClr val="000000"/>
                </a:solidFill>
              </a:rPr>
              <a:pPr algn="r" defTabSz="914400" eaLnBrk="0" fontAlgn="base" hangingPunct="0">
                <a:spcBef>
                  <a:spcPct val="0"/>
                </a:spcBef>
                <a:spcAft>
                  <a:spcPct val="0"/>
                </a:spcAft>
                <a:defRPr/>
              </a:pPr>
              <a:t>225</a:t>
            </a:fld>
            <a:endParaRPr lang="en-US" altLang="en-US" sz="1200" b="1" dirty="0">
              <a:solidFill>
                <a:srgbClr val="000000"/>
              </a:solidFill>
            </a:endParaRPr>
          </a:p>
        </p:txBody>
      </p:sp>
      <p:sp>
        <p:nvSpPr>
          <p:cNvPr id="140290" name="Rectangle 2">
            <a:extLst>
              <a:ext uri="{FF2B5EF4-FFF2-40B4-BE49-F238E27FC236}">
                <a16:creationId xmlns:a16="http://schemas.microsoft.com/office/drawing/2014/main" id="{CDF090F0-A0CF-40E5-979B-55D52E41BCC7}"/>
              </a:ext>
            </a:extLst>
          </p:cNvPr>
          <p:cNvSpPr>
            <a:spLocks noGrp="1" noRot="1" noChangeAspect="1" noChangeArrowheads="1"/>
          </p:cNvSpPr>
          <p:nvPr>
            <p:ph type="sldImg"/>
          </p:nvPr>
        </p:nvSpPr>
        <p:spPr>
          <a:solidFill>
            <a:srgbClr val="FFFFFF"/>
          </a:solidFill>
          <a:ln/>
        </p:spPr>
      </p:sp>
      <p:sp>
        <p:nvSpPr>
          <p:cNvPr id="140291" name="Rectangle 3">
            <a:extLst>
              <a:ext uri="{FF2B5EF4-FFF2-40B4-BE49-F238E27FC236}">
                <a16:creationId xmlns:a16="http://schemas.microsoft.com/office/drawing/2014/main" id="{AAA320E9-9342-48B0-9CC5-1CFBCCEC843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0190394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What was most important to Jesus as he anticipated the cross?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91134029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Today we will focus on the end of his prayer where he prays for our unity.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4661850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But what does unity look like?</a:t>
            </a:r>
          </a:p>
        </p:txBody>
      </p:sp>
    </p:spTree>
    <p:extLst>
      <p:ext uri="{BB962C8B-B14F-4D97-AF65-F5344CB8AC3E}">
        <p14:creationId xmlns:p14="http://schemas.microsoft.com/office/powerpoint/2010/main" val="82929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Well, unity is not the same as uniformity. Many of us have worn uniforms at work, in the military, on sports teams, or some other team</a:t>
            </a:r>
            <a:r>
              <a:rPr lang="en-SG" sz="1200" b="1" kern="1200" dirty="0">
                <a:solidFill>
                  <a:schemeClr val="tx1"/>
                </a:solidFill>
                <a:effectLst/>
                <a:latin typeface="Arial" panose="020B0604020202020204" pitchFamily="34" charset="0"/>
                <a:ea typeface="ＭＳ Ｐゴシック" charset="-128"/>
                <a:cs typeface="ＭＳ Ｐゴシック" charset="-128"/>
              </a:rPr>
              <a:t>.</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 are too painfully aware that just looking the same </a:t>
            </a:r>
            <a:r>
              <a:rPr lang="en-US" sz="1200" b="1" kern="1200" dirty="0" err="1">
                <a:solidFill>
                  <a:schemeClr val="tx1"/>
                </a:solidFill>
                <a:effectLst/>
                <a:latin typeface="Arial" panose="020B0604020202020204" pitchFamily="34" charset="0"/>
                <a:ea typeface="ＭＳ Ｐゴシック" charset="-128"/>
                <a:cs typeface="ＭＳ Ｐゴシック" charset="-128"/>
              </a:rPr>
              <a:t>doesn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mean unity!</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51124783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But why is unity so important that Christ would make it His final prayer for the saints?  (Subject).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Today we will see three reasons Jesus gives for us to be united.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Verses 20-23 tell us that first motivation for unity is because…</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9591839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When believers get along with one another, the church increases</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42763980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I pray for them… Jesus</a:t>
            </a:r>
          </a:p>
        </p:txBody>
      </p:sp>
    </p:spTree>
    <p:extLst>
      <p:ext uri="{BB962C8B-B14F-4D97-AF65-F5344CB8AC3E}">
        <p14:creationId xmlns:p14="http://schemas.microsoft.com/office/powerpoint/2010/main" val="22836512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student presentation originally wrote, "</a:t>
            </a:r>
            <a:r>
              <a:rPr lang="en-US" altLang="en-US" b="1" dirty="0">
                <a:latin typeface="Arial" panose="020B0604020202020204" pitchFamily="34" charset="0"/>
                <a:cs typeface="Arial" panose="020B0604020202020204" pitchFamily="34" charset="0"/>
              </a:rPr>
              <a:t>Event 1: the outer space happenings" </a:t>
            </a:r>
            <a:r>
              <a:rPr lang="ar-JO" altLang="en-US" b="1" dirty="0">
                <a:cs typeface="Arial" panose="020B0604020202020204" pitchFamily="34" charset="0"/>
              </a:rPr>
              <a:t>الحدث 1 : أحداث الفضاء الخارجي</a:t>
            </a:r>
            <a:endParaRPr lang="en-US" alt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b="1"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b="1" dirty="0">
                <a:latin typeface="Arial" panose="020B0604020202020204" pitchFamily="34" charset="0"/>
                <a:cs typeface="Arial" panose="020B0604020202020204" pitchFamily="34" charset="0"/>
              </a:rPr>
              <a:t>This is better rendered "Event 1: the signs in the skies" </a:t>
            </a:r>
            <a:r>
              <a:rPr lang="ar-SA" altLang="en-US" b="1" dirty="0">
                <a:latin typeface="Arial" panose="020B0604020202020204" pitchFamily="34" charset="0"/>
                <a:cs typeface="Arial" panose="020B0604020202020204" pitchFamily="34" charset="0"/>
              </a:rPr>
              <a:t>الحدث 1: علامات في السماء</a:t>
            </a:r>
            <a:endParaRPr lang="en-US" alt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38</a:t>
            </a:fld>
            <a:endParaRPr lang="en-GB"/>
          </a:p>
        </p:txBody>
      </p:sp>
    </p:spTree>
    <p:extLst>
      <p:ext uri="{BB962C8B-B14F-4D97-AF65-F5344CB8AC3E}">
        <p14:creationId xmlns:p14="http://schemas.microsoft.com/office/powerpoint/2010/main" val="197811727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267694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8285F6-515B-7F4B-BD61-C7BFEAB32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Our model for unity is the first and second members of the Trinity (</a:t>
            </a:r>
            <a:r>
              <a:rPr lang="en-US" sz="1200" b="1" u="sng" kern="1200" dirty="0">
                <a:solidFill>
                  <a:schemeClr val="tx1"/>
                </a:solidFill>
                <a:effectLst/>
                <a:latin typeface="Arial" panose="020B0604020202020204" pitchFamily="34" charset="0"/>
                <a:ea typeface="ＭＳ Ｐゴシック" charset="-128"/>
                <a:cs typeface="ＭＳ Ｐゴシック" charset="-128"/>
              </a:rPr>
              <a:t>20-21a</a:t>
            </a:r>
            <a:r>
              <a:rPr lang="en-US"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r>
              <a:rPr lang="en-SG" dirty="0">
                <a:ea typeface="ＭＳ Ｐゴシック" charset="0"/>
                <a:cs typeface="ＭＳ Ｐゴシック" charset="0"/>
              </a:rPr>
              <a:t>Can you imagine the Father and the Son arguing over roles and responsibilities?</a:t>
            </a:r>
          </a:p>
          <a:p>
            <a:r>
              <a:rPr lang="ru-RU" dirty="0">
                <a:ea typeface="ＭＳ Ｐゴシック" charset="0"/>
                <a:cs typeface="ＭＳ Ｐゴシック" charset="0"/>
              </a:rPr>
              <a:t>"</a:t>
            </a:r>
            <a:r>
              <a:rPr lang="en-SG" dirty="0">
                <a:ea typeface="ＭＳ Ｐゴシック" charset="0"/>
                <a:cs typeface="ＭＳ Ｐゴシック" charset="0"/>
              </a:rPr>
              <a:t>Hey Father!  I don</a:t>
            </a:r>
            <a:r>
              <a:rPr lang="uk-UA" dirty="0">
                <a:ea typeface="ＭＳ Ｐゴシック" charset="0"/>
                <a:cs typeface="ＭＳ Ｐゴシック" charset="0"/>
              </a:rPr>
              <a:t>'</a:t>
            </a:r>
            <a:r>
              <a:rPr lang="en-SG" dirty="0">
                <a:ea typeface="ＭＳ Ｐゴシック" charset="0"/>
                <a:cs typeface="ＭＳ Ｐゴシック" charset="0"/>
              </a:rPr>
              <a:t>t like this idea of dying on a cross.  Count me out.  If you think it</a:t>
            </a:r>
            <a:r>
              <a:rPr lang="uk-UA" dirty="0">
                <a:ea typeface="ＭＳ Ｐゴシック" charset="0"/>
                <a:cs typeface="ＭＳ Ｐゴシック" charset="0"/>
              </a:rPr>
              <a:t>'</a:t>
            </a:r>
            <a:r>
              <a:rPr lang="en-SG" dirty="0">
                <a:ea typeface="ＭＳ Ｐゴシック" charset="0"/>
                <a:cs typeface="ＭＳ Ｐゴシック" charset="0"/>
              </a:rPr>
              <a:t>s necessary, then you do it yourself!</a:t>
            </a:r>
            <a:r>
              <a:rPr lang="ru-RU" dirty="0">
                <a:ea typeface="ＭＳ Ｐゴシック" charset="0"/>
                <a:cs typeface="ＭＳ Ｐゴシック" charset="0"/>
              </a:rPr>
              <a:t>"</a:t>
            </a:r>
            <a:endParaRPr lang="en-SG" dirty="0">
              <a:ea typeface="ＭＳ Ｐゴシック" charset="0"/>
              <a:cs typeface="ＭＳ Ｐゴシック" charset="0"/>
            </a:endParaRPr>
          </a:p>
          <a:p>
            <a:r>
              <a:rPr lang="en-SG" dirty="0">
                <a:ea typeface="ＭＳ Ｐゴシック" charset="0"/>
                <a:cs typeface="ＭＳ Ｐゴシック" charset="0"/>
              </a:rPr>
              <a:t>The Father replies, </a:t>
            </a:r>
            <a:r>
              <a:rPr lang="ru-RU" dirty="0">
                <a:ea typeface="ＭＳ Ｐゴシック" charset="0"/>
                <a:cs typeface="ＭＳ Ｐゴシック" charset="0"/>
              </a:rPr>
              <a:t>"</a:t>
            </a:r>
            <a:r>
              <a:rPr lang="en-SG" dirty="0">
                <a:ea typeface="ＭＳ Ｐゴシック" charset="0"/>
                <a:cs typeface="ＭＳ Ｐゴシック" charset="0"/>
              </a:rPr>
              <a:t>No way!</a:t>
            </a:r>
            <a:r>
              <a:rPr lang="ru-RU" dirty="0">
                <a:ea typeface="ＭＳ Ｐゴシック" charset="0"/>
                <a:cs typeface="ＭＳ Ｐゴシック" charset="0"/>
              </a:rPr>
              <a:t>"</a:t>
            </a:r>
            <a:r>
              <a:rPr lang="en-SG" dirty="0">
                <a:ea typeface="ＭＳ Ｐゴシック" charset="0"/>
                <a:cs typeface="ＭＳ Ｐゴシック" charset="0"/>
              </a:rPr>
              <a:t> and the Spirit agrees, adding, </a:t>
            </a:r>
            <a:r>
              <a:rPr lang="ru-RU" dirty="0">
                <a:ea typeface="ＭＳ Ｐゴシック" charset="0"/>
                <a:cs typeface="ＭＳ Ｐゴシック" charset="0"/>
              </a:rPr>
              <a:t>"</a:t>
            </a:r>
            <a:r>
              <a:rPr lang="en-SG" dirty="0">
                <a:ea typeface="ＭＳ Ｐゴシック" charset="0"/>
                <a:cs typeface="ＭＳ Ｐゴシック" charset="0"/>
              </a:rPr>
              <a:t>And what this stuff about me having to give everyone gifts?  What a hassle!  I hate shopping!</a:t>
            </a:r>
            <a:r>
              <a:rPr lang="ru-RU" dirty="0">
                <a:ea typeface="ＭＳ Ｐゴシック" charset="0"/>
                <a:cs typeface="ＭＳ Ｐゴシック" charset="0"/>
              </a:rPr>
              <a:t>"</a:t>
            </a:r>
            <a:endParaRPr lang="en-SG" dirty="0">
              <a:ea typeface="ＭＳ Ｐゴシック" charset="0"/>
              <a:cs typeface="ＭＳ Ｐゴシック" charset="0"/>
            </a:endParaRPr>
          </a:p>
          <a:p>
            <a:r>
              <a:rPr lang="en-US" dirty="0">
                <a:ea typeface="ＭＳ Ｐゴシック" charset="0"/>
                <a:cs typeface="ＭＳ Ｐゴシック" charset="0"/>
              </a:rPr>
              <a:t>• </a:t>
            </a:r>
            <a:r>
              <a:rPr lang="en-US" sz="1200" b="1" kern="1200" dirty="0">
                <a:solidFill>
                  <a:schemeClr val="tx1"/>
                </a:solidFill>
                <a:effectLst/>
                <a:latin typeface="Arial" panose="020B0604020202020204" pitchFamily="34" charset="0"/>
                <a:ea typeface="ＭＳ Ｐゴシック" charset="-128"/>
                <a:cs typeface="ＭＳ Ｐゴシック" charset="-128"/>
              </a:rPr>
              <a:t>In fact,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Trinity</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really means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three-unity.</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Three persons of the Godhead have differing roles but work together in complete unity.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7084608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07B0CF2-FC3B-C147-93FD-7B3B192FE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7698" name="Rectangle 2"/>
          <p:cNvSpPr>
            <a:spLocks noGrp="1" noRot="1" noChangeAspect="1" noChangeArrowheads="1"/>
          </p:cNvSpPr>
          <p:nvPr>
            <p:ph type="sldImg"/>
          </p:nvPr>
        </p:nvSpPr>
        <p:spPr>
          <a:xfrm>
            <a:off x="1143000" y="685800"/>
            <a:ext cx="4572000" cy="3429000"/>
          </a:xfrm>
          <a:solidFill>
            <a:srgbClr val="FFFFFF"/>
          </a:solidFill>
          <a:ln/>
        </p:spPr>
      </p:sp>
      <p:sp>
        <p:nvSpPr>
          <p:cNvPr id="157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Likewise, our unity shows the world that Christ is from God (</a:t>
            </a:r>
            <a:r>
              <a:rPr lang="en-US" sz="1200" b="1" u="sng" kern="1200" dirty="0">
                <a:solidFill>
                  <a:schemeClr val="tx1"/>
                </a:solidFill>
                <a:effectLst/>
                <a:latin typeface="Arial" panose="020B0604020202020204" pitchFamily="34" charset="0"/>
                <a:ea typeface="ＭＳ Ｐゴシック" charset="-128"/>
                <a:cs typeface="ＭＳ Ｐゴシック" charset="-128"/>
              </a:rPr>
              <a:t>21b-23</a:t>
            </a:r>
            <a:r>
              <a:rPr lang="en-US"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In my NIV text verses 20-23 comprise 5 sentences, which makes it hard to tell where the emphasis is in this section.  But actually, the Greek text has only 2 sentences—verses 20-21 and verses 22-23, both of which have as their final idea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that the world may believe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and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to let the world know.</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result of unity is evangelism!</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3934781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Some years back [1993], a British reporter asked a Catholic leader on the growth of evangelicals in the UK,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Are you concerned about this incredible growth among the evangelicals?</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No,</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came the firm reply.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Why not?</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reporter pressed.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m not concerned that the evangelicals have grown to 17 million here,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Catholic leader said.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 won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be concerned—that is, unless they decide to unite.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78825117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In contrast, where there is unity, the world believes—like verses 21b and 23b say</a:t>
            </a:r>
            <a:r>
              <a:rPr lang="en-SG" sz="1200" b="1" kern="1200" dirty="0">
                <a:solidFill>
                  <a:schemeClr val="tx1"/>
                </a:solidFill>
                <a:effectLst/>
                <a:latin typeface="Arial" panose="020B0604020202020204" pitchFamily="34" charset="0"/>
                <a:ea typeface="ＭＳ Ｐゴシック" charset="-128"/>
                <a:cs typeface="ＭＳ Ｐゴシック" charset="-128"/>
              </a:rPr>
              <a:t>.</a:t>
            </a:r>
          </a:p>
          <a:p>
            <a:r>
              <a:rPr lang="en-US" sz="1200" b="1" kern="1200" dirty="0">
                <a:solidFill>
                  <a:schemeClr val="tx1"/>
                </a:solidFill>
                <a:effectLst/>
                <a:latin typeface="Arial" panose="020B0604020202020204" pitchFamily="34" charset="0"/>
                <a:ea typeface="ＭＳ Ｐゴシック" charset="-128"/>
                <a:cs typeface="ＭＳ Ｐゴシック" charset="-128"/>
              </a:rPr>
              <a:t>I think one reason the church in Singapore has grown in recent years is because it has learned something about unity despite race and language groups.  Of the 4 major language groups in Singapore, 3 have been effectively reached: English, Mandarin, and Tamil.</a:t>
            </a:r>
            <a:r>
              <a:rPr lang="en-SG" dirty="0">
                <a:effectLst/>
              </a:rPr>
              <a:t>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3078913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Did you know that 99% of Hindus are Indian</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baseline="0" dirty="0"/>
              <a:t> </a:t>
            </a:r>
            <a:r>
              <a:rPr lang="en-US" dirty="0"/>
              <a:t>99% of Buddhists here are Chinese, and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99% of Muslims are Malay?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In contrast, only Christians have reached across ethnic lines with 79% Chinese, 8% Indian, a half percent Malay, and 13% other groups.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Sure, we have a way to go, but I can</a:t>
            </a:r>
            <a:r>
              <a:rPr lang="uk-UA" dirty="0"/>
              <a:t>'</a:t>
            </a:r>
            <a:r>
              <a:rPr lang="en-US" dirty="0"/>
              <a:t>t help but think that non-Christians have taken a more serious look at Christianity given the unity amidst diversity across racial and language lines. </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3955791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 said Christ addresses three reasons for unity in today</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text.</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07866773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78234486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DAF4DE-415D-5940-B9BA-30F6809A0B9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xfrm>
            <a:off x="1143000" y="685800"/>
            <a:ext cx="4572000" cy="3429000"/>
          </a:xfrm>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ll</a:t>
            </a:r>
            <a:r>
              <a:rPr lang="en-US" sz="1200" b="1" kern="1200" dirty="0">
                <a:solidFill>
                  <a:schemeClr val="tx1"/>
                </a:solidFill>
                <a:effectLst/>
                <a:latin typeface="Arial" panose="020B0604020202020204" pitchFamily="34" charset="0"/>
                <a:ea typeface="ＭＳ Ｐゴシック" charset="-128"/>
                <a:cs typeface="ＭＳ Ｐゴシック" charset="-128"/>
              </a:rPr>
              <a:t> be in glory together—so let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show some of that glory now</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45737938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Christ prayed that true Christians would </a:t>
            </a:r>
            <a:r>
              <a:rPr lang="ru-RU" dirty="0">
                <a:ea typeface="ＭＳ Ｐゴシック" charset="0"/>
                <a:cs typeface="ＭＳ Ｐゴシック" charset="0"/>
              </a:rPr>
              <a:t>"</a:t>
            </a:r>
            <a:r>
              <a:rPr lang="en-US" dirty="0">
                <a:ea typeface="ＭＳ Ｐゴシック" charset="0"/>
                <a:cs typeface="ＭＳ Ｐゴシック" charset="0"/>
              </a:rPr>
              <a:t>be with me where I am.</a:t>
            </a:r>
            <a:r>
              <a:rPr lang="ru-RU" dirty="0">
                <a:ea typeface="ＭＳ Ｐゴシック" charset="0"/>
                <a:cs typeface="ＭＳ Ｐゴシック" charset="0"/>
              </a:rPr>
              <a:t>"</a:t>
            </a:r>
            <a:r>
              <a:rPr lang="en-US" dirty="0">
                <a:ea typeface="ＭＳ Ｐゴシック" charset="0"/>
                <a:cs typeface="ＭＳ Ｐゴシック" charset="0"/>
              </a:rPr>
              <a:t>  What does He mean?  He was right there, </a:t>
            </a:r>
            <a:r>
              <a:rPr lang="en-US" dirty="0" err="1">
                <a:ea typeface="ＭＳ Ｐゴシック" charset="0"/>
                <a:cs typeface="ＭＳ Ｐゴシック" charset="0"/>
              </a:rPr>
              <a:t>wasn</a:t>
            </a:r>
            <a:r>
              <a:rPr lang="uk-UA" dirty="0">
                <a:ea typeface="ＭＳ Ｐゴシック" charset="0"/>
                <a:cs typeface="ＭＳ Ｐゴシック" charset="0"/>
              </a:rPr>
              <a:t>'</a:t>
            </a:r>
            <a:r>
              <a:rPr lang="en-US" dirty="0">
                <a:ea typeface="ＭＳ Ｐゴシック" charset="0"/>
                <a:cs typeface="ＭＳ Ｐゴシック" charset="0"/>
              </a:rPr>
              <a:t>t He?  And </a:t>
            </a:r>
            <a:r>
              <a:rPr lang="en-US" dirty="0" err="1">
                <a:ea typeface="ＭＳ Ｐゴシック" charset="0"/>
                <a:cs typeface="ＭＳ Ｐゴシック" charset="0"/>
              </a:rPr>
              <a:t>weren</a:t>
            </a:r>
            <a:r>
              <a:rPr lang="uk-UA" dirty="0">
                <a:ea typeface="ＭＳ Ｐゴシック" charset="0"/>
                <a:cs typeface="ＭＳ Ｐゴシック" charset="0"/>
              </a:rPr>
              <a:t>'</a:t>
            </a:r>
            <a:r>
              <a:rPr lang="en-US" dirty="0">
                <a:ea typeface="ＭＳ Ｐゴシック" charset="0"/>
                <a:cs typeface="ＭＳ Ｐゴシック" charset="0"/>
              </a:rPr>
              <a:t>t the disciples already there?  Of course.</a:t>
            </a:r>
          </a:p>
          <a:p>
            <a:pPr eaLnBrk="1" hangingPunct="1"/>
            <a:r>
              <a:rPr lang="en-US" dirty="0">
                <a:ea typeface="ＭＳ Ｐゴシック" charset="0"/>
                <a:cs typeface="ＭＳ Ｐゴシック" charset="0"/>
              </a:rPr>
              <a:t>Here we see Jesus using the present tense to refer to something actually future.  He does the same thing in verse 11 which literally reads, </a:t>
            </a:r>
            <a:r>
              <a:rPr lang="ru-RU" dirty="0">
                <a:ea typeface="ＭＳ Ｐゴシック" charset="0"/>
                <a:cs typeface="ＭＳ Ｐゴシック" charset="0"/>
              </a:rPr>
              <a:t>"</a:t>
            </a:r>
            <a:r>
              <a:rPr lang="en-US" dirty="0">
                <a:ea typeface="ＭＳ Ｐゴシック" charset="0"/>
                <a:cs typeface="ＭＳ Ｐゴシック" charset="0"/>
              </a:rPr>
              <a:t>I am in the world no longer,</a:t>
            </a:r>
            <a:r>
              <a:rPr lang="ru-RU" dirty="0">
                <a:ea typeface="ＭＳ Ｐゴシック" charset="0"/>
                <a:cs typeface="ＭＳ Ｐゴシック" charset="0"/>
              </a:rPr>
              <a:t>"</a:t>
            </a:r>
            <a:r>
              <a:rPr lang="en-US" dirty="0">
                <a:ea typeface="ＭＳ Ｐゴシック" charset="0"/>
                <a:cs typeface="ＭＳ Ｐゴシック" charset="0"/>
              </a:rPr>
              <a:t> even though He was still there.</a:t>
            </a:r>
          </a:p>
          <a:p>
            <a:pPr eaLnBrk="1" hangingPunct="1"/>
            <a:r>
              <a:rPr lang="en-US" dirty="0">
                <a:ea typeface="ＭＳ Ｐゴシック" charset="0"/>
                <a:cs typeface="ＭＳ Ｐゴシック" charset="0"/>
              </a:rPr>
              <a:t>Christ is looking to the future with such certainty that He speaks of it in the present.  The disciples </a:t>
            </a:r>
            <a:r>
              <a:rPr lang="en-US" dirty="0" err="1">
                <a:ea typeface="ＭＳ Ｐゴシック" charset="0"/>
                <a:cs typeface="ＭＳ Ｐゴシック" charset="0"/>
              </a:rPr>
              <a:t>hadn</a:t>
            </a:r>
            <a:r>
              <a:rPr lang="uk-UA" dirty="0">
                <a:ea typeface="ＭＳ Ｐゴシック" charset="0"/>
                <a:cs typeface="ＭＳ Ｐゴシック" charset="0"/>
              </a:rPr>
              <a:t>'</a:t>
            </a:r>
            <a:r>
              <a:rPr lang="en-US" dirty="0">
                <a:ea typeface="ＭＳ Ｐゴシック" charset="0"/>
                <a:cs typeface="ＭＳ Ｐゴシック" charset="0"/>
              </a:rPr>
              <a:t>t seen His glory yet, in that He was confined to a human body.  But they would see it—they</a:t>
            </a:r>
            <a:r>
              <a:rPr lang="uk-UA" dirty="0">
                <a:ea typeface="ＭＳ Ｐゴシック" charset="0"/>
                <a:cs typeface="ＭＳ Ｐゴシック" charset="0"/>
              </a:rPr>
              <a:t>'</a:t>
            </a:r>
            <a:r>
              <a:rPr lang="en-US" dirty="0">
                <a:ea typeface="ＭＳ Ｐゴシック" charset="0"/>
                <a:cs typeface="ＭＳ Ｐゴシック" charset="0"/>
              </a:rPr>
              <a:t>d all see it together.</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0544924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9FE97F-A589-6441-B13E-7AB4CB8CA074}" type="slidenum">
              <a:rPr kumimoji="0" lang="en-US" sz="1200" b="1" u="none" strike="noStrike" kern="1200" cap="none" spc="0" normalizeH="0" baseline="0" noProof="0">
                <a:ln>
                  <a:noFill/>
                </a:ln>
                <a:solidFill>
                  <a:prstClr val="black"/>
                </a:solidFill>
                <a:effectLst/>
                <a:uLnTx/>
                <a:uFillTx/>
                <a:latin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ndParaRPr>
          </a:p>
        </p:txBody>
      </p:sp>
      <p:sp>
        <p:nvSpPr>
          <p:cNvPr id="248834" name="Rectangle 2"/>
          <p:cNvSpPr>
            <a:spLocks noGrp="1" noRot="1" noChangeAspect="1" noChangeArrowheads="1"/>
          </p:cNvSpPr>
          <p:nvPr>
            <p:ph type="sldImg"/>
          </p:nvPr>
        </p:nvSpPr>
        <p:spPr>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195021168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I think the implication here is that since we</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be united forever in heaven, this should show down here as well.</a:t>
            </a:r>
          </a:p>
          <a:p>
            <a:pPr eaLnBrk="1" hangingPunct="1"/>
            <a:r>
              <a:rPr lang="en-US" dirty="0">
                <a:ea typeface="ＭＳ Ｐゴシック" charset="0"/>
                <a:cs typeface="ＭＳ Ｐゴシック" charset="0"/>
              </a:rPr>
              <a:t>Can you imagine in heaven trying to find your way around: </a:t>
            </a:r>
            <a:r>
              <a:rPr lang="ru-RU" dirty="0">
                <a:ea typeface="ＭＳ Ｐゴシック" charset="0"/>
                <a:cs typeface="ＭＳ Ｐゴシック" charset="0"/>
              </a:rPr>
              <a:t>"</a:t>
            </a:r>
            <a:r>
              <a:rPr lang="en-US" dirty="0">
                <a:ea typeface="ＭＳ Ｐゴシック" charset="0"/>
                <a:cs typeface="ＭＳ Ｐゴシック" charset="0"/>
              </a:rPr>
              <a:t>Let</a:t>
            </a:r>
            <a:r>
              <a:rPr lang="uk-UA" dirty="0">
                <a:ea typeface="ＭＳ Ｐゴシック" charset="0"/>
                <a:cs typeface="ＭＳ Ｐゴシック" charset="0"/>
              </a:rPr>
              <a:t>'</a:t>
            </a:r>
            <a:r>
              <a:rPr lang="en-US" dirty="0">
                <a:ea typeface="ＭＳ Ｐゴシック" charset="0"/>
                <a:cs typeface="ＭＳ Ｐゴシック" charset="0"/>
              </a:rPr>
              <a:t>s see, here we are in the Presbyterian precinct.  But where</a:t>
            </a:r>
            <a:r>
              <a:rPr lang="uk-UA" dirty="0">
                <a:ea typeface="ＭＳ Ｐゴシック" charset="0"/>
                <a:cs typeface="ＭＳ Ｐゴシック" charset="0"/>
              </a:rPr>
              <a:t>'</a:t>
            </a:r>
            <a:r>
              <a:rPr lang="en-US" dirty="0">
                <a:ea typeface="ＭＳ Ｐゴシック" charset="0"/>
                <a:cs typeface="ＭＳ Ｐゴシック" charset="0"/>
              </a:rPr>
              <a:t>s Assemblies Avenue?  Oh, OK, I see it here on the map—after Baptist Boulevard, Lutheran Lane, Reformed Road, Charismatic Crescent, and on the tip of Pentecostal Point!</a:t>
            </a:r>
            <a:r>
              <a:rPr lang="ru-RU" dirty="0">
                <a:ea typeface="ＭＳ Ｐゴシック" charset="0"/>
                <a:cs typeface="ＭＳ Ｐゴシック" charset="0"/>
              </a:rPr>
              <a:t>"</a:t>
            </a:r>
            <a:r>
              <a:rPr lang="en-US" dirty="0">
                <a:ea typeface="ＭＳ Ｐゴシック" charset="0"/>
                <a:cs typeface="ＭＳ Ｐゴシック" charset="0"/>
              </a:rPr>
              <a:t>  </a:t>
            </a:r>
          </a:p>
          <a:p>
            <a:pPr eaLnBrk="1" hangingPunct="1"/>
            <a:r>
              <a:rPr lang="en-US" dirty="0">
                <a:ea typeface="ＭＳ Ｐゴシック" charset="0"/>
                <a:cs typeface="ＭＳ Ｐゴシック" charset="0"/>
              </a:rPr>
              <a:t>No way!  We</a:t>
            </a:r>
            <a:r>
              <a:rPr lang="uk-UA" dirty="0">
                <a:ea typeface="ＭＳ Ｐゴシック" charset="0"/>
                <a:cs typeface="ＭＳ Ｐゴシック" charset="0"/>
              </a:rPr>
              <a:t>'</a:t>
            </a:r>
            <a:r>
              <a:rPr lang="en-US" dirty="0">
                <a:ea typeface="ＭＳ Ｐゴシック" charset="0"/>
                <a:cs typeface="ＭＳ Ｐゴシック" charset="0"/>
              </a:rPr>
              <a:t>re all one family there.  We</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keep our same race—you</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still be Chinese—but we won</a:t>
            </a:r>
            <a:r>
              <a:rPr lang="uk-UA" dirty="0">
                <a:ea typeface="ＭＳ Ｐゴシック" charset="0"/>
                <a:cs typeface="ＭＳ Ｐゴシック" charset="0"/>
              </a:rPr>
              <a:t>'</a:t>
            </a:r>
            <a:r>
              <a:rPr lang="en-US" dirty="0">
                <a:ea typeface="ＭＳ Ｐゴシック" charset="0"/>
                <a:cs typeface="ＭＳ Ｐゴシック" charset="0"/>
              </a:rPr>
              <a:t>t be separated by a denominational distinctive!</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0836607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D40F43-917C-ED4A-A9FF-56C62F15A73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5890" name="Rectangle 2"/>
          <p:cNvSpPr>
            <a:spLocks noGrp="1" noRot="1" noChangeAspect="1" noChangeArrowheads="1"/>
          </p:cNvSpPr>
          <p:nvPr>
            <p:ph type="sldImg"/>
          </p:nvPr>
        </p:nvSpPr>
        <p:spPr>
          <a:xfrm>
            <a:off x="1143000" y="685800"/>
            <a:ext cx="4572000" cy="3429000"/>
          </a:xfrm>
          <a:solidFill>
            <a:srgbClr val="FFFFFF"/>
          </a:solidFill>
          <a:ln/>
        </p:spPr>
      </p:sp>
      <p:sp>
        <p:nvSpPr>
          <p:cNvPr id="165891" name="Rectangle 3"/>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One of the best tastes of earthly unity before heavenly bliss is Singapore Bible College.  Once I was teaching at SBC on the Book of Job.  As I shared how different cultures explained the reasons for suffering, I asked a Pakistani student to share how Pakistani Muslims explain pain, then I asked an Indian student,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How do Indians view suffering?</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54261027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158D95-A47F-1043-842A-384E7463C2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38"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It suddenly occurred to me that our class not only had students from Pakistan and India, but also from Malaysia, Philippines, Myanmar, Korea, Indonesia, Hong Kong, and Singapore—in one class!  SBC has 500 students from 25 nations and 20 denominations and functions as a genuinely diverse but equally genuinely united fellowship.</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597724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AFB997-15C4-B848-A672-FE0E342EB3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9986" name="Rectangle 2"/>
          <p:cNvSpPr>
            <a:spLocks noGrp="1" noRot="1" noChangeAspect="1" noChangeArrowheads="1"/>
          </p:cNvSpPr>
          <p:nvPr>
            <p:ph type="sldImg"/>
          </p:nvPr>
        </p:nvSpPr>
        <p:spPr>
          <a:xfrm>
            <a:off x="1143000" y="685800"/>
            <a:ext cx="4572000" cy="3429000"/>
          </a:xfrm>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ＭＳ Ｐゴシック" charset="-128"/>
                <a:cs typeface="ＭＳ Ｐゴシック" charset="-128"/>
              </a:rPr>
              <a:t>But I should give one word of caution</a:t>
            </a:r>
            <a:r>
              <a:rPr lang="en-SG" sz="2400" b="1" kern="1200" dirty="0">
                <a:solidFill>
                  <a:schemeClr val="tx1"/>
                </a:solidFill>
                <a:effectLst/>
                <a:latin typeface="Arial" panose="020B0604020202020204" pitchFamily="34" charset="0"/>
                <a:ea typeface="ＭＳ Ｐゴシック" charset="-128"/>
                <a:cs typeface="ＭＳ Ｐゴシック" charset="-128"/>
              </a:rPr>
              <a:t>.</a:t>
            </a:r>
          </a:p>
          <a:p>
            <a:pPr>
              <a:spcBef>
                <a:spcPct val="0"/>
              </a:spcBef>
            </a:pPr>
            <a:r>
              <a:rPr lang="en-US" sz="1200" b="1" kern="1200" dirty="0">
                <a:solidFill>
                  <a:schemeClr val="tx1"/>
                </a:solidFill>
                <a:effectLst/>
                <a:latin typeface="Arial" panose="020B0604020202020204" pitchFamily="34" charset="0"/>
                <a:ea typeface="ＭＳ Ｐゴシック" charset="-128"/>
                <a:cs typeface="ＭＳ Ｐゴシック" charset="-128"/>
              </a:rPr>
              <a:t>Genuine spiritual unity is possible only with genuine believers</a:t>
            </a:r>
            <a:r>
              <a:rPr lang="en-SG" sz="2400" b="1" kern="1200" dirty="0">
                <a:solidFill>
                  <a:schemeClr val="tx1"/>
                </a:solidFill>
                <a:effectLst/>
                <a:latin typeface="Arial" panose="020B0604020202020204" pitchFamily="34" charset="0"/>
                <a:ea typeface="ＭＳ Ｐゴシック" charset="-128"/>
                <a:cs typeface="ＭＳ Ｐゴシック" charset="-128"/>
              </a:rPr>
              <a:t>.</a:t>
            </a: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409103354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72C869-44F3-CA45-838E-B2D5AE1CC5A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2034" name="Rectangle 2"/>
          <p:cNvSpPr>
            <a:spLocks noGrp="1" noRot="1" noChangeAspect="1" noChangeArrowheads="1"/>
          </p:cNvSpPr>
          <p:nvPr>
            <p:ph type="sldImg"/>
          </p:nvPr>
        </p:nvSpPr>
        <p:spPr>
          <a:xfrm>
            <a:off x="1143000" y="685800"/>
            <a:ext cx="4572000" cy="3429000"/>
          </a:xfrm>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313900335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566856B-9EB7-7E4A-88C2-586ED03862D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xfrm>
            <a:off x="1143000" y="685800"/>
            <a:ext cx="4572000" cy="3429000"/>
          </a:xfrm>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155813150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AF39C3-B42A-8E4C-BF69-54790D1E391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6130" name="Rectangle 2"/>
          <p:cNvSpPr>
            <a:spLocks noGrp="1" noRot="1" noChangeAspect="1" noChangeArrowheads="1"/>
          </p:cNvSpPr>
          <p:nvPr>
            <p:ph type="sldImg"/>
          </p:nvPr>
        </p:nvSpPr>
        <p:spPr>
          <a:xfrm>
            <a:off x="1143000" y="685800"/>
            <a:ext cx="4572000" cy="3429000"/>
          </a:xfrm>
          <a:solidFill>
            <a:srgbClr val="FFFFFF"/>
          </a:solidFill>
          <a:ln/>
        </p:spPr>
      </p:sp>
      <p:sp>
        <p:nvSpPr>
          <p:cNvPr id="176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170252098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3A1795-D66F-9C48-BEAA-B6EB9EC6C3A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8178" name="Rectangle 2"/>
          <p:cNvSpPr>
            <a:spLocks noGrp="1" noRot="1" noChangeAspect="1" noChangeArrowheads="1"/>
          </p:cNvSpPr>
          <p:nvPr>
            <p:ph type="sldImg"/>
          </p:nvPr>
        </p:nvSpPr>
        <p:spPr>
          <a:xfrm>
            <a:off x="1143000" y="685800"/>
            <a:ext cx="4572000" cy="3429000"/>
          </a:xfrm>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72667874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 WCC has over 250 Protestant, Catholic, Anglican, and Eastern Orthodox churches—but does it have biblical unity?  No, it has organizational, external unity—but no spiritual, internal unity in the biblical sense.  In fact, at the World Parliament of Religions in Chicago in 1993 the WCC encouraged its member denominations to open its arms to African shamans, Hindus, Muslims, Buddhists, and witch doctors!</a:t>
            </a:r>
            <a:r>
              <a:rPr lang="en-SG" dirty="0">
                <a:effectLst/>
              </a:rPr>
              <a:t> </a:t>
            </a:r>
          </a:p>
          <a:p>
            <a:r>
              <a:rPr lang="en-SG" dirty="0">
                <a:effectLst/>
              </a:rPr>
              <a:t>• </a:t>
            </a:r>
            <a:r>
              <a:rPr lang="en-US" sz="1200" b="1" kern="1200" dirty="0">
                <a:solidFill>
                  <a:schemeClr val="tx1"/>
                </a:solidFill>
                <a:effectLst/>
                <a:latin typeface="Arial" panose="020B0604020202020204" pitchFamily="34" charset="0"/>
                <a:ea typeface="ＭＳ Ｐゴシック" charset="-128"/>
                <a:cs typeface="ＭＳ Ｐゴシック" charset="-128"/>
              </a:rPr>
              <a:t>Another leader correctly noted,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It is better to be divided by truth than to be united by error.</a:t>
            </a:r>
            <a:r>
              <a:rPr lang="ru-RU"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t>251</a:t>
            </a:fld>
            <a:endParaRPr lang="en-GB"/>
          </a:p>
        </p:txBody>
      </p:sp>
    </p:spTree>
    <p:extLst>
      <p:ext uri="{BB962C8B-B14F-4D97-AF65-F5344CB8AC3E}">
        <p14:creationId xmlns:p14="http://schemas.microsoft.com/office/powerpoint/2010/main" val="90332353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Christ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prayer up to this point highlighted two reasons He considered unity vital</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8409004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Matthew and Luke provide a good overview of details on Israel's restoration, as well as Daniel and 1 Thess.</a:t>
            </a:r>
          </a:p>
          <a:p>
            <a:pPr eaLnBrk="1" hangingPunct="1"/>
            <a:r>
              <a:rPr lang="en-US" dirty="0">
                <a:ea typeface="ＭＳ Ｐゴシック" charset="0"/>
                <a:cs typeface="ＭＳ Ｐゴシック" charset="0"/>
              </a:rPr>
              <a:t>_________</a:t>
            </a:r>
          </a:p>
          <a:p>
            <a:pPr eaLnBrk="1" hangingPunct="1"/>
            <a:r>
              <a:rPr lang="en-US" dirty="0">
                <a:ea typeface="ＭＳ Ｐゴシック" charset="0"/>
                <a:cs typeface="ＭＳ Ｐゴシック" charset="0"/>
              </a:rPr>
              <a:t>Common-436</a:t>
            </a:r>
          </a:p>
          <a:p>
            <a:pPr eaLnBrk="1" hangingPunct="1"/>
            <a:r>
              <a:rPr lang="en-US" dirty="0">
                <a:ea typeface="ＭＳ Ｐゴシック" charset="0"/>
                <a:cs typeface="ＭＳ Ｐゴシック" charset="0"/>
              </a:rPr>
              <a:t>ES-26-Restoration of Israel-376</a:t>
            </a:r>
          </a:p>
          <a:p>
            <a:pPr eaLnBrk="1" hangingPunct="1"/>
            <a:r>
              <a:rPr lang="en-US" dirty="0">
                <a:ea typeface="ＭＳ Ｐゴシック" charset="0"/>
                <a:cs typeface="ＭＳ Ｐゴシック" charset="0"/>
              </a:rPr>
              <a:t>LC-08-Preparation for the Death of the King-23, 48</a:t>
            </a:r>
          </a:p>
          <a:p>
            <a:pPr eaLnBrk="1" hangingPunct="1"/>
            <a:r>
              <a:rPr lang="en-US" dirty="0">
                <a:ea typeface="ＭＳ Ｐゴシック" charset="0"/>
                <a:cs typeface="ＭＳ Ｐゴシック" charset="0"/>
              </a:rPr>
              <a:t>NS-01-Matt14-28-slide 157</a:t>
            </a:r>
          </a:p>
          <a:p>
            <a:pPr eaLnBrk="1" hangingPunct="1"/>
            <a:r>
              <a:rPr lang="en-US" dirty="0">
                <a:ea typeface="ＭＳ Ｐゴシック" charset="0"/>
                <a:cs typeface="ＭＳ Ｐゴシック" charset="0"/>
              </a:rPr>
              <a:t>NS-03-Luke13-24-slide 136</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9944537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DAF4DE-415D-5940-B9BA-30F6809A0B9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xfrm>
            <a:off x="1143000" y="685800"/>
            <a:ext cx="4572000" cy="3429000"/>
          </a:xfrm>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ll</a:t>
            </a:r>
            <a:r>
              <a:rPr lang="en-US" sz="1200" b="1" kern="1200" dirty="0">
                <a:solidFill>
                  <a:schemeClr val="tx1"/>
                </a:solidFill>
                <a:effectLst/>
                <a:latin typeface="Arial" panose="020B0604020202020204" pitchFamily="34" charset="0"/>
                <a:ea typeface="ＭＳ Ｐゴシック" charset="-128"/>
                <a:cs typeface="ＭＳ Ｐゴシック" charset="-128"/>
              </a:rPr>
              <a:t> be in glory together—so let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show some of that glory now</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2341148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United Christians draw others into the family through their love</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3790518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91054793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A young boy grew up in a family where his mother prayed regularly to various gods, attended the festivals, went to the temple regularly.  However, his father was more philosophical.  Once the boy asked his father who God was, and his dad took him outside, pointed to the sky and said,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There—that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god.  And beyond that is god too!</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mother</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ritualistic beliefs and father</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philosophical musings caused many arguments between them—so much so that the boy decided to abandon their religion for Christianity because he saw love among believers.  Lack of unity ruins one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testimony!</a:t>
            </a:r>
            <a:r>
              <a:rPr lang="en-SG" dirty="0">
                <a:effectLst/>
              </a:rPr>
              <a:t> </a:t>
            </a:r>
          </a:p>
          <a:p>
            <a:r>
              <a:rPr lang="en-US" dirty="0">
                <a:effectLst/>
              </a:rPr>
              <a:t>Another young boy grew up in a </a:t>
            </a:r>
            <a:r>
              <a:rPr lang="ru-RU" dirty="0">
                <a:effectLst/>
              </a:rPr>
              <a:t>"</a:t>
            </a:r>
            <a:r>
              <a:rPr lang="en-US" dirty="0">
                <a:effectLst/>
              </a:rPr>
              <a:t>free thinker</a:t>
            </a:r>
            <a:r>
              <a:rPr lang="ru-RU" dirty="0">
                <a:effectLst/>
              </a:rPr>
              <a:t>"</a:t>
            </a:r>
            <a:r>
              <a:rPr lang="en-US" dirty="0">
                <a:effectLst/>
              </a:rPr>
              <a:t> family.  His mother and father divorced when he was four, his mother remarried, and his step father and mother fought continually.  They too divorced, and a third marriage began that was equally traumatic.  </a:t>
            </a:r>
            <a:r>
              <a:rPr lang="en-US" sz="1200" b="1" kern="1200" dirty="0">
                <a:solidFill>
                  <a:schemeClr val="tx1"/>
                </a:solidFill>
                <a:effectLst/>
                <a:latin typeface="Arial" panose="020B0604020202020204" pitchFamily="34" charset="0"/>
                <a:ea typeface="ＭＳ Ｐゴシック" charset="-128"/>
                <a:cs typeface="ＭＳ Ｐゴシック" charset="-128"/>
              </a:rPr>
              <a:t>One day the boy visited a school friend</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house.  The difference was amazing!  No one threw things, the parents </a:t>
            </a:r>
            <a:r>
              <a:rPr lang="en-US" sz="1200" b="1" kern="1200" dirty="0" err="1">
                <a:solidFill>
                  <a:schemeClr val="tx1"/>
                </a:solidFill>
                <a:effectLst/>
                <a:latin typeface="Arial" panose="020B0604020202020204" pitchFamily="34" charset="0"/>
                <a:ea typeface="ＭＳ Ｐゴシック" charset="-128"/>
                <a:cs typeface="ＭＳ Ｐゴシック" charset="-128"/>
              </a:rPr>
              <a:t>didn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argue, the father was a spiritual leader in the home, they all prayed together, there was a genuine peace and unity which made this boy want to visit that home time and again.  He did.  He ended up going to church with the family and soon accepted Christ.  He even became a missionary for 33 years.  And he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speaking to you right now.</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SG" dirty="0">
                <a:effectLst/>
              </a:rPr>
              <a:t>• </a:t>
            </a:r>
            <a:r>
              <a:rPr lang="en-US" sz="1200" b="1" kern="1200" dirty="0">
                <a:solidFill>
                  <a:schemeClr val="tx1"/>
                </a:solidFill>
                <a:effectLst/>
                <a:latin typeface="Arial" panose="020B0604020202020204" pitchFamily="34" charset="0"/>
                <a:ea typeface="ＭＳ Ｐゴシック" charset="-128"/>
                <a:cs typeface="ＭＳ Ｐゴシック" charset="-128"/>
              </a:rPr>
              <a:t>I have seen what Christian unity can do in my own life.  I</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ve</a:t>
            </a:r>
            <a:r>
              <a:rPr lang="en-US" sz="1200" b="1" kern="1200" dirty="0">
                <a:solidFill>
                  <a:schemeClr val="tx1"/>
                </a:solidFill>
                <a:effectLst/>
                <a:latin typeface="Arial" panose="020B0604020202020204" pitchFamily="34" charset="0"/>
                <a:ea typeface="ＭＳ Ｐゴシック" charset="-128"/>
                <a:cs typeface="ＭＳ Ｐゴシック" charset="-128"/>
              </a:rPr>
              <a:t> also seen the devastating effects of disunity over the simplest issue.</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4235925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So why is unity so important that Christ would make it His final prayer for the saints?</a:t>
            </a:r>
            <a:endParaRPr lang="en-US" dirty="0">
              <a:ea typeface="ＭＳ Ｐゴシック" charset="0"/>
              <a:cs typeface="ＭＳ Ｐゴシック" charset="0"/>
            </a:endParaRPr>
          </a:p>
        </p:txBody>
      </p:sp>
    </p:spTree>
    <p:extLst>
      <p:ext uri="{BB962C8B-B14F-4D97-AF65-F5344CB8AC3E}">
        <p14:creationId xmlns:p14="http://schemas.microsoft.com/office/powerpoint/2010/main" val="409001517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a:extLst>
              <a:ext uri="{FF2B5EF4-FFF2-40B4-BE49-F238E27FC236}">
                <a16:creationId xmlns:a16="http://schemas.microsoft.com/office/drawing/2014/main" id="{36CED84C-F8A3-469D-86AD-905FDC56FE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BCE48A-3ADB-4DE8-BB4C-0AE03DB1103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2882" name="Rectangle 2">
            <a:extLst>
              <a:ext uri="{FF2B5EF4-FFF2-40B4-BE49-F238E27FC236}">
                <a16:creationId xmlns:a16="http://schemas.microsoft.com/office/drawing/2014/main" id="{511AFD14-F959-42D7-B3C1-9DE6E3696206}"/>
              </a:ext>
            </a:extLst>
          </p:cNvPr>
          <p:cNvSpPr>
            <a:spLocks noGrp="1" noRot="1" noChangeAspect="1" noChangeArrowheads="1"/>
          </p:cNvSpPr>
          <p:nvPr>
            <p:ph type="sldImg"/>
          </p:nvPr>
        </p:nvSpPr>
        <p:spPr>
          <a:solidFill>
            <a:srgbClr val="FFFFFF"/>
          </a:solidFill>
          <a:ln/>
        </p:spPr>
      </p:sp>
      <p:sp>
        <p:nvSpPr>
          <p:cNvPr id="122883" name="Rectangle 3">
            <a:extLst>
              <a:ext uri="{FF2B5EF4-FFF2-40B4-BE49-F238E27FC236}">
                <a16:creationId xmlns:a16="http://schemas.microsoft.com/office/drawing/2014/main" id="{BE71BD9B-898A-4B5D-A60F-D0FDB0580438}"/>
              </a:ext>
            </a:extLst>
          </p:cNvPr>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Here is the key idea of what Jesus said: </a:t>
            </a:r>
            <a:r>
              <a:rPr lang="en-US" sz="1200" b="1" u="sng" kern="1200" dirty="0">
                <a:solidFill>
                  <a:schemeClr val="tx1"/>
                </a:solidFill>
                <a:effectLst/>
                <a:latin typeface="Arial" panose="020B0604020202020204" pitchFamily="34" charset="0"/>
                <a:ea typeface="ＭＳ Ｐゴシック" charset="-128"/>
                <a:cs typeface="ＭＳ Ｐゴシック" charset="-128"/>
              </a:rPr>
              <a:t>Christian unity is evangelistic</a:t>
            </a:r>
            <a:r>
              <a:rPr lang="en-US" sz="1200" b="1" kern="1200" dirty="0">
                <a:solidFill>
                  <a:schemeClr val="tx1"/>
                </a:solidFill>
                <a:effectLst/>
                <a:latin typeface="Arial" panose="020B0604020202020204" pitchFamily="34" charset="0"/>
                <a:ea typeface="ＭＳ Ｐゴシック" charset="-128"/>
                <a:cs typeface="ＭＳ Ｐゴシック" charset="-128"/>
              </a:rPr>
              <a:t> (MI).  When believers stick together, non-believers want to stick with them.  Jesus said people that will come to Christ when they see that believers can get along</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52049997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Unbelievers are also repulsed by disunity.  Mahatma Gandhi was tremendously drawn to Jesus Christ and His teachings, but after seeing how Christians treated each other he said, </a:t>
            </a: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 would become a Christian</a:t>
            </a:r>
          </a:p>
          <a:p>
            <a:r>
              <a:rPr lang="en-US" sz="1200" b="1" kern="1200" dirty="0">
                <a:solidFill>
                  <a:schemeClr val="tx1"/>
                </a:solidFill>
                <a:effectLst/>
                <a:latin typeface="Arial" panose="020B0604020202020204" pitchFamily="34" charset="0"/>
                <a:ea typeface="ＭＳ Ｐゴシック" charset="-128"/>
                <a:cs typeface="ＭＳ Ｐゴシック" charset="-128"/>
              </a:rPr>
              <a:t>• —if it </a:t>
            </a:r>
            <a:r>
              <a:rPr lang="en-US" sz="1200" b="1" kern="1200" dirty="0" err="1">
                <a:solidFill>
                  <a:schemeClr val="tx1"/>
                </a:solidFill>
                <a:effectLst/>
                <a:latin typeface="Arial" panose="020B0604020202020204" pitchFamily="34" charset="0"/>
                <a:ea typeface="ＭＳ Ｐゴシック" charset="-128"/>
                <a:cs typeface="ＭＳ Ｐゴシック" charset="-128"/>
              </a:rPr>
              <a:t>weren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for Christians.</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9869982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 great reformer, Philip Melanchthon, put it this way</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100827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3509C3-21CF-2C41-ACC3-53998ED54BB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2514" name="Rectangle 2"/>
          <p:cNvSpPr>
            <a:spLocks noGrp="1" noRot="1" noChangeAspect="1" noChangeArrowheads="1"/>
          </p:cNvSpPr>
          <p:nvPr>
            <p:ph type="sldImg"/>
          </p:nvPr>
        </p:nvSpPr>
        <p:spPr>
          <a:xfrm>
            <a:off x="1143000" y="685800"/>
            <a:ext cx="4572000" cy="3429000"/>
          </a:xfrm>
          <a:solidFill>
            <a:srgbClr val="FFFFFF"/>
          </a:solidFill>
          <a:ln/>
        </p:spPr>
      </p:sp>
      <p:sp>
        <p:nvSpPr>
          <p:cNvPr id="192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I grew up in Northern California with great redwood sequoia forests, the largest trees in the world. One scholar notes of them,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Redwoods are noted for age, beauty, and fine wood.</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4529747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713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300A9F-300B-8C42-8233-95CE20FB6E3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52761152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CED276-F5F3-4543-A9A8-C48F40DD7AB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4562" name="Rectangle 2"/>
          <p:cNvSpPr>
            <a:spLocks noGrp="1" noRot="1" noChangeAspect="1" noChangeArrowheads="1"/>
          </p:cNvSpPr>
          <p:nvPr>
            <p:ph type="sldImg"/>
          </p:nvPr>
        </p:nvSpPr>
        <p:spPr>
          <a:xfrm>
            <a:off x="1143000" y="685800"/>
            <a:ext cx="4572000" cy="3429000"/>
          </a:xfrm>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But one unusual characteristic of the redwoods is their tendency toward unity. Two redwoods may grow up together several feet apart, and then after 50 or 100 years the trees begin to touch.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06043875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92669F-030F-9F41-AD5C-F408244ED32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6610" name="Rectangle 2"/>
          <p:cNvSpPr>
            <a:spLocks noGrp="1" noRot="1" noChangeAspect="1" noChangeArrowheads="1"/>
          </p:cNvSpPr>
          <p:nvPr>
            <p:ph type="sldImg"/>
          </p:nvPr>
        </p:nvSpPr>
        <p:spPr>
          <a:xfrm>
            <a:off x="1143000" y="685800"/>
            <a:ext cx="4572000" cy="3429000"/>
          </a:xfrm>
          <a:solidFill>
            <a:srgbClr val="FFFFFF"/>
          </a:solidFill>
          <a:ln/>
        </p:spPr>
      </p:sp>
      <p:sp>
        <p:nvSpPr>
          <p:cNvPr id="19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Quite often the bark begins to overlap and fill out so that the two trees ultimately become one!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22409144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88358A-298F-F247-B8DC-C26733E863A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8658" name="Rectangle 2"/>
          <p:cNvSpPr>
            <a:spLocks noGrp="1" noRot="1" noChangeAspect="1" noChangeArrowheads="1"/>
          </p:cNvSpPr>
          <p:nvPr>
            <p:ph type="sldImg"/>
          </p:nvPr>
        </p:nvSpPr>
        <p:spPr>
          <a:xfrm>
            <a:off x="1143000" y="685800"/>
            <a:ext cx="4572000" cy="3429000"/>
          </a:xfrm>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There are cases where a dozen trees have sprung up from the outer roots of a tree that has fallen and have formed a perfect circle. After several centuries these trees have grown together so that outwardly they appear as a single giant tree!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In keeping with Christ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prayer, the goal of the body of Christ should be to grow into such a unity that the world will recognize us as one. The display of such unity in our individualistic society will be a testimony to the world of the divine Person and work of Christ.</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endParaRPr lang="en-US" dirty="0">
              <a:ea typeface="ＭＳ Ｐゴシック" charset="0"/>
              <a:cs typeface="ＭＳ Ｐゴシック" charset="0"/>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J. Carl Laney, Marching Orders, 156, emphasis his</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3112728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56993952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773417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0371692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245583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77182166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73849355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027486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Slide Image Placeholder 1"/>
          <p:cNvSpPr>
            <a:spLocks noGrp="1" noRot="1" noChangeAspect="1"/>
          </p:cNvSpPr>
          <p:nvPr>
            <p:ph type="sldImg"/>
          </p:nvPr>
        </p:nvSpPr>
        <p:spPr>
          <a:ln/>
        </p:spPr>
      </p:sp>
      <p:sp>
        <p:nvSpPr>
          <p:cNvPr id="3491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91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5F15E-9273-EC4F-A050-01683D09A3C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27814535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59391845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91482741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6112692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379299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5751497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93509865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97117496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09064290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81015538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5960828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 1000 years ago, Pope Gregory preached a sermon that confused the two anointings of Jesus so that Mary Magdalene ended up being the illicit woman of Luke 7. This mixed her up with Mary of Bethany and also implied that she was a prostitute when in fact she had seven demons. </a:t>
            </a:r>
          </a:p>
          <a:p>
            <a:r>
              <a:rPr lang="en-US" dirty="0"/>
              <a:t>__________</a:t>
            </a:r>
          </a:p>
          <a:p>
            <a:r>
              <a:rPr lang="en-US" dirty="0"/>
              <a:t>Common-427</a:t>
            </a:r>
          </a:p>
          <a:p>
            <a:r>
              <a:rPr lang="en-US" dirty="0"/>
              <a:t>NS-01-Matt15-28-slide 182</a:t>
            </a:r>
          </a:p>
          <a:p>
            <a:r>
              <a:rPr lang="en-US" dirty="0"/>
              <a:t>NS-02-Mark9-16-slide 129</a:t>
            </a:r>
          </a:p>
          <a:p>
            <a:r>
              <a:rPr lang="en-US" dirty="0"/>
              <a:t>NS-03-Luke13-24-slide 304</a:t>
            </a:r>
          </a:p>
          <a:p>
            <a:r>
              <a:rPr lang="en-US" dirty="0"/>
              <a:t>NS-04-John12-21-slide 19</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73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1271449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63700592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26043070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0395496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533392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a:t>
            </a:r>
            <a:r>
              <a:rPr lang="he-IL" sz="2400" dirty="0">
                <a:latin typeface="Times New Roman" charset="0"/>
                <a:ea typeface="ＭＳ Ｐゴシック" charset="0"/>
                <a:cs typeface="ＭＳ Ｐゴシック" charset="0"/>
              </a:rPr>
              <a:t>18</a:t>
            </a:r>
            <a:endParaRPr lang="en-US" sz="2400" dirty="0">
              <a:latin typeface="Times New Roman" charset="0"/>
              <a:ea typeface="ＭＳ Ｐゴシック" charset="0"/>
              <a:cs typeface="ＭＳ Ｐゴシック" charset="0"/>
            </a:endParaRP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7870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Luke 7 stands alone in the anointings of Jesus as it was much earlier. </a:t>
            </a:r>
          </a:p>
          <a:p>
            <a:r>
              <a:rPr lang="en-US" dirty="0"/>
              <a:t>__________</a:t>
            </a:r>
          </a:p>
          <a:p>
            <a:r>
              <a:rPr lang="en-US" dirty="0"/>
              <a:t>Common-428</a:t>
            </a:r>
          </a:p>
          <a:p>
            <a:r>
              <a:rPr lang="en-US" dirty="0"/>
              <a:t>NS-01-Matt15-28-slide 183</a:t>
            </a:r>
          </a:p>
          <a:p>
            <a:r>
              <a:rPr lang="en-US" dirty="0"/>
              <a:t>NS-02-Mark9-16-slide 130</a:t>
            </a:r>
          </a:p>
          <a:p>
            <a:r>
              <a:rPr lang="en-US" dirty="0"/>
              <a:t>NS-03-Luke13-24-slide 305</a:t>
            </a:r>
          </a:p>
          <a:p>
            <a:r>
              <a:rPr lang="en-US" dirty="0"/>
              <a:t>NS-04-John12-21-slide 20</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Luke 7 has in common with the Passion Week anointing many traits.</a:t>
            </a:r>
          </a:p>
          <a:p>
            <a:r>
              <a:rPr lang="en-US" sz="2400" dirty="0"/>
              <a:t>__________</a:t>
            </a:r>
          </a:p>
          <a:p>
            <a:r>
              <a:rPr lang="en-US" sz="2400" dirty="0"/>
              <a:t>Common-429</a:t>
            </a:r>
          </a:p>
          <a:p>
            <a:r>
              <a:rPr lang="en-US" sz="2400" dirty="0"/>
              <a:t>NS-01-Matt15-28-slide 184</a:t>
            </a:r>
          </a:p>
          <a:p>
            <a:r>
              <a:rPr lang="en-US" sz="2400" dirty="0"/>
              <a:t>NS-02-Mark9-16-slide 131</a:t>
            </a:r>
          </a:p>
          <a:p>
            <a:r>
              <a:rPr lang="en-US" sz="2400" dirty="0"/>
              <a:t>NS-03-Luke13-24-slide 306</a:t>
            </a:r>
          </a:p>
          <a:p>
            <a:r>
              <a:rPr lang="en-US" sz="2400" dirty="0"/>
              <a:t>NS-04-John12-21-slide 21</a:t>
            </a:r>
          </a:p>
          <a:p>
            <a:pPr eaLnBrk="1" hangingPunct="1">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Significant differences between these two anointings show them to be two separate but similar events.</a:t>
            </a:r>
          </a:p>
          <a:p>
            <a:r>
              <a:rPr lang="en-US" sz="2400" dirty="0"/>
              <a:t>__________</a:t>
            </a:r>
          </a:p>
          <a:p>
            <a:r>
              <a:rPr lang="en-US" sz="2400" dirty="0"/>
              <a:t>Common-430</a:t>
            </a:r>
          </a:p>
          <a:p>
            <a:r>
              <a:rPr lang="en-US" sz="2400" dirty="0"/>
              <a:t>NS-01-Matt15-28-slide 185</a:t>
            </a:r>
          </a:p>
          <a:p>
            <a:r>
              <a:rPr lang="en-US" sz="2400" dirty="0"/>
              <a:t>NS-02-Mark9-16-slide 132</a:t>
            </a:r>
          </a:p>
          <a:p>
            <a:r>
              <a:rPr lang="en-US" sz="2400" dirty="0"/>
              <a:t>NS-03-Luke13-24-slide 307</a:t>
            </a:r>
          </a:p>
          <a:p>
            <a:r>
              <a:rPr lang="en-US" sz="2400" dirty="0"/>
              <a:t>NS-04-John12-21-slide 22</a:t>
            </a:r>
          </a:p>
        </p:txBody>
      </p:sp>
    </p:spTree>
    <p:extLst>
      <p:ext uri="{BB962C8B-B14F-4D97-AF65-F5344CB8AC3E}">
        <p14:creationId xmlns:p14="http://schemas.microsoft.com/office/powerpoint/2010/main" val="266630673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78</a:t>
            </a:fld>
            <a:endParaRPr lang="en-GB"/>
          </a:p>
        </p:txBody>
      </p:sp>
    </p:spTree>
    <p:extLst>
      <p:ext uri="{BB962C8B-B14F-4D97-AF65-F5344CB8AC3E}">
        <p14:creationId xmlns:p14="http://schemas.microsoft.com/office/powerpoint/2010/main" val="3120184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1438572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4670747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1436288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4611111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445229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735835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Jesus knew he would die on Passover, the event that we call Good Friday. Therefore, he did these five important things:</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Predictions: He told his men that he would return.</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Preparation: Ten events reaffirmed that he was in control even of his death.</a:t>
            </a:r>
          </a:p>
          <a:p>
            <a:pPr marL="742950" lvl="0" indent="-742950" defTabSz="914400" fontAlgn="base">
              <a:spcBef>
                <a:spcPct val="20000"/>
              </a:spcBef>
              <a:buClr>
                <a:srgbClr val="FFCC00"/>
              </a:buClr>
              <a:buSzPct val="70000"/>
              <a:buFont typeface="+mj-lt"/>
              <a:buAutoNum type="alphaUcPeriod"/>
              <a:defRPr/>
            </a:pP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Precepts: His Upper Room Discourse assured them that the Spirit would help them depend on him.</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Prayer by Christ for Believers: He requested the Father that the church would remain united until his return.</a:t>
            </a:r>
          </a:p>
          <a:p>
            <a:pPr marL="742950" lvl="0" indent="-742950" defTabSz="914400" fontAlgn="base">
              <a:spcBef>
                <a:spcPct val="20000"/>
              </a:spcBef>
              <a:buClr>
                <a:srgbClr val="FFCC00"/>
              </a:buClr>
              <a:buSzPct val="70000"/>
              <a:buFont typeface="+mj-lt"/>
              <a:buAutoNum type="alphaUcPeriod"/>
              <a:defRPr/>
            </a:pP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Prayer in the Garden: He prayed that he would be faithful to die for humanity despite his will to escape </a:t>
            </a:r>
            <a:r>
              <a:rPr kumimoji="0" lang="en-US" sz="1200" b="0" i="0" u="none" strike="noStrike" kern="0" cap="none" spc="0" normalizeH="0" baseline="0" noProof="0">
                <a:ln>
                  <a:noFill/>
                </a:ln>
                <a:solidFill>
                  <a:srgbClr val="FFFFFF"/>
                </a:solidFill>
                <a:effectLst>
                  <a:glow rad="228600">
                    <a:srgbClr val="220011"/>
                  </a:glow>
                </a:effectLst>
                <a:uLnTx/>
                <a:uFillTx/>
                <a:latin typeface="Arial"/>
                <a:ea typeface="ＭＳ Ｐゴシック" charset="0"/>
                <a:cs typeface="Arial"/>
              </a:rPr>
              <a:t>it.</a:t>
            </a:r>
            <a:endPar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
        <p:nvSpPr>
          <p:cNvPr id="4" name="Slide Number Placeholder 3"/>
          <p:cNvSpPr>
            <a:spLocks noGrp="1"/>
          </p:cNvSpPr>
          <p:nvPr>
            <p:ph type="sldNum" sz="quarter" idx="5"/>
          </p:nvPr>
        </p:nvSpPr>
        <p:spPr/>
        <p:txBody>
          <a:bodyPr/>
          <a:lstStyle/>
          <a:p>
            <a:fld id="{46974BF3-3075-45E4-9BD0-C40831633550}" type="slidenum">
              <a:rPr lang="en-GB" smtClean="0"/>
              <a:pPr/>
              <a:t>5</a:t>
            </a:fld>
            <a:endParaRPr lang="en-GB"/>
          </a:p>
        </p:txBody>
      </p:sp>
    </p:spTree>
    <p:extLst>
      <p:ext uri="{BB962C8B-B14F-4D97-AF65-F5344CB8AC3E}">
        <p14:creationId xmlns:p14="http://schemas.microsoft.com/office/powerpoint/2010/main" val="144433102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92638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89435316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15408187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975698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7847650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5724434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we do before meals today, the host provided water for guests to wash their hands. Also, a servant would wash their feet.</a:t>
            </a:r>
          </a:p>
        </p:txBody>
      </p:sp>
      <p:sp>
        <p:nvSpPr>
          <p:cNvPr id="4" name="Slide Number Placeholder 3"/>
          <p:cNvSpPr>
            <a:spLocks noGrp="1"/>
          </p:cNvSpPr>
          <p:nvPr>
            <p:ph type="sldNum" sz="quarter" idx="5"/>
          </p:nvPr>
        </p:nvSpPr>
        <p:spPr/>
        <p:txBody>
          <a:bodyPr/>
          <a:lstStyle/>
          <a:p>
            <a:fld id="{46974BF3-3075-45E4-9BD0-C40831633550}" type="slidenum">
              <a:rPr lang="en-GB" smtClean="0"/>
              <a:pPr/>
              <a:t>97</a:t>
            </a:fld>
            <a:endParaRPr lang="en-GB"/>
          </a:p>
        </p:txBody>
      </p:sp>
    </p:spTree>
    <p:extLst>
      <p:ext uri="{BB962C8B-B14F-4D97-AF65-F5344CB8AC3E}">
        <p14:creationId xmlns:p14="http://schemas.microsoft.com/office/powerpoint/2010/main" val="101693036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054A36-82AF-3F42-B72C-29AAF15B7C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ＭＳ Ｐゴシック" charset="0"/>
              </a:rPr>
              <a:t>I do not know why there was no servant to wash the feet of the guests at that Passover. After all, it was the most important meal of the year. Maybe Jesus asked the servant of the house not to be there to test the disciples. But, in any event, no one washed their feet before dinner! So Jesus did it. </a:t>
            </a:r>
          </a:p>
        </p:txBody>
      </p:sp>
    </p:spTree>
    <p:extLst>
      <p:ext uri="{BB962C8B-B14F-4D97-AF65-F5344CB8AC3E}">
        <p14:creationId xmlns:p14="http://schemas.microsoft.com/office/powerpoint/2010/main" val="30644808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some films like this one on "The Gospel of John," Jesus is depicted at the center of the U-shaped table.</a:t>
            </a:r>
          </a:p>
        </p:txBody>
      </p:sp>
      <p:sp>
        <p:nvSpPr>
          <p:cNvPr id="4" name="Slide Number Placeholder 3"/>
          <p:cNvSpPr>
            <a:spLocks noGrp="1"/>
          </p:cNvSpPr>
          <p:nvPr>
            <p:ph type="sldNum" sz="quarter" idx="5"/>
          </p:nvPr>
        </p:nvSpPr>
        <p:spPr/>
        <p:txBody>
          <a:bodyPr/>
          <a:lstStyle/>
          <a:p>
            <a:fld id="{46974BF3-3075-45E4-9BD0-C40831633550}" type="slidenum">
              <a:rPr lang="en-GB" smtClean="0"/>
              <a:pPr/>
              <a:t>99</a:t>
            </a:fld>
            <a:endParaRPr lang="en-GB"/>
          </a:p>
        </p:txBody>
      </p:sp>
    </p:spTree>
    <p:extLst>
      <p:ext uri="{BB962C8B-B14F-4D97-AF65-F5344CB8AC3E}">
        <p14:creationId xmlns:p14="http://schemas.microsoft.com/office/powerpoint/2010/main" val="54322235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were typically shaped in the form of a U so the servants could serve all parties from the middle section.</a:t>
            </a:r>
          </a:p>
        </p:txBody>
      </p:sp>
      <p:sp>
        <p:nvSpPr>
          <p:cNvPr id="4" name="Slide Number Placeholder 3"/>
          <p:cNvSpPr>
            <a:spLocks noGrp="1"/>
          </p:cNvSpPr>
          <p:nvPr>
            <p:ph type="sldNum" sz="quarter" idx="5"/>
          </p:nvPr>
        </p:nvSpPr>
        <p:spPr/>
        <p:txBody>
          <a:bodyPr/>
          <a:lstStyle/>
          <a:p>
            <a:fld id="{46974BF3-3075-45E4-9BD0-C40831633550}" type="slidenum">
              <a:rPr lang="en-GB" smtClean="0"/>
              <a:pPr/>
              <a:t>100</a:t>
            </a:fld>
            <a:endParaRPr lang="en-GB"/>
          </a:p>
        </p:txBody>
      </p:sp>
    </p:spTree>
    <p:extLst>
      <p:ext uri="{BB962C8B-B14F-4D97-AF65-F5344CB8AC3E}">
        <p14:creationId xmlns:p14="http://schemas.microsoft.com/office/powerpoint/2010/main" val="41425188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1A98-9049-8242-A817-A14A6F023CB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endParaRPr lang="en-US" dirty="0">
              <a:cs typeface="+mn-cs"/>
            </a:endParaRPr>
          </a:p>
        </p:txBody>
      </p:sp>
    </p:spTree>
    <p:extLst>
      <p:ext uri="{BB962C8B-B14F-4D97-AF65-F5344CB8AC3E}">
        <p14:creationId xmlns:p14="http://schemas.microsoft.com/office/powerpoint/2010/main" val="39821014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2"/>
          <p:cNvSpPr>
            <a:spLocks noGrp="1" noRot="1" noChangeAspect="1" noChangeArrowheads="1" noTextEdit="1"/>
          </p:cNvSpPr>
          <p:nvPr>
            <p:ph type="sldImg"/>
          </p:nvPr>
        </p:nvSpPr>
        <p:spPr>
          <a:solidFill>
            <a:srgbClr val="FFFFFF"/>
          </a:solidFill>
          <a:ln/>
        </p:spPr>
      </p:sp>
      <p:sp>
        <p:nvSpPr>
          <p:cNvPr id="5652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ＭＳ Ｐゴシック" charset="0"/>
              </a:rPr>
              <a:t>Keeping this area open helped the servants not to lean over the feet of the guests to reach their plates and cups.</a:t>
            </a:r>
          </a:p>
        </p:txBody>
      </p:sp>
    </p:spTree>
    <p:extLst>
      <p:ext uri="{BB962C8B-B14F-4D97-AF65-F5344CB8AC3E}">
        <p14:creationId xmlns:p14="http://schemas.microsoft.com/office/powerpoint/2010/main" val="29022527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Slide Image Placeholder 1"/>
          <p:cNvSpPr>
            <a:spLocks noGrp="1" noRot="1" noChangeAspect="1" noTextEdit="1"/>
          </p:cNvSpPr>
          <p:nvPr>
            <p:ph type="sldImg"/>
          </p:nvPr>
        </p:nvSpPr>
        <p:spPr>
          <a:ln/>
        </p:spPr>
      </p:sp>
      <p:sp>
        <p:nvSpPr>
          <p:cNvPr id="567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ea typeface="ＭＳ Ｐゴシック" charset="0"/>
                <a:cs typeface="ＭＳ Ｐゴシック" charset="0"/>
              </a:rPr>
              <a:t>Where did the head of the table sit?</a:t>
            </a:r>
          </a:p>
        </p:txBody>
      </p:sp>
      <p:sp>
        <p:nvSpPr>
          <p:cNvPr id="567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117BB3-9325-E648-A528-A1923FC095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6508414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Slide Image Placeholder 1"/>
          <p:cNvSpPr>
            <a:spLocks noGrp="1" noRot="1" noChangeAspect="1"/>
          </p:cNvSpPr>
          <p:nvPr>
            <p:ph type="sldImg"/>
          </p:nvPr>
        </p:nvSpPr>
        <p:spPr>
          <a:ln/>
        </p:spPr>
      </p:sp>
      <p:sp>
        <p:nvSpPr>
          <p:cNvPr id="569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b="0" dirty="0">
                <a:latin typeface="Times New Roman" charset="0"/>
                <a:ea typeface="ＭＳ Ｐゴシック" charset="0"/>
                <a:cs typeface="ＭＳ Ｐゴシック" charset="0"/>
              </a:rPr>
              <a:t>Others say Christ </a:t>
            </a:r>
            <a:r>
              <a:rPr lang="mr-IN"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reclined on the middle divan</a:t>
            </a:r>
            <a:r>
              <a:rPr lang="mr-IN"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(see http://</a:t>
            </a:r>
            <a:r>
              <a:rPr lang="en-US" b="0" dirty="0" err="1">
                <a:latin typeface="Times New Roman" charset="0"/>
                <a:ea typeface="ＭＳ Ｐゴシック" charset="0"/>
                <a:cs typeface="ＭＳ Ｐゴシック" charset="0"/>
              </a:rPr>
              <a:t>www.spiritjournals.com</a:t>
            </a:r>
            <a:r>
              <a:rPr lang="en-US" b="0" dirty="0">
                <a:latin typeface="Times New Roman" charset="0"/>
                <a:ea typeface="ＭＳ Ｐゴシック" charset="0"/>
                <a:cs typeface="ＭＳ Ｐゴシック" charset="0"/>
              </a:rPr>
              <a:t>/Bible%20Studies/Passover/</a:t>
            </a:r>
            <a:r>
              <a:rPr lang="en-US" b="0" dirty="0" err="1">
                <a:latin typeface="Times New Roman" charset="0"/>
                <a:ea typeface="ＭＳ Ｐゴシック" charset="0"/>
                <a:cs typeface="ＭＳ Ｐゴシック" charset="0"/>
              </a:rPr>
              <a:t>passoverseatingarrin.htm</a:t>
            </a:r>
            <a:r>
              <a:rPr lang="en-US" b="0" dirty="0">
                <a:latin typeface="Times New Roman" charset="0"/>
                <a:ea typeface="ＭＳ Ｐゴシック" charset="0"/>
                <a:cs typeface="ＭＳ Ｐゴシック" charset="0"/>
              </a:rPr>
              <a:t> accessed 27 Oct 2013)</a:t>
            </a:r>
          </a:p>
          <a:p>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But the important point is that Jesus gave the two most important spots next to him to John (understandable!) and Judas! Jesus gave Judas every opportunity NOT to betray him.</a:t>
            </a:r>
          </a:p>
        </p:txBody>
      </p:sp>
      <p:sp>
        <p:nvSpPr>
          <p:cNvPr id="569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CB35B-1CD6-044E-91F3-4B9232CCC9B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799749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49FBD258-F195-4C5B-895A-E396C915A5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60056D-B9B7-4DB0-9EA0-EB486A105C25}"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66563" name="Rectangle 2">
            <a:extLst>
              <a:ext uri="{FF2B5EF4-FFF2-40B4-BE49-F238E27FC236}">
                <a16:creationId xmlns:a16="http://schemas.microsoft.com/office/drawing/2014/main" id="{065190E1-5FF8-43EA-8521-DF23B8D7F0AE}"/>
              </a:ext>
            </a:extLst>
          </p:cNvPr>
          <p:cNvSpPr>
            <a:spLocks noGrp="1" noRot="1" noChangeAspect="1" noChangeArrowheads="1"/>
          </p:cNvSpPr>
          <p:nvPr>
            <p:ph type="sldImg"/>
          </p:nvPr>
        </p:nvSpPr>
        <p:spPr>
          <a:solidFill>
            <a:srgbClr val="FFFFFF"/>
          </a:solidFill>
          <a:ln/>
        </p:spPr>
      </p:sp>
      <p:sp>
        <p:nvSpPr>
          <p:cNvPr id="66564" name="Rectangle 3">
            <a:extLst>
              <a:ext uri="{FF2B5EF4-FFF2-40B4-BE49-F238E27FC236}">
                <a16:creationId xmlns:a16="http://schemas.microsoft.com/office/drawing/2014/main" id="{A5360298-88E0-4945-BF06-BD2E2644A008}"/>
              </a:ext>
            </a:extLst>
          </p:cNvPr>
          <p:cNvSpPr>
            <a:spLocks noGrp="1" noChangeArrowheads="1"/>
          </p:cNvSpPr>
          <p:nvPr>
            <p:ph type="body" idx="1"/>
          </p:nvPr>
        </p:nvSpPr>
        <p:spPr>
          <a:solidFill>
            <a:srgbClr val="FFFFFF"/>
          </a:solidFill>
          <a:ln>
            <a:solidFill>
              <a:srgbClr val="000000"/>
            </a:solidFill>
          </a:ln>
        </p:spPr>
        <p:txBody>
          <a:bodyPr/>
          <a:lstStyle/>
          <a:p>
            <a:pPr>
              <a:spcBef>
                <a:spcPct val="0"/>
              </a:spcBef>
            </a:pPr>
            <a:endParaRPr kumimoji="0" lang="en-US" altLang="en-US" sz="2400" b="1" dirty="0">
              <a:latin typeface="Arial" panose="020B0604020202020204" pitchFamily="34" charset="0"/>
            </a:endParaRPr>
          </a:p>
        </p:txBody>
      </p:sp>
    </p:spTree>
    <p:extLst>
      <p:ext uri="{BB962C8B-B14F-4D97-AF65-F5344CB8AC3E}">
        <p14:creationId xmlns:p14="http://schemas.microsoft.com/office/powerpoint/2010/main" val="261927126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18D3D6F7-2CD3-4A09-93AA-CFA7963BA9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358543-688A-4B69-87DC-A72752AA6E4C}"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71683" name="Rectangle 2">
            <a:extLst>
              <a:ext uri="{FF2B5EF4-FFF2-40B4-BE49-F238E27FC236}">
                <a16:creationId xmlns:a16="http://schemas.microsoft.com/office/drawing/2014/main" id="{B26FC3C6-3B13-4469-B6EE-3E366004D2AA}"/>
              </a:ext>
            </a:extLst>
          </p:cNvPr>
          <p:cNvSpPr>
            <a:spLocks noGrp="1" noRot="1" noChangeAspect="1" noChangeArrowheads="1"/>
          </p:cNvSpPr>
          <p:nvPr>
            <p:ph type="sldImg"/>
          </p:nvPr>
        </p:nvSpPr>
        <p:spPr>
          <a:solidFill>
            <a:srgbClr val="FFFFFF"/>
          </a:solidFill>
          <a:ln/>
        </p:spPr>
      </p:sp>
      <p:sp>
        <p:nvSpPr>
          <p:cNvPr id="71684" name="Rectangle 3">
            <a:extLst>
              <a:ext uri="{FF2B5EF4-FFF2-40B4-BE49-F238E27FC236}">
                <a16:creationId xmlns:a16="http://schemas.microsoft.com/office/drawing/2014/main" id="{375BD752-8F59-4733-926F-DD69D69DEB93}"/>
              </a:ext>
            </a:extLst>
          </p:cNvPr>
          <p:cNvSpPr>
            <a:spLocks noGrp="1" noChangeArrowheads="1"/>
          </p:cNvSpPr>
          <p:nvPr>
            <p:ph type="body" idx="1"/>
          </p:nvPr>
        </p:nvSpPr>
        <p:spPr>
          <a:solidFill>
            <a:srgbClr val="FFFFFF"/>
          </a:solidFill>
          <a:ln>
            <a:solidFill>
              <a:srgbClr val="000000"/>
            </a:solidFill>
          </a:ln>
        </p:spPr>
        <p:txBody>
          <a:bodyPr/>
          <a:lstStyle/>
          <a:p>
            <a:pPr>
              <a:spcBef>
                <a:spcPct val="0"/>
              </a:spcBef>
            </a:pPr>
            <a:endParaRPr kumimoji="0" lang="en-US" altLang="en-US" sz="2400" b="1" dirty="0">
              <a:latin typeface="Arial" panose="020B0604020202020204" pitchFamily="34" charset="0"/>
            </a:endParaRPr>
          </a:p>
        </p:txBody>
      </p:sp>
    </p:spTree>
    <p:extLst>
      <p:ext uri="{BB962C8B-B14F-4D97-AF65-F5344CB8AC3E}">
        <p14:creationId xmlns:p14="http://schemas.microsoft.com/office/powerpoint/2010/main" val="37433257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a:extLst>
              <a:ext uri="{FF2B5EF4-FFF2-40B4-BE49-F238E27FC236}">
                <a16:creationId xmlns:a16="http://schemas.microsoft.com/office/drawing/2014/main" id="{D69F3AB4-A5DF-457E-9F19-2E764596E6AA}"/>
              </a:ext>
            </a:extLst>
          </p:cNvPr>
          <p:cNvSpPr>
            <a:spLocks noGrp="1" noRot="1" noChangeAspect="1"/>
          </p:cNvSpPr>
          <p:nvPr>
            <p:ph type="sldImg"/>
          </p:nvPr>
        </p:nvSpPr>
        <p:spPr>
          <a:ln/>
        </p:spPr>
      </p:sp>
      <p:sp>
        <p:nvSpPr>
          <p:cNvPr id="76803" name="Notes Placeholder 2">
            <a:extLst>
              <a:ext uri="{FF2B5EF4-FFF2-40B4-BE49-F238E27FC236}">
                <a16:creationId xmlns:a16="http://schemas.microsoft.com/office/drawing/2014/main" id="{8DD4DCDF-3F1E-4460-96DD-3D828CDAA81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dirty="0">
                <a:latin typeface="Arial" panose="020B0604020202020204" pitchFamily="34" charset="0"/>
              </a:rPr>
              <a:t>13:9-10. “Peter continued to miss the spiritual lesson, but he was certain of his desire to be joined to Jesus. Therefore he asked Jesus to wash his hands and head as well as his feet. Jesus answered, A person who has had a bath needs only to wash his feet; his whole body is clean. (Some Gr. </a:t>
            </a:r>
            <a:r>
              <a:rPr lang="en-US" altLang="en-US" b="1" dirty="0" err="1">
                <a:latin typeface="Arial" panose="020B0604020202020204" pitchFamily="34" charset="0"/>
              </a:rPr>
              <a:t>mss.</a:t>
            </a:r>
            <a:r>
              <a:rPr lang="en-US" altLang="en-US" b="1" dirty="0">
                <a:latin typeface="Arial" panose="020B0604020202020204" pitchFamily="34" charset="0"/>
              </a:rPr>
              <a:t> omit the words “his feet.”) Roman Catholics sometimes have interpreted verse 10 to mean that after infant baptism only penance is needed. A preferable interpretation is that after salvation all one needs is confession of sins, the continual application of Jesus’ death to cleanse one’s daily sins (cf. 1 John 1:7; 2:1-2). When Jesus added that not every one of you is clean, He was referring to Judas (cf. John 13:11, 18). This suggests that Judas was not converted” (Ibid).</a:t>
            </a:r>
          </a:p>
        </p:txBody>
      </p:sp>
      <p:sp>
        <p:nvSpPr>
          <p:cNvPr id="76804" name="Slide Number Placeholder 3">
            <a:extLst>
              <a:ext uri="{FF2B5EF4-FFF2-40B4-BE49-F238E27FC236}">
                <a16:creationId xmlns:a16="http://schemas.microsoft.com/office/drawing/2014/main" id="{CC38F70A-E70B-45E8-ACE4-398917966AA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333C6C-E18B-4EB3-8F3D-D727B82EA4D2}"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Tree>
    <p:extLst>
      <p:ext uri="{BB962C8B-B14F-4D97-AF65-F5344CB8AC3E}">
        <p14:creationId xmlns:p14="http://schemas.microsoft.com/office/powerpoint/2010/main" val="98166296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9E76DBAB-88D4-4B6D-B5D7-30A084064F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9BF4B4-21E0-4C96-BD73-92356CFEB29D}"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116</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83971" name="Rectangle 2">
            <a:extLst>
              <a:ext uri="{FF2B5EF4-FFF2-40B4-BE49-F238E27FC236}">
                <a16:creationId xmlns:a16="http://schemas.microsoft.com/office/drawing/2014/main" id="{72030F45-D587-4AC6-937B-A441D12546F1}"/>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7722D59-FC6E-4578-A455-DD5943BFFB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b="1" dirty="0">
              <a:latin typeface="Arial" panose="020B0604020202020204" pitchFamily="34" charset="0"/>
            </a:endParaRPr>
          </a:p>
        </p:txBody>
      </p:sp>
    </p:spTree>
    <p:extLst>
      <p:ext uri="{BB962C8B-B14F-4D97-AF65-F5344CB8AC3E}">
        <p14:creationId xmlns:p14="http://schemas.microsoft.com/office/powerpoint/2010/main" val="109692876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120</a:t>
            </a:fld>
            <a:endParaRPr lang="en-GB"/>
          </a:p>
        </p:txBody>
      </p:sp>
    </p:spTree>
    <p:extLst>
      <p:ext uri="{BB962C8B-B14F-4D97-AF65-F5344CB8AC3E}">
        <p14:creationId xmlns:p14="http://schemas.microsoft.com/office/powerpoint/2010/main" val="128768409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2AAF45-E688-484E-AB46-BE2ED18A18F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7" name="Rectangle 2"/>
          <p:cNvSpPr>
            <a:spLocks noGrp="1" noRot="1" noChangeAspect="1" noChangeArrowheads="1"/>
          </p:cNvSpPr>
          <p:nvPr>
            <p:ph type="sldImg"/>
          </p:nvPr>
        </p:nvSpPr>
        <p:spPr>
          <a:xfrm>
            <a:off x="1143000" y="685800"/>
            <a:ext cx="4572000" cy="3429000"/>
          </a:xfrm>
          <a:solidFill>
            <a:srgbClr val="FFFFFF"/>
          </a:solidFill>
          <a:ln/>
        </p:spPr>
      </p:sp>
      <p:sp>
        <p:nvSpPr>
          <p:cNvPr id="880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Peter would deny him (13:38)</a:t>
            </a:r>
            <a:r>
              <a:rPr lang="mr-IN"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9117386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983232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74145826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84217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86124643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699928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5416409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9826275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17531401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9385299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456672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86975464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114768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778910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4071763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36992530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8603484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Translators,</a:t>
            </a:r>
            <a:r>
              <a:rPr lang="en-US" baseline="0" dirty="0"/>
              <a:t> do NOT translate</a:t>
            </a:r>
            <a:r>
              <a:rPr lang="en-US" dirty="0"/>
              <a:t> PESACH as this is Hebrew </a:t>
            </a:r>
            <a:r>
              <a:rPr lang="en-US" baseline="0" dirty="0"/>
              <a:t>but translate “The Passover Meal”</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E9F7BE8-48B0-5941-8B56-822D7AFA2F3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7417473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E693BA-38A3-3B4D-B24B-8341BC71CD5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7983473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Common-390</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ES-05-Biblical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NS-19-Hebrews-376</a:t>
            </a:r>
            <a:endParaRPr lang="en-US" dirty="0">
              <a:latin typeface="Calibri" charset="0"/>
              <a:ea typeface="ＭＳ Ｐゴシック" charset="0"/>
              <a:cs typeface="ＭＳ Ｐゴシック" charset="0"/>
            </a:endParaRPr>
          </a:p>
          <a:p>
            <a:endParaRPr lang="en-US" dirty="0"/>
          </a:p>
        </p:txBody>
      </p:sp>
    </p:spTree>
    <p:extLst>
      <p:ext uri="{BB962C8B-B14F-4D97-AF65-F5344CB8AC3E}">
        <p14:creationId xmlns:p14="http://schemas.microsoft.com/office/powerpoint/2010/main" val="27600831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dirty="0"/>
              <a:t>The Passover had its "cup of redemption" that referred to the salvation of Israel from slavery in Egypt. But Jesus changed the familiar wording on the night of the Last Supper to apply this "cup of redemption" not simply to political redemption. He declared himself as the fulfillment of this cup as it ultimately celebrates redemption in HIS blood as the TRUE Passover Lamb!</a:t>
            </a:r>
          </a:p>
          <a:p>
            <a:pPr marL="0" marR="0" lvl="0" indent="0" defTabSz="914400" eaLnBrk="1" fontAlgn="auto" latinLnBrk="0" hangingPunct="1">
              <a:lnSpc>
                <a:spcPct val="100000"/>
              </a:lnSpc>
              <a:spcBef>
                <a:spcPts val="0"/>
              </a:spcBef>
              <a:spcAft>
                <a:spcPts val="0"/>
              </a:spcAft>
              <a:buClrTx/>
              <a:buSzTx/>
              <a:buFontTx/>
              <a:buNone/>
              <a:tabLst/>
              <a:defRPr/>
            </a:pPr>
            <a:endParaRPr lang="en-US" dirty="0"/>
          </a:p>
          <a:p>
            <a:pPr marL="0" marR="0" lvl="0" indent="0" defTabSz="914400" eaLnBrk="1" fontAlgn="auto" latinLnBrk="0" hangingPunct="1">
              <a:lnSpc>
                <a:spcPct val="100000"/>
              </a:lnSpc>
              <a:spcBef>
                <a:spcPts val="0"/>
              </a:spcBef>
              <a:spcAft>
                <a:spcPts val="0"/>
              </a:spcAft>
              <a:buClrTx/>
              <a:buSzTx/>
              <a:buFontTx/>
              <a:buNone/>
              <a:tabLst/>
              <a:defRPr/>
            </a:pPr>
            <a:r>
              <a:rPr lang="en-US" dirty="0"/>
              <a:t>Many today say that baptism is the sign of the new covenant for believers. But Luke 22:20 says that the cup of the Lord's supper is that sign.</a:t>
            </a:r>
          </a:p>
          <a:p>
            <a:r>
              <a:rPr lang="en-US" dirty="0"/>
              <a:t>__________</a:t>
            </a:r>
          </a:p>
          <a:p>
            <a:r>
              <a:rPr lang="en-US" dirty="0"/>
              <a:t>Common-389</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ES-05-Biblical Covenants-33</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NS-19-Hebrews-375</a:t>
            </a:r>
            <a:endParaRPr lang="en-US" dirty="0">
              <a:latin typeface="Calibri" charset="0"/>
              <a:ea typeface="ＭＳ Ｐゴシック" charset="0"/>
              <a:cs typeface="ＭＳ Ｐゴシック" charset="0"/>
            </a:endParaRPr>
          </a:p>
          <a:p>
            <a:endParaRPr lang="en-US" dirty="0"/>
          </a:p>
          <a:p>
            <a:pPr algn="l" rtl="0" latinLnBrk="0"/>
            <a:endParaRPr lang="en-US" dirty="0"/>
          </a:p>
          <a:p>
            <a:pPr algn="l" rtl="0" latinLnBrk="0"/>
            <a:endParaRPr lang="en-US" dirty="0"/>
          </a:p>
        </p:txBody>
      </p:sp>
    </p:spTree>
    <p:extLst>
      <p:ext uri="{BB962C8B-B14F-4D97-AF65-F5344CB8AC3E}">
        <p14:creationId xmlns:p14="http://schemas.microsoft.com/office/powerpoint/2010/main" val="24961539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A3B9A9D-79D2-7F41-8BEB-1C07EC767A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924710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82500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E6B5A54-B0C1-6444-ADA6-2130F05E68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8493061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3947EC-6942-8044-A74D-A95662C7CDD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4767220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2EB433-978D-4E4F-A1A2-109C5922E5A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6979108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EF9B79-4690-E14A-8263-267575EC15E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333411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45DA9B0-FEB1-9B4D-8949-4E956D9C9B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050333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1A1F9-BDBE-164E-A734-B044E84D7BD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84003157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89722A-97D7-F54A-9E77-3948891C275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9571" name="Rectangle 1026"/>
          <p:cNvSpPr>
            <a:spLocks noGrp="1" noRot="1" noChangeAspect="1" noChangeArrowheads="1" noTextEdit="1"/>
          </p:cNvSpPr>
          <p:nvPr>
            <p:ph type="sldImg"/>
          </p:nvPr>
        </p:nvSpPr>
        <p:spPr>
          <a:ln/>
        </p:spPr>
      </p:sp>
      <p:sp>
        <p:nvSpPr>
          <p:cNvPr id="10957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2721621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8E21A26-3D75-D848-8C32-09A6775E75C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495024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0011849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37D3B3-BBEC-5E4D-8819-CF3EC626AC6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264342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
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D87CF1-9CB8-754E-B0A9-7C8BBCE7688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37487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825273C-2C67-3847-8BBA-1E5B575DBC8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267213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FA867A6-F304-174D-82EA-261A74E5C5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288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ln/>
        </p:spPr>
        <p:txBody>
          <a:bodyPr/>
          <a:lstStyle/>
          <a:p>
            <a:pPr eaLnBrk="1" hangingPunct="1"/>
            <a:r>
              <a:rPr lang="en-US" b="1" dirty="0">
                <a:solidFill>
                  <a:srgbClr val="FFFFFF"/>
                </a:solidFill>
                <a:effectLst>
                  <a:outerShdw blurRad="38100" dist="38100" dir="2700000" algn="tl">
                    <a:srgbClr val="DDDDDD"/>
                  </a:outerShdw>
                </a:effectLst>
                <a:ea typeface="ＭＳ Ｐゴシック" charset="0"/>
                <a:cs typeface="Arial" panose="020B0604020202020204" pitchFamily="34" charset="0"/>
              </a:rPr>
              <a:t>Only Christ can atone for sin, and therefore only Christ can provide salvation. </a:t>
            </a:r>
            <a:endParaRPr lang="en-US" b="0" dirty="0">
              <a:ea typeface="ＭＳ Ｐゴシック" charset="0"/>
              <a:cs typeface="ＭＳ Ｐゴシック" charset="0"/>
            </a:endParaRPr>
          </a:p>
        </p:txBody>
      </p:sp>
    </p:spTree>
    <p:extLst>
      <p:ext uri="{BB962C8B-B14F-4D97-AF65-F5344CB8AC3E}">
        <p14:creationId xmlns:p14="http://schemas.microsoft.com/office/powerpoint/2010/main" val="360182247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C335BF-4218-8543-9ED5-8B93169DE1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5767136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0980BD-3576-6B45-BDDE-E4D4190065A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16593424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BB71C16-979F-1348-8D0B-99219C43D2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9027"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ln/>
        </p:spPr>
        <p:txBody>
          <a:bodyPr/>
          <a:lstStyle/>
          <a:p>
            <a:pPr eaLnBrk="1" hangingPunct="1">
              <a:defRPr/>
            </a:pPr>
            <a:r>
              <a:rPr lang="en-US" b="1" kern="0" dirty="0" err="1">
                <a:solidFill>
                  <a:srgbClr val="FFFFFF"/>
                </a:solidFill>
                <a:ea typeface="Arial" charset="0"/>
                <a:cs typeface="Arial" panose="020B0604020202020204" pitchFamily="34" charset="0"/>
              </a:rPr>
              <a:t>http://www.jesuschristonly.com/sermons/lee-strobel/jesus-the-only-way-to-god.html</a:t>
            </a:r>
            <a:endParaRPr lang="en-US" b="1" kern="0" dirty="0">
              <a:solidFill>
                <a:srgbClr val="FFFFFF"/>
              </a:solidFill>
              <a:ea typeface="Arial" charset="0"/>
              <a:cs typeface="Arial" panose="020B0604020202020204" pitchFamily="34" charset="0"/>
            </a:endParaRPr>
          </a:p>
        </p:txBody>
      </p:sp>
    </p:spTree>
    <p:extLst>
      <p:ext uri="{BB962C8B-B14F-4D97-AF65-F5344CB8AC3E}">
        <p14:creationId xmlns:p14="http://schemas.microsoft.com/office/powerpoint/2010/main" val="349381741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1490299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37D3B3-BBEC-5E4D-8819-CF3EC626AC6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0041320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C06EB11-A238-8B43-B766-18989BECDCF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9673407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5F6892-457F-E64A-81D1-CE1A8133C98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7219" name="Rectangle 2"/>
          <p:cNvSpPr>
            <a:spLocks noGrp="1" noRot="1" noChangeAspect="1" noChangeArrowheads="1"/>
          </p:cNvSpPr>
          <p:nvPr>
            <p:ph type="sldImg"/>
          </p:nvPr>
        </p:nvSpPr>
        <p:spPr>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961786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Matthew and Luke provide a good overview of details on Israel's restoration, as well as Daniel and 1 Thess.</a:t>
            </a:r>
          </a:p>
          <a:p>
            <a:pPr eaLnBrk="1" hangingPunct="1"/>
            <a:r>
              <a:rPr lang="en-US" dirty="0">
                <a:ea typeface="ＭＳ Ｐゴシック" charset="0"/>
                <a:cs typeface="ＭＳ Ｐゴシック" charset="0"/>
              </a:rPr>
              <a:t>_________</a:t>
            </a:r>
          </a:p>
          <a:p>
            <a:pPr eaLnBrk="1" hangingPunct="1"/>
            <a:r>
              <a:rPr lang="en-US" dirty="0">
                <a:ea typeface="ＭＳ Ｐゴシック" charset="0"/>
                <a:cs typeface="ＭＳ Ｐゴシック" charset="0"/>
              </a:rPr>
              <a:t>Common-436</a:t>
            </a:r>
          </a:p>
          <a:p>
            <a:pPr eaLnBrk="1" hangingPunct="1"/>
            <a:r>
              <a:rPr lang="en-US" dirty="0">
                <a:ea typeface="ＭＳ Ｐゴシック" charset="0"/>
                <a:cs typeface="ＭＳ Ｐゴシック" charset="0"/>
              </a:rPr>
              <a:t>ES-26-Restoration of Israel-376</a:t>
            </a:r>
          </a:p>
          <a:p>
            <a:pPr eaLnBrk="1" hangingPunct="1"/>
            <a:r>
              <a:rPr lang="en-US" dirty="0">
                <a:ea typeface="ＭＳ Ｐゴシック" charset="0"/>
                <a:cs typeface="ＭＳ Ｐゴシック" charset="0"/>
              </a:rPr>
              <a:t>LC-08-Preparation for the Death of the King-23, 48</a:t>
            </a:r>
          </a:p>
          <a:p>
            <a:pPr eaLnBrk="1" hangingPunct="1"/>
            <a:r>
              <a:rPr lang="en-US" dirty="0">
                <a:ea typeface="ＭＳ Ｐゴシック" charset="0"/>
                <a:cs typeface="ＭＳ Ｐゴシック" charset="0"/>
              </a:rPr>
              <a:t>NS-01-Matt14-28-slide 157</a:t>
            </a:r>
          </a:p>
          <a:p>
            <a:pPr eaLnBrk="1" hangingPunct="1"/>
            <a:r>
              <a:rPr lang="en-US" dirty="0">
                <a:ea typeface="ＭＳ Ｐゴシック" charset="0"/>
                <a:cs typeface="ＭＳ Ｐゴシック" charset="0"/>
              </a:rPr>
              <a:t>NS-03-Luke13-24-slide 136</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36A26D-1F9C-4D4D-AC28-196D6E07DA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0232042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D1C3919-7612-E444-947E-3CD9A2D18A7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1315" name="Rectangle 2"/>
          <p:cNvSpPr>
            <a:spLocks noGrp="1" noRot="1" noChangeAspect="1" noChangeArrowheads="1"/>
          </p:cNvSpPr>
          <p:nvPr>
            <p:ph type="sldImg"/>
          </p:nvPr>
        </p:nvSpPr>
        <p:spPr>
          <a:solidFill>
            <a:srgbClr val="FFFFFF"/>
          </a:solidFill>
          <a:ln/>
        </p:spPr>
      </p:sp>
      <p:sp>
        <p:nvSpPr>
          <p:cNvPr id="1413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608733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8BED198-014B-C149-9104-43223391675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txBox="1">
            <a:spLocks noGrp="1" noChangeArrowheads="1"/>
          </p:cNvSpPr>
          <p:nvPr/>
        </p:nvSpPr>
        <p:spPr bwMode="auto">
          <a:xfrm>
            <a:off x="3886200" y="87630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041C497-737D-9D4F-8B08-7CBF95BF9A2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solidFill>
            <a:srgbClr val="FFFFFF"/>
          </a:solidFill>
          <a:ln/>
        </p:spPr>
      </p:sp>
      <p:sp>
        <p:nvSpPr>
          <p:cNvPr id="294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This indwelling is PERMANENT (forever) and for ALL believers!</a:t>
            </a:r>
          </a:p>
          <a:p>
            <a:pPr eaLnBrk="1" hangingPunct="1"/>
            <a:r>
              <a:rPr lang="en-US" b="1" dirty="0">
                <a:latin typeface="Arial" panose="020B0604020202020204" pitchFamily="34" charset="0"/>
                <a:ea typeface="ＭＳ Ｐゴシック" charset="0"/>
                <a:cs typeface="ＭＳ Ｐゴシック" charset="0"/>
              </a:rPr>
              <a:t>________</a:t>
            </a:r>
          </a:p>
          <a:p>
            <a:pPr eaLnBrk="1" hangingPunct="1"/>
            <a:r>
              <a:rPr lang="en-US" b="1" dirty="0">
                <a:latin typeface="Arial" panose="020B0604020202020204" pitchFamily="34" charset="0"/>
                <a:ea typeface="ＭＳ Ｐゴシック" charset="0"/>
                <a:cs typeface="ＭＳ Ｐゴシック" charset="0"/>
              </a:rPr>
              <a:t>BE-26-Ezekiel-40</a:t>
            </a:r>
          </a:p>
          <a:p>
            <a:pPr eaLnBrk="1" hangingPunct="1"/>
            <a:r>
              <a:rPr lang="en-US" b="1" dirty="0">
                <a:latin typeface="Arial" panose="020B0604020202020204" pitchFamily="34" charset="0"/>
                <a:ea typeface="ＭＳ Ｐゴシック" charset="0"/>
                <a:cs typeface="ＭＳ Ｐゴシック" charset="0"/>
              </a:rPr>
              <a:t>OS-26-Ezek1-39-slide 152</a:t>
            </a:r>
          </a:p>
          <a:p>
            <a:pPr eaLnBrk="1" hangingPunct="1"/>
            <a:r>
              <a:rPr lang="en-US" b="1" dirty="0">
                <a:latin typeface="Arial" panose="020B0604020202020204" pitchFamily="34" charset="0"/>
                <a:ea typeface="ＭＳ Ｐゴシック" charset="0"/>
                <a:cs typeface="ＭＳ Ｐゴシック" charset="0"/>
              </a:rPr>
              <a:t>NS-04-John12-21-slide 100</a:t>
            </a:r>
          </a:p>
        </p:txBody>
      </p:sp>
    </p:spTree>
    <p:extLst>
      <p:ext uri="{BB962C8B-B14F-4D97-AF65-F5344CB8AC3E}">
        <p14:creationId xmlns:p14="http://schemas.microsoft.com/office/powerpoint/2010/main" val="40854082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2" name="Rectangle 2"/>
          <p:cNvSpPr>
            <a:spLocks noGrp="1" noRot="1" noChangeAspect="1" noChangeArrowheads="1" noTextEdit="1"/>
          </p:cNvSpPr>
          <p:nvPr>
            <p:ph type="sldImg"/>
          </p:nvPr>
        </p:nvSpPr>
        <p:spPr>
          <a:ln/>
        </p:spPr>
      </p:sp>
      <p:sp>
        <p:nvSpPr>
          <p:cNvPr id="839683" name="Rectangle 3"/>
          <p:cNvSpPr>
            <a:spLocks noGrp="1" noChangeArrowheads="1"/>
          </p:cNvSpPr>
          <p:nvPr>
            <p:ph type="body" idx="1"/>
          </p:nvPr>
        </p:nvSpPr>
        <p:spPr>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Amazingly,</a:t>
            </a:r>
            <a:r>
              <a:rPr lang="en-US" b="1" baseline="0" dirty="0">
                <a:latin typeface="Arial" panose="020B0604020202020204" pitchFamily="34" charset="0"/>
                <a:ea typeface="ＭＳ Ｐゴシック" charset="0"/>
                <a:cs typeface="Arial" panose="020B0604020202020204" pitchFamily="34" charset="0"/>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Common-441</a:t>
            </a:r>
          </a:p>
          <a:p>
            <a:r>
              <a:rPr lang="en-US" dirty="0">
                <a:latin typeface="Times New Roman" charset="0"/>
                <a:ea typeface="ＭＳ Ｐゴシック" charset="0"/>
                <a:cs typeface="ＭＳ Ｐゴシック" charset="0"/>
              </a:rPr>
              <a:t>BE-02-Exodus-130, 476</a:t>
            </a:r>
          </a:p>
          <a:p>
            <a:r>
              <a:rPr lang="en-US" dirty="0">
                <a:latin typeface="Times New Roman" charset="0"/>
                <a:ea typeface="ＭＳ Ｐゴシック" charset="0"/>
                <a:cs typeface="ＭＳ Ｐゴシック" charset="0"/>
              </a:rPr>
              <a:t>BE-03-Leviticus-55, 130</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HS-04-Indwelling, Sealing, Leading &amp; Slaying-23</a:t>
            </a: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NS-04-John12-21-slide 77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NS-06-Rom 5-8-slide 117</a:t>
            </a:r>
          </a:p>
          <a:p>
            <a:r>
              <a:rPr lang="en-US" dirty="0">
                <a:latin typeface="Times New Roman" charset="0"/>
                <a:ea typeface="ＭＳ Ｐゴシック" charset="0"/>
                <a:cs typeface="ＭＳ Ｐゴシック" charset="0"/>
              </a:rPr>
              <a:t>NS-07-1Cor1-</a:t>
            </a:r>
            <a:r>
              <a:rPr lang="en-US" b="1" dirty="0">
                <a:latin typeface="Arial" panose="020B0604020202020204" pitchFamily="34" charset="0"/>
                <a:ea typeface="ＭＳ Ｐゴシック" charset="0"/>
                <a:cs typeface="Arial" panose="020B0604020202020204" pitchFamily="34" charset="0"/>
              </a:rPr>
              <a:t>9-slide 205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1440239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6E731E-D24E-BD43-ADFC-96CFB5DE0A6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8483" name="Rectangle 2"/>
          <p:cNvSpPr>
            <a:spLocks noGrp="1" noRot="1" noChangeAspect="1" noChangeArrowheads="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83289401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0DB16A-4C98-5C41-A7F3-B6860ED0B70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995425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1BB35-FCF2-264B-9353-2794368410F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8981396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F834A6F-51AF-E34C-A652-E7997C1BBA6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216109392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a:extLst>
              <a:ext uri="{FF2B5EF4-FFF2-40B4-BE49-F238E27FC236}">
                <a16:creationId xmlns:a16="http://schemas.microsoft.com/office/drawing/2014/main" id="{3026F6C1-5C08-A745-B72C-7264FB70F1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2612B96-56DD-6440-9EB9-E53B34B6B9D3}" type="slidenum">
              <a:rPr kumimoji="0" lang="en-US" altLang="en-US" sz="1200" b="1"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altLang="en-US" sz="1200" b="1"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95586" name="Rectangle 2">
            <a:extLst>
              <a:ext uri="{FF2B5EF4-FFF2-40B4-BE49-F238E27FC236}">
                <a16:creationId xmlns:a16="http://schemas.microsoft.com/office/drawing/2014/main" id="{EF412EA2-AE30-744F-B830-A3DBBAEFEEBD}"/>
              </a:ext>
            </a:extLst>
          </p:cNvPr>
          <p:cNvSpPr>
            <a:spLocks noGrp="1" noRot="1" noChangeAspect="1" noChangeArrowheads="1"/>
          </p:cNvSpPr>
          <p:nvPr>
            <p:ph type="sldImg"/>
          </p:nvPr>
        </p:nvSpPr>
        <p:spPr>
          <a:solidFill>
            <a:srgbClr val="FFFFFF"/>
          </a:solidFill>
          <a:ln/>
        </p:spPr>
      </p:sp>
      <p:sp>
        <p:nvSpPr>
          <p:cNvPr id="195587" name="Rectangle 3">
            <a:extLst>
              <a:ext uri="{FF2B5EF4-FFF2-40B4-BE49-F238E27FC236}">
                <a16:creationId xmlns:a16="http://schemas.microsoft.com/office/drawing/2014/main" id="{98F54302-4164-8C46-A172-3675E910C9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839016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6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Master" Target="../slideMasters/slideMaster65.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5.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5.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b="1" i="0">
                <a:latin typeface="Arial" panose="020B0604020202020204" pitchFamily="34" charset="0"/>
                <a:cs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151010874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26958585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4358946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4/22/24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46721820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4/22/24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315390531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4/22/24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33937623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4/22/24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242661312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4/22/24</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11985685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4/22/24</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129438129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4/22/24</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5648549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4/22/24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224110915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4/22/24</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5583437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4/22/24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92381606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4/22/24</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163341656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2"/>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03" indent="0" algn="ctr">
              <a:buNone/>
              <a:defRPr/>
            </a:lvl2pPr>
            <a:lvl3pPr marL="642206" indent="0" algn="ctr">
              <a:buNone/>
              <a:defRPr/>
            </a:lvl3pPr>
            <a:lvl4pPr marL="963311" indent="0" algn="ctr">
              <a:buNone/>
              <a:defRPr/>
            </a:lvl4pPr>
            <a:lvl5pPr marL="1284412" indent="0" algn="ctr">
              <a:buNone/>
              <a:defRPr/>
            </a:lvl5pPr>
            <a:lvl6pPr marL="1605523" indent="0" algn="ctr">
              <a:buNone/>
              <a:defRPr/>
            </a:lvl6pPr>
            <a:lvl7pPr marL="1926627" indent="0" algn="ctr">
              <a:buNone/>
              <a:defRPr/>
            </a:lvl7pPr>
            <a:lvl8pPr marL="2247737" indent="0" algn="ctr">
              <a:buNone/>
              <a:defRPr/>
            </a:lvl8pPr>
            <a:lvl9pPr marL="2568825"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12AF6EC-3247-BB4F-989D-6C704377776F}" type="slidenum">
              <a:rPr lang="en-US" smtClean="0"/>
              <a:pPr/>
              <a:t>‹#›</a:t>
            </a:fld>
            <a:endParaRPr lang="en-US" dirty="0"/>
          </a:p>
        </p:txBody>
      </p:sp>
    </p:spTree>
    <p:extLst>
      <p:ext uri="{BB962C8B-B14F-4D97-AF65-F5344CB8AC3E}">
        <p14:creationId xmlns:p14="http://schemas.microsoft.com/office/powerpoint/2010/main" val="289529826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214DA236-2DFC-8249-826F-4C49F458D955}" type="slidenum">
              <a:rPr lang="en-US" smtClean="0"/>
              <a:pPr/>
              <a:t>‹#›</a:t>
            </a:fld>
            <a:endParaRPr lang="en-US" dirty="0"/>
          </a:p>
        </p:txBody>
      </p:sp>
    </p:spTree>
    <p:extLst>
      <p:ext uri="{BB962C8B-B14F-4D97-AF65-F5344CB8AC3E}">
        <p14:creationId xmlns:p14="http://schemas.microsoft.com/office/powerpoint/2010/main" val="168586759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2" y="4406427"/>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2" y="2907086"/>
            <a:ext cx="7772009" cy="1499316"/>
          </a:xfrm>
        </p:spPr>
        <p:txBody>
          <a:bodyPr anchor="b"/>
          <a:lstStyle>
            <a:lvl1pPr marL="0" indent="0">
              <a:buNone/>
              <a:defRPr sz="1400" b="1" i="0">
                <a:latin typeface="Arial" panose="020B0604020202020204" pitchFamily="34" charset="0"/>
              </a:defRPr>
            </a:lvl1pPr>
            <a:lvl2pPr marL="321103" indent="0">
              <a:buNone/>
              <a:defRPr sz="1300"/>
            </a:lvl2pPr>
            <a:lvl3pPr marL="642206" indent="0">
              <a:buNone/>
              <a:defRPr sz="1100"/>
            </a:lvl3pPr>
            <a:lvl4pPr marL="963311" indent="0">
              <a:buNone/>
              <a:defRPr sz="1000"/>
            </a:lvl4pPr>
            <a:lvl5pPr marL="1284412" indent="0">
              <a:buNone/>
              <a:defRPr sz="1000"/>
            </a:lvl5pPr>
            <a:lvl6pPr marL="1605523" indent="0">
              <a:buNone/>
              <a:defRPr sz="1000"/>
            </a:lvl6pPr>
            <a:lvl7pPr marL="1926627" indent="0">
              <a:buNone/>
              <a:defRPr sz="1000"/>
            </a:lvl7pPr>
            <a:lvl8pPr marL="2247737" indent="0">
              <a:buNone/>
              <a:defRPr sz="1000"/>
            </a:lvl8pPr>
            <a:lvl9pPr marL="2568825"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94B93A-18C2-1542-91F9-E98FF0214EC0}" type="slidenum">
              <a:rPr lang="en-US" smtClean="0"/>
              <a:pPr/>
              <a:t>‹#›</a:t>
            </a:fld>
            <a:endParaRPr lang="en-US" dirty="0"/>
          </a:p>
        </p:txBody>
      </p:sp>
    </p:spTree>
    <p:extLst>
      <p:ext uri="{BB962C8B-B14F-4D97-AF65-F5344CB8AC3E}">
        <p14:creationId xmlns:p14="http://schemas.microsoft.com/office/powerpoint/2010/main" val="29303248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3" y="1125349"/>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9"/>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91F785B-04C0-CA44-9B77-FB99ADEA8BD7}" type="slidenum">
              <a:rPr lang="en-US" smtClean="0"/>
              <a:pPr/>
              <a:t>‹#›</a:t>
            </a:fld>
            <a:endParaRPr lang="en-US" dirty="0"/>
          </a:p>
        </p:txBody>
      </p:sp>
    </p:spTree>
    <p:extLst>
      <p:ext uri="{BB962C8B-B14F-4D97-AF65-F5344CB8AC3E}">
        <p14:creationId xmlns:p14="http://schemas.microsoft.com/office/powerpoint/2010/main" val="179347923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8"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8" y="1535040"/>
            <a:ext cx="4040061" cy="639693"/>
          </a:xfrm>
        </p:spPr>
        <p:txBody>
          <a:bodyPr anchor="b"/>
          <a:lstStyle>
            <a:lvl1pPr marL="0" indent="0">
              <a:buNone/>
              <a:defRPr sz="1700" b="1" i="0">
                <a:latin typeface="Arial" panose="020B0604020202020204" pitchFamily="34" charset="0"/>
              </a:defRPr>
            </a:lvl1pPr>
            <a:lvl2pPr marL="321103" indent="0">
              <a:buNone/>
              <a:defRPr sz="1400" b="1"/>
            </a:lvl2pPr>
            <a:lvl3pPr marL="642206" indent="0">
              <a:buNone/>
              <a:defRPr sz="1300" b="1"/>
            </a:lvl3pPr>
            <a:lvl4pPr marL="963311" indent="0">
              <a:buNone/>
              <a:defRPr sz="1100" b="1"/>
            </a:lvl4pPr>
            <a:lvl5pPr marL="1284412" indent="0">
              <a:buNone/>
              <a:defRPr sz="1100" b="1"/>
            </a:lvl5pPr>
            <a:lvl6pPr marL="1605523" indent="0">
              <a:buNone/>
              <a:defRPr sz="1100" b="1"/>
            </a:lvl6pPr>
            <a:lvl7pPr marL="1926627" indent="0">
              <a:buNone/>
              <a:defRPr sz="1100" b="1"/>
            </a:lvl7pPr>
            <a:lvl8pPr marL="2247737" indent="0">
              <a:buNone/>
              <a:defRPr sz="1100" b="1"/>
            </a:lvl8pPr>
            <a:lvl9pPr marL="2568825"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8"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03" indent="0">
              <a:buNone/>
              <a:defRPr sz="1400" b="1"/>
            </a:lvl2pPr>
            <a:lvl3pPr marL="642206" indent="0">
              <a:buNone/>
              <a:defRPr sz="1300" b="1"/>
            </a:lvl3pPr>
            <a:lvl4pPr marL="963311" indent="0">
              <a:buNone/>
              <a:defRPr sz="1100" b="1"/>
            </a:lvl4pPr>
            <a:lvl5pPr marL="1284412" indent="0">
              <a:buNone/>
              <a:defRPr sz="1100" b="1"/>
            </a:lvl5pPr>
            <a:lvl6pPr marL="1605523" indent="0">
              <a:buNone/>
              <a:defRPr sz="1100" b="1"/>
            </a:lvl6pPr>
            <a:lvl7pPr marL="1926627" indent="0">
              <a:buNone/>
              <a:defRPr sz="1100" b="1"/>
            </a:lvl7pPr>
            <a:lvl8pPr marL="2247737" indent="0">
              <a:buNone/>
              <a:defRPr sz="1100" b="1"/>
            </a:lvl8pPr>
            <a:lvl9pPr marL="2568825"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E37D75B-D99F-7047-AB69-E8FC0FE6E932}" type="slidenum">
              <a:rPr lang="en-US" smtClean="0"/>
              <a:pPr/>
              <a:t>‹#›</a:t>
            </a:fld>
            <a:endParaRPr lang="en-US" dirty="0"/>
          </a:p>
        </p:txBody>
      </p:sp>
    </p:spTree>
    <p:extLst>
      <p:ext uri="{BB962C8B-B14F-4D97-AF65-F5344CB8AC3E}">
        <p14:creationId xmlns:p14="http://schemas.microsoft.com/office/powerpoint/2010/main" val="23826229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7BBC3D53-28E4-3C4C-AC49-1FBCFD756FC5}" type="slidenum">
              <a:rPr lang="en-US" smtClean="0"/>
              <a:pPr/>
              <a:t>‹#›</a:t>
            </a:fld>
            <a:endParaRPr lang="en-US" dirty="0"/>
          </a:p>
        </p:txBody>
      </p:sp>
    </p:spTree>
    <p:extLst>
      <p:ext uri="{BB962C8B-B14F-4D97-AF65-F5344CB8AC3E}">
        <p14:creationId xmlns:p14="http://schemas.microsoft.com/office/powerpoint/2010/main" val="42773801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0634532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69B55EEA-ACCC-B84E-8549-81E93C4C8218}" type="slidenum">
              <a:rPr lang="en-US" smtClean="0"/>
              <a:pPr/>
              <a:t>‹#›</a:t>
            </a:fld>
            <a:endParaRPr lang="en-US" dirty="0"/>
          </a:p>
        </p:txBody>
      </p:sp>
    </p:spTree>
    <p:extLst>
      <p:ext uri="{BB962C8B-B14F-4D97-AF65-F5344CB8AC3E}">
        <p14:creationId xmlns:p14="http://schemas.microsoft.com/office/powerpoint/2010/main" val="32138181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8"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8" y="1434565"/>
            <a:ext cx="3007439" cy="4691082"/>
          </a:xfrm>
        </p:spPr>
        <p:txBody>
          <a:bodyPr/>
          <a:lstStyle>
            <a:lvl1pPr marL="0" indent="0">
              <a:buNone/>
              <a:defRPr sz="1000" b="1" i="0">
                <a:latin typeface="Arial" panose="020B0604020202020204" pitchFamily="34" charset="0"/>
              </a:defRPr>
            </a:lvl1pPr>
            <a:lvl2pPr marL="321103" indent="0">
              <a:buNone/>
              <a:defRPr sz="800"/>
            </a:lvl2pPr>
            <a:lvl3pPr marL="642206" indent="0">
              <a:buNone/>
              <a:defRPr sz="700"/>
            </a:lvl3pPr>
            <a:lvl4pPr marL="963311" indent="0">
              <a:buNone/>
              <a:defRPr sz="600"/>
            </a:lvl4pPr>
            <a:lvl5pPr marL="1284412" indent="0">
              <a:buNone/>
              <a:defRPr sz="600"/>
            </a:lvl5pPr>
            <a:lvl6pPr marL="1605523" indent="0">
              <a:buNone/>
              <a:defRPr sz="600"/>
            </a:lvl6pPr>
            <a:lvl7pPr marL="1926627" indent="0">
              <a:buNone/>
              <a:defRPr sz="600"/>
            </a:lvl7pPr>
            <a:lvl8pPr marL="2247737" indent="0">
              <a:buNone/>
              <a:defRPr sz="600"/>
            </a:lvl8pPr>
            <a:lvl9pPr marL="2568825"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2344513-4EE7-0042-B6E9-ACB443695BB2}" type="slidenum">
              <a:rPr lang="en-US" smtClean="0"/>
              <a:pPr/>
              <a:t>‹#›</a:t>
            </a:fld>
            <a:endParaRPr lang="en-US" dirty="0"/>
          </a:p>
        </p:txBody>
      </p:sp>
    </p:spTree>
    <p:extLst>
      <p:ext uri="{BB962C8B-B14F-4D97-AF65-F5344CB8AC3E}">
        <p14:creationId xmlns:p14="http://schemas.microsoft.com/office/powerpoint/2010/main" val="2663795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3"/>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5"/>
            <a:ext cx="5486846" cy="4115023"/>
          </a:xfrm>
        </p:spPr>
        <p:txBody>
          <a:bodyPr/>
          <a:lstStyle>
            <a:lvl1pPr marL="0" indent="0">
              <a:buNone/>
              <a:defRPr sz="2300" b="1" i="0">
                <a:latin typeface="Arial" panose="020B0604020202020204" pitchFamily="34" charset="0"/>
              </a:defRPr>
            </a:lvl1pPr>
            <a:lvl2pPr marL="321103" indent="0">
              <a:buNone/>
              <a:defRPr sz="2000"/>
            </a:lvl2pPr>
            <a:lvl3pPr marL="642206" indent="0">
              <a:buNone/>
              <a:defRPr sz="1700"/>
            </a:lvl3pPr>
            <a:lvl4pPr marL="963311" indent="0">
              <a:buNone/>
              <a:defRPr sz="1400"/>
            </a:lvl4pPr>
            <a:lvl5pPr marL="1284412" indent="0">
              <a:buNone/>
              <a:defRPr sz="1400"/>
            </a:lvl5pPr>
            <a:lvl6pPr marL="1605523" indent="0">
              <a:buNone/>
              <a:defRPr sz="1400"/>
            </a:lvl6pPr>
            <a:lvl7pPr marL="1926627" indent="0">
              <a:buNone/>
              <a:defRPr sz="1400"/>
            </a:lvl7pPr>
            <a:lvl8pPr marL="2247737" indent="0">
              <a:buNone/>
              <a:defRPr sz="1400"/>
            </a:lvl8pPr>
            <a:lvl9pPr marL="2568825" indent="0">
              <a:buNone/>
              <a:defRPr sz="1400"/>
            </a:lvl9pPr>
          </a:lstStyle>
          <a:p>
            <a:endParaRPr lang="en-US" dirty="0"/>
          </a:p>
        </p:txBody>
      </p:sp>
      <p:sp>
        <p:nvSpPr>
          <p:cNvPr id="4" name="Text Placeholder 3"/>
          <p:cNvSpPr>
            <a:spLocks noGrp="1"/>
          </p:cNvSpPr>
          <p:nvPr>
            <p:ph type="body" sz="half" idx="2"/>
          </p:nvPr>
        </p:nvSpPr>
        <p:spPr>
          <a:xfrm>
            <a:off x="1791738" y="5367641"/>
            <a:ext cx="5486846" cy="804919"/>
          </a:xfrm>
        </p:spPr>
        <p:txBody>
          <a:bodyPr/>
          <a:lstStyle>
            <a:lvl1pPr marL="0" indent="0">
              <a:buNone/>
              <a:defRPr sz="1000" b="1" i="0">
                <a:latin typeface="Arial" panose="020B0604020202020204" pitchFamily="34" charset="0"/>
              </a:defRPr>
            </a:lvl1pPr>
            <a:lvl2pPr marL="321103" indent="0">
              <a:buNone/>
              <a:defRPr sz="800"/>
            </a:lvl2pPr>
            <a:lvl3pPr marL="642206" indent="0">
              <a:buNone/>
              <a:defRPr sz="700"/>
            </a:lvl3pPr>
            <a:lvl4pPr marL="963311" indent="0">
              <a:buNone/>
              <a:defRPr sz="600"/>
            </a:lvl4pPr>
            <a:lvl5pPr marL="1284412" indent="0">
              <a:buNone/>
              <a:defRPr sz="600"/>
            </a:lvl5pPr>
            <a:lvl6pPr marL="1605523" indent="0">
              <a:buNone/>
              <a:defRPr sz="600"/>
            </a:lvl6pPr>
            <a:lvl7pPr marL="1926627" indent="0">
              <a:buNone/>
              <a:defRPr sz="600"/>
            </a:lvl7pPr>
            <a:lvl8pPr marL="2247737" indent="0">
              <a:buNone/>
              <a:defRPr sz="600"/>
            </a:lvl8pPr>
            <a:lvl9pPr marL="2568825"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FD4711-5D81-1D41-B576-07C91C12D1F3}" type="slidenum">
              <a:rPr lang="en-US" smtClean="0"/>
              <a:pPr/>
              <a:t>‹#›</a:t>
            </a:fld>
            <a:endParaRPr lang="en-US" dirty="0"/>
          </a:p>
        </p:txBody>
      </p:sp>
    </p:spTree>
    <p:extLst>
      <p:ext uri="{BB962C8B-B14F-4D97-AF65-F5344CB8AC3E}">
        <p14:creationId xmlns:p14="http://schemas.microsoft.com/office/powerpoint/2010/main" val="3810019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F486477-9020-AB47-A362-9CDF615742DD}" type="slidenum">
              <a:rPr lang="en-US" smtClean="0"/>
              <a:pPr/>
              <a:t>‹#›</a:t>
            </a:fld>
            <a:endParaRPr lang="en-US" dirty="0"/>
          </a:p>
        </p:txBody>
      </p:sp>
    </p:spTree>
    <p:extLst>
      <p:ext uri="{BB962C8B-B14F-4D97-AF65-F5344CB8AC3E}">
        <p14:creationId xmlns:p14="http://schemas.microsoft.com/office/powerpoint/2010/main" val="25401244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1AF2EF24-E3B6-E445-A24C-41B364EEC635}" type="slidenum">
              <a:rPr lang="en-US" smtClean="0"/>
              <a:pPr/>
              <a:t>‹#›</a:t>
            </a:fld>
            <a:endParaRPr lang="en-US" dirty="0"/>
          </a:p>
        </p:txBody>
      </p:sp>
    </p:spTree>
    <p:extLst>
      <p:ext uri="{BB962C8B-B14F-4D97-AF65-F5344CB8AC3E}">
        <p14:creationId xmlns:p14="http://schemas.microsoft.com/office/powerpoint/2010/main" val="191592117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771026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577670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299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998604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29467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463491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6986945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1583424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881309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628363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375279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51737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215193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261" tIns="45631" rIns="91261" bIns="45631"/>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GB" dirty="0"/>
              <a:t>Click to edit Master subtitle style</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E0F127E6-51E4-BA46-B30F-2F8CC95F19E0}"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22227422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7F673C14-D815-C74A-BD1C-3D557E1462AA}"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340049225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722313" y="2906714"/>
            <a:ext cx="7772400" cy="1500187"/>
          </a:xfrm>
          <a:prstGeom prst="rect">
            <a:avLst/>
          </a:prstGeom>
        </p:spPr>
        <p:txBody>
          <a:bodyPr lIns="91261" tIns="45631" rIns="91261" bIns="45631"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GB" dirty="0"/>
              <a:t>Click to edit Master text styles</a:t>
            </a:r>
          </a:p>
        </p:txBody>
      </p:sp>
      <p:sp>
        <p:nvSpPr>
          <p:cNvPr id="4" name="Date Placeholder 3"/>
          <p:cNvSpPr>
            <a:spLocks noGrp="1"/>
          </p:cNvSpPr>
          <p:nvPr>
            <p:ph type="dt" sz="half" idx="10"/>
          </p:nvPr>
        </p:nvSpPr>
        <p:spPr/>
        <p:txBody>
          <a:bodyPr/>
          <a:lstStyle>
            <a:lvl1pPr defTabSz="912690">
              <a:defRPr/>
            </a:lvl1pPr>
          </a:lstStyle>
          <a:p>
            <a:pPr>
              <a:defRPr/>
            </a:pPr>
            <a:fld id="{B99FAB22-4309-FC43-AD56-AFD1DB6505A9}"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1423733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3477809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sz="half" idx="1"/>
          </p:nvPr>
        </p:nvSpPr>
        <p:spPr>
          <a:xfrm>
            <a:off x="457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Content Placeholder 3"/>
          <p:cNvSpPr>
            <a:spLocks noGrp="1"/>
          </p:cNvSpPr>
          <p:nvPr>
            <p:ph sz="half" idx="2"/>
          </p:nvPr>
        </p:nvSpPr>
        <p:spPr>
          <a:xfrm>
            <a:off x="4648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Date Placeholder 3"/>
          <p:cNvSpPr>
            <a:spLocks noGrp="1"/>
          </p:cNvSpPr>
          <p:nvPr>
            <p:ph type="dt" sz="half" idx="10"/>
          </p:nvPr>
        </p:nvSpPr>
        <p:spPr/>
        <p:txBody>
          <a:bodyPr/>
          <a:lstStyle>
            <a:lvl1pPr defTabSz="912690">
              <a:defRPr/>
            </a:lvl1pPr>
          </a:lstStyle>
          <a:p>
            <a:pPr>
              <a:defRPr/>
            </a:pPr>
            <a:fld id="{DD0170A7-191B-DD48-9581-99F912E40866}"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27897115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457200" y="1535113"/>
            <a:ext cx="4040188"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ext Placeholder 4"/>
          <p:cNvSpPr>
            <a:spLocks noGrp="1"/>
          </p:cNvSpPr>
          <p:nvPr>
            <p:ph type="body" sz="quarter" idx="3"/>
          </p:nvPr>
        </p:nvSpPr>
        <p:spPr>
          <a:xfrm>
            <a:off x="4645063" y="1535113"/>
            <a:ext cx="4041775"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dirty="0"/>
              <a:t>Click to edit Master text styles</a:t>
            </a:r>
          </a:p>
        </p:txBody>
      </p:sp>
      <p:sp>
        <p:nvSpPr>
          <p:cNvPr id="6" name="Content Placeholder 5"/>
          <p:cNvSpPr>
            <a:spLocks noGrp="1"/>
          </p:cNvSpPr>
          <p:nvPr>
            <p:ph sz="quarter" idx="4"/>
          </p:nvPr>
        </p:nvSpPr>
        <p:spPr>
          <a:xfrm>
            <a:off x="4645063" y="2174875"/>
            <a:ext cx="4041775"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Date Placeholder 3"/>
          <p:cNvSpPr>
            <a:spLocks noGrp="1"/>
          </p:cNvSpPr>
          <p:nvPr>
            <p:ph type="dt" sz="half" idx="10"/>
          </p:nvPr>
        </p:nvSpPr>
        <p:spPr/>
        <p:txBody>
          <a:bodyPr/>
          <a:lstStyle>
            <a:lvl1pPr defTabSz="912690">
              <a:defRPr/>
            </a:lvl1pPr>
          </a:lstStyle>
          <a:p>
            <a:pPr>
              <a:defRPr/>
            </a:pPr>
            <a:fld id="{4828C379-4D5E-044E-9F32-B57A48639DC7}" type="datetimeFigureOut">
              <a:rPr lang="en-US"/>
              <a:pPr>
                <a:defRPr/>
              </a:pPr>
              <a:t>4/22/24</a:t>
            </a:fld>
            <a:endParaRPr lang="en-US"/>
          </a:p>
        </p:txBody>
      </p:sp>
      <p:sp>
        <p:nvSpPr>
          <p:cNvPr id="8" name="Footer Placeholder 4"/>
          <p:cNvSpPr>
            <a:spLocks noGrp="1"/>
          </p:cNvSpPr>
          <p:nvPr>
            <p:ph type="ftr" sz="quarter" idx="11"/>
          </p:nvPr>
        </p:nvSpPr>
        <p:spPr/>
        <p:txBody>
          <a:bodyPr/>
          <a:lstStyle>
            <a:lvl1pPr defTabSz="912690">
              <a:defRPr/>
            </a:lvl1pPr>
          </a:lstStyle>
          <a:p>
            <a:pPr>
              <a:defRPr/>
            </a:pPr>
            <a:endParaRPr lang="en-US"/>
          </a:p>
        </p:txBody>
      </p:sp>
      <p:sp>
        <p:nvSpPr>
          <p:cNvPr id="9" name="Slide Number Placeholder 5"/>
          <p:cNvSpPr>
            <a:spLocks noGrp="1"/>
          </p:cNvSpPr>
          <p:nvPr>
            <p:ph type="sldNum" sz="quarter" idx="12"/>
          </p:nvPr>
        </p:nvSpPr>
        <p:spPr/>
        <p:txBody>
          <a:bodyPr/>
          <a:lstStyle>
            <a:lvl1pPr defTabSz="91269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141304760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Date Placeholder 3"/>
          <p:cNvSpPr>
            <a:spLocks noGrp="1"/>
          </p:cNvSpPr>
          <p:nvPr>
            <p:ph type="dt" sz="half" idx="10"/>
          </p:nvPr>
        </p:nvSpPr>
        <p:spPr/>
        <p:txBody>
          <a:bodyPr/>
          <a:lstStyle>
            <a:lvl1pPr defTabSz="912690">
              <a:defRPr/>
            </a:lvl1pPr>
          </a:lstStyle>
          <a:p>
            <a:pPr>
              <a:defRPr/>
            </a:pPr>
            <a:fld id="{CA4EA26E-1306-C944-804B-14062AEB3AAB}" type="datetimeFigureOut">
              <a:rPr lang="en-US"/>
              <a:pPr>
                <a:defRPr/>
              </a:pPr>
              <a:t>4/22/24</a:t>
            </a:fld>
            <a:endParaRPr lang="en-US"/>
          </a:p>
        </p:txBody>
      </p:sp>
      <p:sp>
        <p:nvSpPr>
          <p:cNvPr id="4" name="Footer Placeholder 4"/>
          <p:cNvSpPr>
            <a:spLocks noGrp="1"/>
          </p:cNvSpPr>
          <p:nvPr>
            <p:ph type="ftr" sz="quarter" idx="11"/>
          </p:nvPr>
        </p:nvSpPr>
        <p:spPr/>
        <p:txBody>
          <a:bodyPr/>
          <a:lstStyle>
            <a:lvl1pPr defTabSz="912690">
              <a:defRPr/>
            </a:lvl1pPr>
          </a:lstStyle>
          <a:p>
            <a:pPr>
              <a:defRPr/>
            </a:pPr>
            <a:endParaRPr lang="en-US"/>
          </a:p>
        </p:txBody>
      </p:sp>
      <p:sp>
        <p:nvSpPr>
          <p:cNvPr id="5" name="Slide Number Placeholder 5"/>
          <p:cNvSpPr>
            <a:spLocks noGrp="1"/>
          </p:cNvSpPr>
          <p:nvPr>
            <p:ph type="sldNum" sz="quarter" idx="12"/>
          </p:nvPr>
        </p:nvSpPr>
        <p:spPr/>
        <p:txBody>
          <a:bodyPr/>
          <a:lstStyle>
            <a:lvl1pPr defTabSz="91269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35631352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2690">
              <a:defRPr/>
            </a:lvl1pPr>
          </a:lstStyle>
          <a:p>
            <a:pPr>
              <a:defRPr/>
            </a:pPr>
            <a:fld id="{145A1908-E6C0-6340-8BBD-3954B56DF97B}" type="datetimeFigureOut">
              <a:rPr lang="en-US"/>
              <a:pPr>
                <a:defRPr/>
              </a:pPr>
              <a:t>4/22/24</a:t>
            </a:fld>
            <a:endParaRPr lang="en-US"/>
          </a:p>
        </p:txBody>
      </p:sp>
      <p:sp>
        <p:nvSpPr>
          <p:cNvPr id="3" name="Footer Placeholder 4"/>
          <p:cNvSpPr>
            <a:spLocks noGrp="1"/>
          </p:cNvSpPr>
          <p:nvPr>
            <p:ph type="ftr" sz="quarter" idx="11"/>
          </p:nvPr>
        </p:nvSpPr>
        <p:spPr/>
        <p:txBody>
          <a:bodyPr/>
          <a:lstStyle>
            <a:lvl1pPr defTabSz="912690">
              <a:defRPr/>
            </a:lvl1pPr>
          </a:lstStyle>
          <a:p>
            <a:pPr>
              <a:defRPr/>
            </a:pPr>
            <a:endParaRPr lang="en-US"/>
          </a:p>
        </p:txBody>
      </p:sp>
      <p:sp>
        <p:nvSpPr>
          <p:cNvPr id="4" name="Slide Number Placeholder 5"/>
          <p:cNvSpPr>
            <a:spLocks noGrp="1"/>
          </p:cNvSpPr>
          <p:nvPr>
            <p:ph type="sldNum" sz="quarter" idx="12"/>
          </p:nvPr>
        </p:nvSpPr>
        <p:spPr/>
        <p:txBody>
          <a:bodyPr/>
          <a:lstStyle>
            <a:lvl1pPr defTabSz="91269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42169417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3575050" y="273088"/>
            <a:ext cx="5111750" cy="5853113"/>
          </a:xfrm>
          <a:prstGeom prst="rect">
            <a:avLst/>
          </a:prstGeom>
        </p:spPr>
        <p:txBody>
          <a:bodyPr lIns="91261" tIns="45631" rIns="91261" bIns="45631"/>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Text Placeholder 3"/>
          <p:cNvSpPr>
            <a:spLocks noGrp="1"/>
          </p:cNvSpPr>
          <p:nvPr>
            <p:ph type="body" sz="half" idx="2"/>
          </p:nvPr>
        </p:nvSpPr>
        <p:spPr>
          <a:xfrm>
            <a:off x="457238" y="1435101"/>
            <a:ext cx="3008313" cy="4691063"/>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5B011711-D5FB-6E42-A492-4BEB737AD9FE}"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42644690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261" tIns="45631" rIns="91261" bIns="45631" rtlCol="0">
            <a:normAutofit/>
          </a:bodyPr>
          <a:lstStyle>
            <a:lvl1pPr marL="0" indent="0">
              <a:buNone/>
              <a:defRPr sz="3200" b="1" i="0">
                <a:latin typeface="Arial" panose="020B0604020202020204" pitchFamily="34" charset="0"/>
                <a:cs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E3D23BB7-CCE3-C541-9FD2-DE164E1FFCA8}"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348326134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FECC57E7-CFEA-A140-A707-19AD192DE053}"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11222029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274676"/>
            <a:ext cx="6019800" cy="5851525"/>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83BDBE98-D4B3-8448-B808-07A865795CE0}"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740797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52"/>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52"/>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318AC4F0-3F1D-564F-BE19-BD8D2849E455}" type="slidenum">
              <a:rPr lang="en-US"/>
              <a:pPr>
                <a:defRPr/>
              </a:pPr>
              <a:t>‹#›</a:t>
            </a:fld>
            <a:endParaRPr lang="en-US"/>
          </a:p>
        </p:txBody>
      </p:sp>
    </p:spTree>
    <p:extLst>
      <p:ext uri="{BB962C8B-B14F-4D97-AF65-F5344CB8AC3E}">
        <p14:creationId xmlns:p14="http://schemas.microsoft.com/office/powerpoint/2010/main" val="153558994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9811" name="Rectangle 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C6E684-2887-3644-B5F2-482FB558316C}" type="slidenum">
              <a:rPr lang="en-US"/>
              <a:pPr>
                <a:defRPr/>
              </a:pPr>
              <a:t>‹#›</a:t>
            </a:fld>
            <a:endParaRPr lang="en-US"/>
          </a:p>
        </p:txBody>
      </p:sp>
    </p:spTree>
    <p:extLst>
      <p:ext uri="{BB962C8B-B14F-4D97-AF65-F5344CB8AC3E}">
        <p14:creationId xmlns:p14="http://schemas.microsoft.com/office/powerpoint/2010/main" val="12330456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4235845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9B981B-E8B6-934E-B546-A425CDE9DB2F}" type="slidenum">
              <a:rPr lang="en-US" smtClean="0"/>
              <a:pPr>
                <a:defRPr/>
              </a:pPr>
              <a:t>‹#›</a:t>
            </a:fld>
            <a:endParaRPr lang="en-US" dirty="0"/>
          </a:p>
        </p:txBody>
      </p:sp>
    </p:spTree>
    <p:extLst>
      <p:ext uri="{BB962C8B-B14F-4D97-AF65-F5344CB8AC3E}">
        <p14:creationId xmlns:p14="http://schemas.microsoft.com/office/powerpoint/2010/main" val="423667387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D6AA08-8E6F-DB4D-97F9-DF6F98FCADE3}" type="slidenum">
              <a:rPr lang="en-US" smtClean="0"/>
              <a:pPr>
                <a:defRPr/>
              </a:pPr>
              <a:t>‹#›</a:t>
            </a:fld>
            <a:endParaRPr lang="en-US" dirty="0"/>
          </a:p>
        </p:txBody>
      </p:sp>
    </p:spTree>
    <p:extLst>
      <p:ext uri="{BB962C8B-B14F-4D97-AF65-F5344CB8AC3E}">
        <p14:creationId xmlns:p14="http://schemas.microsoft.com/office/powerpoint/2010/main" val="4143121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BF65B709-F9CC-484C-AAFA-6EE92656BE15}"/>
              </a:ext>
            </a:extLst>
          </p:cNvPr>
          <p:cNvGrpSpPr>
            <a:grpSpLocks/>
          </p:cNvGrpSpPr>
          <p:nvPr/>
        </p:nvGrpSpPr>
        <p:grpSpPr bwMode="auto">
          <a:xfrm>
            <a:off x="0" y="107950"/>
            <a:ext cx="9101138" cy="6750050"/>
            <a:chOff x="0" y="68"/>
            <a:chExt cx="5733" cy="4252"/>
          </a:xfrm>
        </p:grpSpPr>
        <p:grpSp>
          <p:nvGrpSpPr>
            <p:cNvPr id="5" name="Group 3">
              <a:extLst>
                <a:ext uri="{FF2B5EF4-FFF2-40B4-BE49-F238E27FC236}">
                  <a16:creationId xmlns:a16="http://schemas.microsoft.com/office/drawing/2014/main" id="{64CCD713-D86F-4BAA-B179-47E119D495E7}"/>
                </a:ext>
              </a:extLst>
            </p:cNvPr>
            <p:cNvGrpSpPr>
              <a:grpSpLocks/>
            </p:cNvGrpSpPr>
            <p:nvPr/>
          </p:nvGrpSpPr>
          <p:grpSpPr bwMode="auto">
            <a:xfrm>
              <a:off x="0" y="68"/>
              <a:ext cx="6556" cy="4088"/>
              <a:chOff x="0" y="68"/>
              <a:chExt cx="6556" cy="4088"/>
            </a:xfrm>
          </p:grpSpPr>
          <p:grpSp>
            <p:nvGrpSpPr>
              <p:cNvPr id="37" name="Group 4">
                <a:extLst>
                  <a:ext uri="{FF2B5EF4-FFF2-40B4-BE49-F238E27FC236}">
                    <a16:creationId xmlns:a16="http://schemas.microsoft.com/office/drawing/2014/main" id="{EF9BF2AA-8D4B-4C1B-A870-1161D5A29309}"/>
                  </a:ext>
                </a:extLst>
              </p:cNvPr>
              <p:cNvGrpSpPr>
                <a:grpSpLocks/>
              </p:cNvGrpSpPr>
              <p:nvPr userDrawn="1"/>
            </p:nvGrpSpPr>
            <p:grpSpPr bwMode="auto">
              <a:xfrm>
                <a:off x="0" y="144"/>
                <a:ext cx="6556" cy="4012"/>
                <a:chOff x="0" y="144"/>
                <a:chExt cx="6556" cy="4012"/>
              </a:xfrm>
            </p:grpSpPr>
            <p:sp>
              <p:nvSpPr>
                <p:cNvPr id="50" name="Line 5">
                  <a:extLst>
                    <a:ext uri="{FF2B5EF4-FFF2-40B4-BE49-F238E27FC236}">
                      <a16:creationId xmlns:a16="http://schemas.microsoft.com/office/drawing/2014/main" id="{975A4502-7086-489A-9AF3-5DDA4D8997FC}"/>
                    </a:ext>
                  </a:extLst>
                </p:cNvPr>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1" name="Line 6">
                  <a:extLst>
                    <a:ext uri="{FF2B5EF4-FFF2-40B4-BE49-F238E27FC236}">
                      <a16:creationId xmlns:a16="http://schemas.microsoft.com/office/drawing/2014/main" id="{FE551DD7-7575-48A8-852A-364B28A6CEE9}"/>
                    </a:ext>
                  </a:extLst>
                </p:cNvPr>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2" name="Line 7">
                  <a:extLst>
                    <a:ext uri="{FF2B5EF4-FFF2-40B4-BE49-F238E27FC236}">
                      <a16:creationId xmlns:a16="http://schemas.microsoft.com/office/drawing/2014/main" id="{C1C8F88C-6FF4-4A1F-B6DF-CB4E36216D52}"/>
                    </a:ext>
                  </a:extLst>
                </p:cNvPr>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3" name="Line 8">
                  <a:extLst>
                    <a:ext uri="{FF2B5EF4-FFF2-40B4-BE49-F238E27FC236}">
                      <a16:creationId xmlns:a16="http://schemas.microsoft.com/office/drawing/2014/main" id="{EE6560F4-A48F-4C5A-B20E-F9387B088D45}"/>
                    </a:ext>
                  </a:extLst>
                </p:cNvPr>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4" name="Line 9">
                  <a:extLst>
                    <a:ext uri="{FF2B5EF4-FFF2-40B4-BE49-F238E27FC236}">
                      <a16:creationId xmlns:a16="http://schemas.microsoft.com/office/drawing/2014/main" id="{94A7BB5B-CDE0-4B02-A738-A29055DED09A}"/>
                    </a:ext>
                  </a:extLst>
                </p:cNvPr>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5" name="Line 10">
                  <a:extLst>
                    <a:ext uri="{FF2B5EF4-FFF2-40B4-BE49-F238E27FC236}">
                      <a16:creationId xmlns:a16="http://schemas.microsoft.com/office/drawing/2014/main" id="{F6523674-8D2B-430F-9ADF-88ADFE1619C9}"/>
                    </a:ext>
                  </a:extLst>
                </p:cNvPr>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6" name="Line 11">
                  <a:extLst>
                    <a:ext uri="{FF2B5EF4-FFF2-40B4-BE49-F238E27FC236}">
                      <a16:creationId xmlns:a16="http://schemas.microsoft.com/office/drawing/2014/main" id="{2B2DC0E2-38AD-4D8A-81AC-F8FAAC25EB76}"/>
                    </a:ext>
                  </a:extLst>
                </p:cNvPr>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7" name="Line 12">
                  <a:extLst>
                    <a:ext uri="{FF2B5EF4-FFF2-40B4-BE49-F238E27FC236}">
                      <a16:creationId xmlns:a16="http://schemas.microsoft.com/office/drawing/2014/main" id="{FFB9FBDE-A786-44C6-8869-CB57D964FE61}"/>
                    </a:ext>
                  </a:extLst>
                </p:cNvPr>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58" name="Group 13">
                  <a:extLst>
                    <a:ext uri="{FF2B5EF4-FFF2-40B4-BE49-F238E27FC236}">
                      <a16:creationId xmlns:a16="http://schemas.microsoft.com/office/drawing/2014/main" id="{82B9654D-79C9-4D74-A463-922798FB364E}"/>
                    </a:ext>
                  </a:extLst>
                </p:cNvPr>
                <p:cNvGrpSpPr>
                  <a:grpSpLocks/>
                </p:cNvGrpSpPr>
                <p:nvPr userDrawn="1"/>
              </p:nvGrpSpPr>
              <p:grpSpPr bwMode="auto">
                <a:xfrm>
                  <a:off x="483" y="144"/>
                  <a:ext cx="1801" cy="4012"/>
                  <a:chOff x="483" y="144"/>
                  <a:chExt cx="1801" cy="4012"/>
                </a:xfrm>
              </p:grpSpPr>
              <p:grpSp>
                <p:nvGrpSpPr>
                  <p:cNvPr id="207" name="Group 14">
                    <a:extLst>
                      <a:ext uri="{FF2B5EF4-FFF2-40B4-BE49-F238E27FC236}">
                        <a16:creationId xmlns:a16="http://schemas.microsoft.com/office/drawing/2014/main" id="{D73BEA29-762F-4252-8447-B0B0DB45E1BE}"/>
                      </a:ext>
                    </a:extLst>
                  </p:cNvPr>
                  <p:cNvGrpSpPr>
                    <a:grpSpLocks/>
                  </p:cNvGrpSpPr>
                  <p:nvPr userDrawn="1"/>
                </p:nvGrpSpPr>
                <p:grpSpPr bwMode="auto">
                  <a:xfrm>
                    <a:off x="483" y="144"/>
                    <a:ext cx="975" cy="947"/>
                    <a:chOff x="483" y="144"/>
                    <a:chExt cx="975" cy="947"/>
                  </a:xfrm>
                </p:grpSpPr>
                <p:sp>
                  <p:nvSpPr>
                    <p:cNvPr id="235" name="Line 15">
                      <a:extLst>
                        <a:ext uri="{FF2B5EF4-FFF2-40B4-BE49-F238E27FC236}">
                          <a16:creationId xmlns:a16="http://schemas.microsoft.com/office/drawing/2014/main" id="{AF08FA2D-D7D2-411E-8A95-71209CA43203}"/>
                        </a:ext>
                      </a:extLst>
                    </p:cNvPr>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6" name="Line 16">
                      <a:extLst>
                        <a:ext uri="{FF2B5EF4-FFF2-40B4-BE49-F238E27FC236}">
                          <a16:creationId xmlns:a16="http://schemas.microsoft.com/office/drawing/2014/main" id="{9352093A-AC83-4A15-BBAF-13633C83CF5C}"/>
                        </a:ext>
                      </a:extLst>
                    </p:cNvPr>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7" name="Line 17">
                      <a:extLst>
                        <a:ext uri="{FF2B5EF4-FFF2-40B4-BE49-F238E27FC236}">
                          <a16:creationId xmlns:a16="http://schemas.microsoft.com/office/drawing/2014/main" id="{37D9E8D3-B77E-4E8C-AFCB-BA9D3EAE3E09}"/>
                        </a:ext>
                      </a:extLst>
                    </p:cNvPr>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8" name="Line 18">
                      <a:extLst>
                        <a:ext uri="{FF2B5EF4-FFF2-40B4-BE49-F238E27FC236}">
                          <a16:creationId xmlns:a16="http://schemas.microsoft.com/office/drawing/2014/main" id="{40B6FE53-E3D9-4880-A6D6-C6C96C0F5B63}"/>
                        </a:ext>
                      </a:extLst>
                    </p:cNvPr>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9" name="Line 19">
                      <a:extLst>
                        <a:ext uri="{FF2B5EF4-FFF2-40B4-BE49-F238E27FC236}">
                          <a16:creationId xmlns:a16="http://schemas.microsoft.com/office/drawing/2014/main" id="{B88C8C33-FFAC-423D-9789-EFB9CC3FCA2E}"/>
                        </a:ext>
                      </a:extLst>
                    </p:cNvPr>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0" name="Line 20">
                      <a:extLst>
                        <a:ext uri="{FF2B5EF4-FFF2-40B4-BE49-F238E27FC236}">
                          <a16:creationId xmlns:a16="http://schemas.microsoft.com/office/drawing/2014/main" id="{2938001D-727C-4B0F-8CE5-7BD135602E2E}"/>
                        </a:ext>
                      </a:extLst>
                    </p:cNvPr>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1" name="Line 21">
                      <a:extLst>
                        <a:ext uri="{FF2B5EF4-FFF2-40B4-BE49-F238E27FC236}">
                          <a16:creationId xmlns:a16="http://schemas.microsoft.com/office/drawing/2014/main" id="{4CAB9002-C8A5-4A77-B5C4-299389005BA8}"/>
                        </a:ext>
                      </a:extLst>
                    </p:cNvPr>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2" name="Line 22">
                      <a:extLst>
                        <a:ext uri="{FF2B5EF4-FFF2-40B4-BE49-F238E27FC236}">
                          <a16:creationId xmlns:a16="http://schemas.microsoft.com/office/drawing/2014/main" id="{8F344325-7B8A-4FF7-848D-C127618385BE}"/>
                        </a:ext>
                      </a:extLst>
                    </p:cNvPr>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08" name="Group 23">
                    <a:extLst>
                      <a:ext uri="{FF2B5EF4-FFF2-40B4-BE49-F238E27FC236}">
                        <a16:creationId xmlns:a16="http://schemas.microsoft.com/office/drawing/2014/main" id="{9B3370C2-5D46-4EA4-B7BA-32C1102C20D1}"/>
                      </a:ext>
                    </a:extLst>
                  </p:cNvPr>
                  <p:cNvGrpSpPr>
                    <a:grpSpLocks/>
                  </p:cNvGrpSpPr>
                  <p:nvPr/>
                </p:nvGrpSpPr>
                <p:grpSpPr bwMode="auto">
                  <a:xfrm>
                    <a:off x="604" y="1166"/>
                    <a:ext cx="1680" cy="947"/>
                    <a:chOff x="288" y="528"/>
                    <a:chExt cx="1680" cy="1632"/>
                  </a:xfrm>
                </p:grpSpPr>
                <p:sp>
                  <p:nvSpPr>
                    <p:cNvPr id="227" name="Line 24">
                      <a:extLst>
                        <a:ext uri="{FF2B5EF4-FFF2-40B4-BE49-F238E27FC236}">
                          <a16:creationId xmlns:a16="http://schemas.microsoft.com/office/drawing/2014/main" id="{EA99D0A4-4E3A-482F-8479-786E7B34A753}"/>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8" name="Line 25">
                      <a:extLst>
                        <a:ext uri="{FF2B5EF4-FFF2-40B4-BE49-F238E27FC236}">
                          <a16:creationId xmlns:a16="http://schemas.microsoft.com/office/drawing/2014/main" id="{A7B744D5-EB40-446C-A401-DA7894D85D80}"/>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9" name="Line 26">
                      <a:extLst>
                        <a:ext uri="{FF2B5EF4-FFF2-40B4-BE49-F238E27FC236}">
                          <a16:creationId xmlns:a16="http://schemas.microsoft.com/office/drawing/2014/main" id="{017665F1-3AF5-4235-8043-9EB011803207}"/>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0" name="Line 27">
                      <a:extLst>
                        <a:ext uri="{FF2B5EF4-FFF2-40B4-BE49-F238E27FC236}">
                          <a16:creationId xmlns:a16="http://schemas.microsoft.com/office/drawing/2014/main" id="{2E58F6B8-7D49-4AEC-95DF-AAE05049BF24}"/>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1" name="Line 28">
                      <a:extLst>
                        <a:ext uri="{FF2B5EF4-FFF2-40B4-BE49-F238E27FC236}">
                          <a16:creationId xmlns:a16="http://schemas.microsoft.com/office/drawing/2014/main" id="{5E40AAFF-E5CE-428C-9DB8-EA74BB347198}"/>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2" name="Line 29">
                      <a:extLst>
                        <a:ext uri="{FF2B5EF4-FFF2-40B4-BE49-F238E27FC236}">
                          <a16:creationId xmlns:a16="http://schemas.microsoft.com/office/drawing/2014/main" id="{1C1405D2-7373-41BB-B6C9-2BBDFED4C9F4}"/>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3" name="Line 30">
                      <a:extLst>
                        <a:ext uri="{FF2B5EF4-FFF2-40B4-BE49-F238E27FC236}">
                          <a16:creationId xmlns:a16="http://schemas.microsoft.com/office/drawing/2014/main" id="{3881DBDC-5C3D-4914-93B0-463E4A56B9E2}"/>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4" name="Line 31">
                      <a:extLst>
                        <a:ext uri="{FF2B5EF4-FFF2-40B4-BE49-F238E27FC236}">
                          <a16:creationId xmlns:a16="http://schemas.microsoft.com/office/drawing/2014/main" id="{5E043697-D13F-4706-BA00-38431493202C}"/>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09" name="Group 32">
                    <a:extLst>
                      <a:ext uri="{FF2B5EF4-FFF2-40B4-BE49-F238E27FC236}">
                        <a16:creationId xmlns:a16="http://schemas.microsoft.com/office/drawing/2014/main" id="{A40B3B87-27DC-43CA-8C6F-3E340F4BFCE0}"/>
                      </a:ext>
                    </a:extLst>
                  </p:cNvPr>
                  <p:cNvGrpSpPr>
                    <a:grpSpLocks/>
                  </p:cNvGrpSpPr>
                  <p:nvPr/>
                </p:nvGrpSpPr>
                <p:grpSpPr bwMode="auto">
                  <a:xfrm>
                    <a:off x="604" y="2187"/>
                    <a:ext cx="1680" cy="947"/>
                    <a:chOff x="288" y="528"/>
                    <a:chExt cx="1680" cy="1632"/>
                  </a:xfrm>
                </p:grpSpPr>
                <p:sp>
                  <p:nvSpPr>
                    <p:cNvPr id="219" name="Line 33">
                      <a:extLst>
                        <a:ext uri="{FF2B5EF4-FFF2-40B4-BE49-F238E27FC236}">
                          <a16:creationId xmlns:a16="http://schemas.microsoft.com/office/drawing/2014/main" id="{BCC818B8-2DDB-4FCC-AF79-A0624678A8A3}"/>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0" name="Line 34">
                      <a:extLst>
                        <a:ext uri="{FF2B5EF4-FFF2-40B4-BE49-F238E27FC236}">
                          <a16:creationId xmlns:a16="http://schemas.microsoft.com/office/drawing/2014/main" id="{7FAF25FE-2309-432D-8D5E-FA9AE1AA6497}"/>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1" name="Line 35">
                      <a:extLst>
                        <a:ext uri="{FF2B5EF4-FFF2-40B4-BE49-F238E27FC236}">
                          <a16:creationId xmlns:a16="http://schemas.microsoft.com/office/drawing/2014/main" id="{32E43980-A29D-4611-9B64-48C001ADA329}"/>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2" name="Line 36">
                      <a:extLst>
                        <a:ext uri="{FF2B5EF4-FFF2-40B4-BE49-F238E27FC236}">
                          <a16:creationId xmlns:a16="http://schemas.microsoft.com/office/drawing/2014/main" id="{F1B96B8A-8B1F-4524-9F27-F924E484B3D5}"/>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3" name="Line 37">
                      <a:extLst>
                        <a:ext uri="{FF2B5EF4-FFF2-40B4-BE49-F238E27FC236}">
                          <a16:creationId xmlns:a16="http://schemas.microsoft.com/office/drawing/2014/main" id="{DD64AD1E-9203-4332-8DD2-8F50B47BBCE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4" name="Line 38">
                      <a:extLst>
                        <a:ext uri="{FF2B5EF4-FFF2-40B4-BE49-F238E27FC236}">
                          <a16:creationId xmlns:a16="http://schemas.microsoft.com/office/drawing/2014/main" id="{4814F62B-8409-466A-9028-87C47BBC8177}"/>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5" name="Line 39">
                      <a:extLst>
                        <a:ext uri="{FF2B5EF4-FFF2-40B4-BE49-F238E27FC236}">
                          <a16:creationId xmlns:a16="http://schemas.microsoft.com/office/drawing/2014/main" id="{CEE4C169-5645-42AD-9EC8-9CFB6F24CDD1}"/>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6" name="Line 40">
                      <a:extLst>
                        <a:ext uri="{FF2B5EF4-FFF2-40B4-BE49-F238E27FC236}">
                          <a16:creationId xmlns:a16="http://schemas.microsoft.com/office/drawing/2014/main" id="{13EF83E4-DFDC-4D6F-8C8F-E6F49A8EBCBD}"/>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10" name="Group 41">
                    <a:extLst>
                      <a:ext uri="{FF2B5EF4-FFF2-40B4-BE49-F238E27FC236}">
                        <a16:creationId xmlns:a16="http://schemas.microsoft.com/office/drawing/2014/main" id="{DF3B7B5C-D14E-4924-A8C8-DCE7C432EC2E}"/>
                      </a:ext>
                    </a:extLst>
                  </p:cNvPr>
                  <p:cNvGrpSpPr>
                    <a:grpSpLocks/>
                  </p:cNvGrpSpPr>
                  <p:nvPr/>
                </p:nvGrpSpPr>
                <p:grpSpPr bwMode="auto">
                  <a:xfrm>
                    <a:off x="604" y="3209"/>
                    <a:ext cx="1680" cy="947"/>
                    <a:chOff x="288" y="528"/>
                    <a:chExt cx="1680" cy="1632"/>
                  </a:xfrm>
                </p:grpSpPr>
                <p:sp>
                  <p:nvSpPr>
                    <p:cNvPr id="211" name="Line 42">
                      <a:extLst>
                        <a:ext uri="{FF2B5EF4-FFF2-40B4-BE49-F238E27FC236}">
                          <a16:creationId xmlns:a16="http://schemas.microsoft.com/office/drawing/2014/main" id="{8AC5C348-E662-4837-A09B-BF099D1685A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2" name="Line 43">
                      <a:extLst>
                        <a:ext uri="{FF2B5EF4-FFF2-40B4-BE49-F238E27FC236}">
                          <a16:creationId xmlns:a16="http://schemas.microsoft.com/office/drawing/2014/main" id="{1352A9C3-1AB0-4C90-98DE-5C6BFDCDA167}"/>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3" name="Line 44">
                      <a:extLst>
                        <a:ext uri="{FF2B5EF4-FFF2-40B4-BE49-F238E27FC236}">
                          <a16:creationId xmlns:a16="http://schemas.microsoft.com/office/drawing/2014/main" id="{823AFB42-8668-4399-8F04-B67958C2007D}"/>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4" name="Line 45">
                      <a:extLst>
                        <a:ext uri="{FF2B5EF4-FFF2-40B4-BE49-F238E27FC236}">
                          <a16:creationId xmlns:a16="http://schemas.microsoft.com/office/drawing/2014/main" id="{49E5C0D8-DD10-45D9-80ED-73CC23175ACA}"/>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5" name="Line 46">
                      <a:extLst>
                        <a:ext uri="{FF2B5EF4-FFF2-40B4-BE49-F238E27FC236}">
                          <a16:creationId xmlns:a16="http://schemas.microsoft.com/office/drawing/2014/main" id="{CC6F8817-5ABA-48BC-8D92-DC18DA9CF031}"/>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6" name="Line 47">
                      <a:extLst>
                        <a:ext uri="{FF2B5EF4-FFF2-40B4-BE49-F238E27FC236}">
                          <a16:creationId xmlns:a16="http://schemas.microsoft.com/office/drawing/2014/main" id="{01CB55D5-4B61-4B38-8A49-2717085BE8E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7" name="Line 48">
                      <a:extLst>
                        <a:ext uri="{FF2B5EF4-FFF2-40B4-BE49-F238E27FC236}">
                          <a16:creationId xmlns:a16="http://schemas.microsoft.com/office/drawing/2014/main" id="{1067DB1E-BF3F-4B49-836C-2C7621A62F73}"/>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8" name="Line 49">
                      <a:extLst>
                        <a:ext uri="{FF2B5EF4-FFF2-40B4-BE49-F238E27FC236}">
                          <a16:creationId xmlns:a16="http://schemas.microsoft.com/office/drawing/2014/main" id="{2A272E39-513D-4C93-A1FE-D0EA16560F1B}"/>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59" name="Group 50">
                  <a:extLst>
                    <a:ext uri="{FF2B5EF4-FFF2-40B4-BE49-F238E27FC236}">
                      <a16:creationId xmlns:a16="http://schemas.microsoft.com/office/drawing/2014/main" id="{0834A550-2629-4AA3-BCC3-E738D92BA661}"/>
                    </a:ext>
                  </a:extLst>
                </p:cNvPr>
                <p:cNvGrpSpPr>
                  <a:grpSpLocks/>
                </p:cNvGrpSpPr>
                <p:nvPr userDrawn="1"/>
              </p:nvGrpSpPr>
              <p:grpSpPr bwMode="auto">
                <a:xfrm>
                  <a:off x="1551" y="144"/>
                  <a:ext cx="1801" cy="4012"/>
                  <a:chOff x="1551" y="144"/>
                  <a:chExt cx="1801" cy="4012"/>
                </a:xfrm>
              </p:grpSpPr>
              <p:grpSp>
                <p:nvGrpSpPr>
                  <p:cNvPr id="171" name="Group 51">
                    <a:extLst>
                      <a:ext uri="{FF2B5EF4-FFF2-40B4-BE49-F238E27FC236}">
                        <a16:creationId xmlns:a16="http://schemas.microsoft.com/office/drawing/2014/main" id="{A96C55A0-F225-4C6F-AA3C-9B1AACEEAD88}"/>
                      </a:ext>
                    </a:extLst>
                  </p:cNvPr>
                  <p:cNvGrpSpPr>
                    <a:grpSpLocks/>
                  </p:cNvGrpSpPr>
                  <p:nvPr userDrawn="1"/>
                </p:nvGrpSpPr>
                <p:grpSpPr bwMode="auto">
                  <a:xfrm>
                    <a:off x="1551" y="144"/>
                    <a:ext cx="975" cy="947"/>
                    <a:chOff x="1551" y="144"/>
                    <a:chExt cx="975" cy="947"/>
                  </a:xfrm>
                </p:grpSpPr>
                <p:sp>
                  <p:nvSpPr>
                    <p:cNvPr id="199" name="Line 52">
                      <a:extLst>
                        <a:ext uri="{FF2B5EF4-FFF2-40B4-BE49-F238E27FC236}">
                          <a16:creationId xmlns:a16="http://schemas.microsoft.com/office/drawing/2014/main" id="{384721D0-BDED-41E8-946F-1DCE5D24372A}"/>
                        </a:ext>
                      </a:extLst>
                    </p:cNvPr>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0" name="Line 53">
                      <a:extLst>
                        <a:ext uri="{FF2B5EF4-FFF2-40B4-BE49-F238E27FC236}">
                          <a16:creationId xmlns:a16="http://schemas.microsoft.com/office/drawing/2014/main" id="{EDDD1E66-EC34-4AEF-A7D4-65CE68CF1930}"/>
                        </a:ext>
                      </a:extLst>
                    </p:cNvPr>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1" name="Line 54">
                      <a:extLst>
                        <a:ext uri="{FF2B5EF4-FFF2-40B4-BE49-F238E27FC236}">
                          <a16:creationId xmlns:a16="http://schemas.microsoft.com/office/drawing/2014/main" id="{95A0604B-1384-4A53-A4FC-2092A314BCF4}"/>
                        </a:ext>
                      </a:extLst>
                    </p:cNvPr>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2" name="Line 55">
                      <a:extLst>
                        <a:ext uri="{FF2B5EF4-FFF2-40B4-BE49-F238E27FC236}">
                          <a16:creationId xmlns:a16="http://schemas.microsoft.com/office/drawing/2014/main" id="{978A6B04-2D59-40B0-A910-4F910B55C4D7}"/>
                        </a:ext>
                      </a:extLst>
                    </p:cNvPr>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3" name="Line 56">
                      <a:extLst>
                        <a:ext uri="{FF2B5EF4-FFF2-40B4-BE49-F238E27FC236}">
                          <a16:creationId xmlns:a16="http://schemas.microsoft.com/office/drawing/2014/main" id="{4290471D-8FC9-4CC5-8261-386896C42DBA}"/>
                        </a:ext>
                      </a:extLst>
                    </p:cNvPr>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4" name="Line 57">
                      <a:extLst>
                        <a:ext uri="{FF2B5EF4-FFF2-40B4-BE49-F238E27FC236}">
                          <a16:creationId xmlns:a16="http://schemas.microsoft.com/office/drawing/2014/main" id="{0EE0DA9D-F1CC-4420-BD15-C41AE51F8B71}"/>
                        </a:ext>
                      </a:extLst>
                    </p:cNvPr>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5" name="Line 58">
                      <a:extLst>
                        <a:ext uri="{FF2B5EF4-FFF2-40B4-BE49-F238E27FC236}">
                          <a16:creationId xmlns:a16="http://schemas.microsoft.com/office/drawing/2014/main" id="{63FF4E35-CD53-4347-AA1E-1DDA1A30E2D6}"/>
                        </a:ext>
                      </a:extLst>
                    </p:cNvPr>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6" name="Line 59">
                      <a:extLst>
                        <a:ext uri="{FF2B5EF4-FFF2-40B4-BE49-F238E27FC236}">
                          <a16:creationId xmlns:a16="http://schemas.microsoft.com/office/drawing/2014/main" id="{369B5F34-DB95-4BB0-9B08-67401A82E62D}"/>
                        </a:ext>
                      </a:extLst>
                    </p:cNvPr>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2" name="Group 60">
                    <a:extLst>
                      <a:ext uri="{FF2B5EF4-FFF2-40B4-BE49-F238E27FC236}">
                        <a16:creationId xmlns:a16="http://schemas.microsoft.com/office/drawing/2014/main" id="{D180460F-DA83-4FB8-A103-888475EC8B79}"/>
                      </a:ext>
                    </a:extLst>
                  </p:cNvPr>
                  <p:cNvGrpSpPr>
                    <a:grpSpLocks/>
                  </p:cNvGrpSpPr>
                  <p:nvPr/>
                </p:nvGrpSpPr>
                <p:grpSpPr bwMode="auto">
                  <a:xfrm>
                    <a:off x="1672" y="1166"/>
                    <a:ext cx="1680" cy="947"/>
                    <a:chOff x="288" y="528"/>
                    <a:chExt cx="1680" cy="1632"/>
                  </a:xfrm>
                </p:grpSpPr>
                <p:sp>
                  <p:nvSpPr>
                    <p:cNvPr id="191" name="Line 61">
                      <a:extLst>
                        <a:ext uri="{FF2B5EF4-FFF2-40B4-BE49-F238E27FC236}">
                          <a16:creationId xmlns:a16="http://schemas.microsoft.com/office/drawing/2014/main" id="{07D6A0E7-EF64-413D-9195-32F6D51D645E}"/>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2" name="Line 62">
                      <a:extLst>
                        <a:ext uri="{FF2B5EF4-FFF2-40B4-BE49-F238E27FC236}">
                          <a16:creationId xmlns:a16="http://schemas.microsoft.com/office/drawing/2014/main" id="{2276A6FA-DD3C-4BBC-8622-0B175524477C}"/>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3" name="Line 63">
                      <a:extLst>
                        <a:ext uri="{FF2B5EF4-FFF2-40B4-BE49-F238E27FC236}">
                          <a16:creationId xmlns:a16="http://schemas.microsoft.com/office/drawing/2014/main" id="{8EC3AD2F-CDAC-44B5-A57D-8826D1BE558E}"/>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4" name="Line 64">
                      <a:extLst>
                        <a:ext uri="{FF2B5EF4-FFF2-40B4-BE49-F238E27FC236}">
                          <a16:creationId xmlns:a16="http://schemas.microsoft.com/office/drawing/2014/main" id="{F553FEB1-3E55-438E-9450-C27620F7D369}"/>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5" name="Line 65">
                      <a:extLst>
                        <a:ext uri="{FF2B5EF4-FFF2-40B4-BE49-F238E27FC236}">
                          <a16:creationId xmlns:a16="http://schemas.microsoft.com/office/drawing/2014/main" id="{07B99C9B-6595-482E-951D-1E127281C0F4}"/>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6" name="Line 66">
                      <a:extLst>
                        <a:ext uri="{FF2B5EF4-FFF2-40B4-BE49-F238E27FC236}">
                          <a16:creationId xmlns:a16="http://schemas.microsoft.com/office/drawing/2014/main" id="{F7863A6E-665C-4AF6-9633-1F55CE8DE42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7" name="Line 67">
                      <a:extLst>
                        <a:ext uri="{FF2B5EF4-FFF2-40B4-BE49-F238E27FC236}">
                          <a16:creationId xmlns:a16="http://schemas.microsoft.com/office/drawing/2014/main" id="{30BB86A5-755B-43D3-96B8-8BD1277DE6AB}"/>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8" name="Line 68">
                      <a:extLst>
                        <a:ext uri="{FF2B5EF4-FFF2-40B4-BE49-F238E27FC236}">
                          <a16:creationId xmlns:a16="http://schemas.microsoft.com/office/drawing/2014/main" id="{D52D48CD-EEDE-4976-9C23-B40246ADB132}"/>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3" name="Group 69">
                    <a:extLst>
                      <a:ext uri="{FF2B5EF4-FFF2-40B4-BE49-F238E27FC236}">
                        <a16:creationId xmlns:a16="http://schemas.microsoft.com/office/drawing/2014/main" id="{E80EF3C7-9628-4999-B3F6-7B2F1DE88362}"/>
                      </a:ext>
                    </a:extLst>
                  </p:cNvPr>
                  <p:cNvGrpSpPr>
                    <a:grpSpLocks/>
                  </p:cNvGrpSpPr>
                  <p:nvPr/>
                </p:nvGrpSpPr>
                <p:grpSpPr bwMode="auto">
                  <a:xfrm>
                    <a:off x="1672" y="2187"/>
                    <a:ext cx="1680" cy="947"/>
                    <a:chOff x="288" y="528"/>
                    <a:chExt cx="1680" cy="1632"/>
                  </a:xfrm>
                </p:grpSpPr>
                <p:sp>
                  <p:nvSpPr>
                    <p:cNvPr id="183" name="Line 70">
                      <a:extLst>
                        <a:ext uri="{FF2B5EF4-FFF2-40B4-BE49-F238E27FC236}">
                          <a16:creationId xmlns:a16="http://schemas.microsoft.com/office/drawing/2014/main" id="{EF23312A-F407-48EC-8443-4C087C2BECCC}"/>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4" name="Line 71">
                      <a:extLst>
                        <a:ext uri="{FF2B5EF4-FFF2-40B4-BE49-F238E27FC236}">
                          <a16:creationId xmlns:a16="http://schemas.microsoft.com/office/drawing/2014/main" id="{FD31062B-B2E0-4C06-BB46-E6502BE20BDA}"/>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5" name="Line 72">
                      <a:extLst>
                        <a:ext uri="{FF2B5EF4-FFF2-40B4-BE49-F238E27FC236}">
                          <a16:creationId xmlns:a16="http://schemas.microsoft.com/office/drawing/2014/main" id="{C86BECEB-E094-4D22-8A89-3EAB7939714B}"/>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6" name="Line 73">
                      <a:extLst>
                        <a:ext uri="{FF2B5EF4-FFF2-40B4-BE49-F238E27FC236}">
                          <a16:creationId xmlns:a16="http://schemas.microsoft.com/office/drawing/2014/main" id="{4963E02E-450B-4160-8ACA-5B2A36E0BF8B}"/>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7" name="Line 74">
                      <a:extLst>
                        <a:ext uri="{FF2B5EF4-FFF2-40B4-BE49-F238E27FC236}">
                          <a16:creationId xmlns:a16="http://schemas.microsoft.com/office/drawing/2014/main" id="{FD6DEC41-D5E2-468F-A233-1FBBC08131FC}"/>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8" name="Line 75">
                      <a:extLst>
                        <a:ext uri="{FF2B5EF4-FFF2-40B4-BE49-F238E27FC236}">
                          <a16:creationId xmlns:a16="http://schemas.microsoft.com/office/drawing/2014/main" id="{809DAA77-CF16-4759-B322-CCC3FAC7194B}"/>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9" name="Line 76">
                      <a:extLst>
                        <a:ext uri="{FF2B5EF4-FFF2-40B4-BE49-F238E27FC236}">
                          <a16:creationId xmlns:a16="http://schemas.microsoft.com/office/drawing/2014/main" id="{879A546E-D467-4E45-B9F0-FC066AF17A1B}"/>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0" name="Line 77">
                      <a:extLst>
                        <a:ext uri="{FF2B5EF4-FFF2-40B4-BE49-F238E27FC236}">
                          <a16:creationId xmlns:a16="http://schemas.microsoft.com/office/drawing/2014/main" id="{338AFD9D-E84E-4299-BDD5-DDABE7C14D89}"/>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4" name="Group 78">
                    <a:extLst>
                      <a:ext uri="{FF2B5EF4-FFF2-40B4-BE49-F238E27FC236}">
                        <a16:creationId xmlns:a16="http://schemas.microsoft.com/office/drawing/2014/main" id="{82BE0534-0A72-439C-9768-2F36EA680B39}"/>
                      </a:ext>
                    </a:extLst>
                  </p:cNvPr>
                  <p:cNvGrpSpPr>
                    <a:grpSpLocks/>
                  </p:cNvGrpSpPr>
                  <p:nvPr/>
                </p:nvGrpSpPr>
                <p:grpSpPr bwMode="auto">
                  <a:xfrm>
                    <a:off x="1672" y="3209"/>
                    <a:ext cx="1680" cy="947"/>
                    <a:chOff x="288" y="528"/>
                    <a:chExt cx="1680" cy="1632"/>
                  </a:xfrm>
                </p:grpSpPr>
                <p:sp>
                  <p:nvSpPr>
                    <p:cNvPr id="175" name="Line 79">
                      <a:extLst>
                        <a:ext uri="{FF2B5EF4-FFF2-40B4-BE49-F238E27FC236}">
                          <a16:creationId xmlns:a16="http://schemas.microsoft.com/office/drawing/2014/main" id="{1F95BB1A-D8FE-46A1-8DC1-694609EFA82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6" name="Line 80">
                      <a:extLst>
                        <a:ext uri="{FF2B5EF4-FFF2-40B4-BE49-F238E27FC236}">
                          <a16:creationId xmlns:a16="http://schemas.microsoft.com/office/drawing/2014/main" id="{FC3F1706-BAF1-44D2-924F-BE7F4ADFEDEE}"/>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7" name="Line 81">
                      <a:extLst>
                        <a:ext uri="{FF2B5EF4-FFF2-40B4-BE49-F238E27FC236}">
                          <a16:creationId xmlns:a16="http://schemas.microsoft.com/office/drawing/2014/main" id="{A6589C4C-AC9F-4935-859A-BC2EC79FBF9A}"/>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8" name="Line 82">
                      <a:extLst>
                        <a:ext uri="{FF2B5EF4-FFF2-40B4-BE49-F238E27FC236}">
                          <a16:creationId xmlns:a16="http://schemas.microsoft.com/office/drawing/2014/main" id="{6CCE7E92-0EDF-406B-BA27-BB9CFDF96C3B}"/>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9" name="Line 83">
                      <a:extLst>
                        <a:ext uri="{FF2B5EF4-FFF2-40B4-BE49-F238E27FC236}">
                          <a16:creationId xmlns:a16="http://schemas.microsoft.com/office/drawing/2014/main" id="{C6BD278E-3A90-4F81-B086-AE536867699F}"/>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0" name="Line 84">
                      <a:extLst>
                        <a:ext uri="{FF2B5EF4-FFF2-40B4-BE49-F238E27FC236}">
                          <a16:creationId xmlns:a16="http://schemas.microsoft.com/office/drawing/2014/main" id="{84346155-3353-4941-862A-0518EB759017}"/>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1" name="Line 85">
                      <a:extLst>
                        <a:ext uri="{FF2B5EF4-FFF2-40B4-BE49-F238E27FC236}">
                          <a16:creationId xmlns:a16="http://schemas.microsoft.com/office/drawing/2014/main" id="{477B96EB-A8D7-4FB7-A76B-2E7640395F1E}"/>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2" name="Line 86">
                      <a:extLst>
                        <a:ext uri="{FF2B5EF4-FFF2-40B4-BE49-F238E27FC236}">
                          <a16:creationId xmlns:a16="http://schemas.microsoft.com/office/drawing/2014/main" id="{31EA72EF-C499-4E81-89BE-C9521DA56E6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0" name="Group 87">
                  <a:extLst>
                    <a:ext uri="{FF2B5EF4-FFF2-40B4-BE49-F238E27FC236}">
                      <a16:creationId xmlns:a16="http://schemas.microsoft.com/office/drawing/2014/main" id="{54F27AE0-3226-44FE-9B44-58287061A4FD}"/>
                    </a:ext>
                  </a:extLst>
                </p:cNvPr>
                <p:cNvGrpSpPr>
                  <a:grpSpLocks/>
                </p:cNvGrpSpPr>
                <p:nvPr userDrawn="1"/>
              </p:nvGrpSpPr>
              <p:grpSpPr bwMode="auto">
                <a:xfrm>
                  <a:off x="2619" y="144"/>
                  <a:ext cx="1801" cy="4012"/>
                  <a:chOff x="2619" y="144"/>
                  <a:chExt cx="1801" cy="4012"/>
                </a:xfrm>
              </p:grpSpPr>
              <p:grpSp>
                <p:nvGrpSpPr>
                  <p:cNvPr id="135" name="Group 88">
                    <a:extLst>
                      <a:ext uri="{FF2B5EF4-FFF2-40B4-BE49-F238E27FC236}">
                        <a16:creationId xmlns:a16="http://schemas.microsoft.com/office/drawing/2014/main" id="{4DF6AC14-348C-48E5-BB3E-035E04C67268}"/>
                      </a:ext>
                    </a:extLst>
                  </p:cNvPr>
                  <p:cNvGrpSpPr>
                    <a:grpSpLocks/>
                  </p:cNvGrpSpPr>
                  <p:nvPr userDrawn="1"/>
                </p:nvGrpSpPr>
                <p:grpSpPr bwMode="auto">
                  <a:xfrm>
                    <a:off x="2619" y="144"/>
                    <a:ext cx="975" cy="947"/>
                    <a:chOff x="2619" y="144"/>
                    <a:chExt cx="975" cy="947"/>
                  </a:xfrm>
                </p:grpSpPr>
                <p:sp>
                  <p:nvSpPr>
                    <p:cNvPr id="163" name="Line 89">
                      <a:extLst>
                        <a:ext uri="{FF2B5EF4-FFF2-40B4-BE49-F238E27FC236}">
                          <a16:creationId xmlns:a16="http://schemas.microsoft.com/office/drawing/2014/main" id="{44F582C7-0E4A-42E0-BDBA-4EEA5711A2C0}"/>
                        </a:ext>
                      </a:extLst>
                    </p:cNvPr>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4" name="Line 90">
                      <a:extLst>
                        <a:ext uri="{FF2B5EF4-FFF2-40B4-BE49-F238E27FC236}">
                          <a16:creationId xmlns:a16="http://schemas.microsoft.com/office/drawing/2014/main" id="{48F3626C-7B5E-4FD8-BF84-C37149FE27B3}"/>
                        </a:ext>
                      </a:extLst>
                    </p:cNvPr>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5" name="Line 91">
                      <a:extLst>
                        <a:ext uri="{FF2B5EF4-FFF2-40B4-BE49-F238E27FC236}">
                          <a16:creationId xmlns:a16="http://schemas.microsoft.com/office/drawing/2014/main" id="{CAB00F13-5CC3-4DB3-A704-636F82F462FE}"/>
                        </a:ext>
                      </a:extLst>
                    </p:cNvPr>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6" name="Line 92">
                      <a:extLst>
                        <a:ext uri="{FF2B5EF4-FFF2-40B4-BE49-F238E27FC236}">
                          <a16:creationId xmlns:a16="http://schemas.microsoft.com/office/drawing/2014/main" id="{21C0C816-43BE-4C0F-94EF-210256D02F9F}"/>
                        </a:ext>
                      </a:extLst>
                    </p:cNvPr>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7" name="Line 93">
                      <a:extLst>
                        <a:ext uri="{FF2B5EF4-FFF2-40B4-BE49-F238E27FC236}">
                          <a16:creationId xmlns:a16="http://schemas.microsoft.com/office/drawing/2014/main" id="{AEFA88BE-752F-484F-99F6-2548981B4FBB}"/>
                        </a:ext>
                      </a:extLst>
                    </p:cNvPr>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8" name="Line 94">
                      <a:extLst>
                        <a:ext uri="{FF2B5EF4-FFF2-40B4-BE49-F238E27FC236}">
                          <a16:creationId xmlns:a16="http://schemas.microsoft.com/office/drawing/2014/main" id="{9692DC5C-DF7F-4A66-B584-E43A7D849657}"/>
                        </a:ext>
                      </a:extLst>
                    </p:cNvPr>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9" name="Line 95">
                      <a:extLst>
                        <a:ext uri="{FF2B5EF4-FFF2-40B4-BE49-F238E27FC236}">
                          <a16:creationId xmlns:a16="http://schemas.microsoft.com/office/drawing/2014/main" id="{AC06ABED-B09B-4991-B3FA-E1F0C9CC5AEC}"/>
                        </a:ext>
                      </a:extLst>
                    </p:cNvPr>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0" name="Line 96">
                      <a:extLst>
                        <a:ext uri="{FF2B5EF4-FFF2-40B4-BE49-F238E27FC236}">
                          <a16:creationId xmlns:a16="http://schemas.microsoft.com/office/drawing/2014/main" id="{DCBC3837-C140-47DF-8C99-D30F4AF9312E}"/>
                        </a:ext>
                      </a:extLst>
                    </p:cNvPr>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6" name="Group 97">
                    <a:extLst>
                      <a:ext uri="{FF2B5EF4-FFF2-40B4-BE49-F238E27FC236}">
                        <a16:creationId xmlns:a16="http://schemas.microsoft.com/office/drawing/2014/main" id="{4E7A6F5F-8D12-429B-92BF-6EF8B3CB6064}"/>
                      </a:ext>
                    </a:extLst>
                  </p:cNvPr>
                  <p:cNvGrpSpPr>
                    <a:grpSpLocks/>
                  </p:cNvGrpSpPr>
                  <p:nvPr/>
                </p:nvGrpSpPr>
                <p:grpSpPr bwMode="auto">
                  <a:xfrm>
                    <a:off x="2740" y="1166"/>
                    <a:ext cx="1680" cy="947"/>
                    <a:chOff x="288" y="528"/>
                    <a:chExt cx="1680" cy="1632"/>
                  </a:xfrm>
                </p:grpSpPr>
                <p:sp>
                  <p:nvSpPr>
                    <p:cNvPr id="155" name="Line 98">
                      <a:extLst>
                        <a:ext uri="{FF2B5EF4-FFF2-40B4-BE49-F238E27FC236}">
                          <a16:creationId xmlns:a16="http://schemas.microsoft.com/office/drawing/2014/main" id="{FBA00AE1-50A1-4845-ACC3-D03B98C3E8CE}"/>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6" name="Line 99">
                      <a:extLst>
                        <a:ext uri="{FF2B5EF4-FFF2-40B4-BE49-F238E27FC236}">
                          <a16:creationId xmlns:a16="http://schemas.microsoft.com/office/drawing/2014/main" id="{B9171A04-6C3A-4BB1-BD18-A6DBDF54147F}"/>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7" name="Line 100">
                      <a:extLst>
                        <a:ext uri="{FF2B5EF4-FFF2-40B4-BE49-F238E27FC236}">
                          <a16:creationId xmlns:a16="http://schemas.microsoft.com/office/drawing/2014/main" id="{89ADEEC3-1172-478D-BA0A-ABB5E53C4FE0}"/>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8" name="Line 101">
                      <a:extLst>
                        <a:ext uri="{FF2B5EF4-FFF2-40B4-BE49-F238E27FC236}">
                          <a16:creationId xmlns:a16="http://schemas.microsoft.com/office/drawing/2014/main" id="{888B2425-9A42-4D47-B537-0D2814C4D37F}"/>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9" name="Line 102">
                      <a:extLst>
                        <a:ext uri="{FF2B5EF4-FFF2-40B4-BE49-F238E27FC236}">
                          <a16:creationId xmlns:a16="http://schemas.microsoft.com/office/drawing/2014/main" id="{721D3490-18F1-4DB4-A0A3-949FD6B12047}"/>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0" name="Line 103">
                      <a:extLst>
                        <a:ext uri="{FF2B5EF4-FFF2-40B4-BE49-F238E27FC236}">
                          <a16:creationId xmlns:a16="http://schemas.microsoft.com/office/drawing/2014/main" id="{F18A82BF-0873-423B-BE0D-83DE0BF07353}"/>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1" name="Line 104">
                      <a:extLst>
                        <a:ext uri="{FF2B5EF4-FFF2-40B4-BE49-F238E27FC236}">
                          <a16:creationId xmlns:a16="http://schemas.microsoft.com/office/drawing/2014/main" id="{1003D2EE-CFB6-44A7-8296-55327347FB23}"/>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2" name="Line 105">
                      <a:extLst>
                        <a:ext uri="{FF2B5EF4-FFF2-40B4-BE49-F238E27FC236}">
                          <a16:creationId xmlns:a16="http://schemas.microsoft.com/office/drawing/2014/main" id="{C3BC3CFE-8886-49FA-9A8C-B84C9DC8C26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7" name="Group 106">
                    <a:extLst>
                      <a:ext uri="{FF2B5EF4-FFF2-40B4-BE49-F238E27FC236}">
                        <a16:creationId xmlns:a16="http://schemas.microsoft.com/office/drawing/2014/main" id="{5DF59155-B4D7-4FB0-9666-B4BF48FE0531}"/>
                      </a:ext>
                    </a:extLst>
                  </p:cNvPr>
                  <p:cNvGrpSpPr>
                    <a:grpSpLocks/>
                  </p:cNvGrpSpPr>
                  <p:nvPr/>
                </p:nvGrpSpPr>
                <p:grpSpPr bwMode="auto">
                  <a:xfrm>
                    <a:off x="2740" y="2187"/>
                    <a:ext cx="1680" cy="947"/>
                    <a:chOff x="288" y="528"/>
                    <a:chExt cx="1680" cy="1632"/>
                  </a:xfrm>
                </p:grpSpPr>
                <p:sp>
                  <p:nvSpPr>
                    <p:cNvPr id="147" name="Line 107">
                      <a:extLst>
                        <a:ext uri="{FF2B5EF4-FFF2-40B4-BE49-F238E27FC236}">
                          <a16:creationId xmlns:a16="http://schemas.microsoft.com/office/drawing/2014/main" id="{60659E75-F00F-4E52-A4E8-2B09B4A41DB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8" name="Line 108">
                      <a:extLst>
                        <a:ext uri="{FF2B5EF4-FFF2-40B4-BE49-F238E27FC236}">
                          <a16:creationId xmlns:a16="http://schemas.microsoft.com/office/drawing/2014/main" id="{096BF1B7-E9EC-4297-AA85-AEA2B8111113}"/>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9" name="Line 109">
                      <a:extLst>
                        <a:ext uri="{FF2B5EF4-FFF2-40B4-BE49-F238E27FC236}">
                          <a16:creationId xmlns:a16="http://schemas.microsoft.com/office/drawing/2014/main" id="{3D2766BE-7E77-4DD0-948A-7A4679B55DE8}"/>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0" name="Line 110">
                      <a:extLst>
                        <a:ext uri="{FF2B5EF4-FFF2-40B4-BE49-F238E27FC236}">
                          <a16:creationId xmlns:a16="http://schemas.microsoft.com/office/drawing/2014/main" id="{B3BF73A9-C189-44A6-9122-813BEFA9F485}"/>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1" name="Line 111">
                      <a:extLst>
                        <a:ext uri="{FF2B5EF4-FFF2-40B4-BE49-F238E27FC236}">
                          <a16:creationId xmlns:a16="http://schemas.microsoft.com/office/drawing/2014/main" id="{E58C19E0-FC55-4C7C-A9FD-85AD312523A1}"/>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2" name="Line 112">
                      <a:extLst>
                        <a:ext uri="{FF2B5EF4-FFF2-40B4-BE49-F238E27FC236}">
                          <a16:creationId xmlns:a16="http://schemas.microsoft.com/office/drawing/2014/main" id="{EC5654C4-BC04-4BFB-B228-9EE294947F0D}"/>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3" name="Line 113">
                      <a:extLst>
                        <a:ext uri="{FF2B5EF4-FFF2-40B4-BE49-F238E27FC236}">
                          <a16:creationId xmlns:a16="http://schemas.microsoft.com/office/drawing/2014/main" id="{DDA8475A-AB2F-44A9-A6D9-59F4D4032EED}"/>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4" name="Line 114">
                      <a:extLst>
                        <a:ext uri="{FF2B5EF4-FFF2-40B4-BE49-F238E27FC236}">
                          <a16:creationId xmlns:a16="http://schemas.microsoft.com/office/drawing/2014/main" id="{8FA4D9D8-17A1-455E-8969-45E749122E85}"/>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8" name="Group 115">
                    <a:extLst>
                      <a:ext uri="{FF2B5EF4-FFF2-40B4-BE49-F238E27FC236}">
                        <a16:creationId xmlns:a16="http://schemas.microsoft.com/office/drawing/2014/main" id="{B7122180-BDB8-4AB9-AAEC-CC3B3BAB43BA}"/>
                      </a:ext>
                    </a:extLst>
                  </p:cNvPr>
                  <p:cNvGrpSpPr>
                    <a:grpSpLocks/>
                  </p:cNvGrpSpPr>
                  <p:nvPr/>
                </p:nvGrpSpPr>
                <p:grpSpPr bwMode="auto">
                  <a:xfrm>
                    <a:off x="2740" y="3209"/>
                    <a:ext cx="1680" cy="947"/>
                    <a:chOff x="288" y="528"/>
                    <a:chExt cx="1680" cy="1632"/>
                  </a:xfrm>
                </p:grpSpPr>
                <p:sp>
                  <p:nvSpPr>
                    <p:cNvPr id="139" name="Line 116">
                      <a:extLst>
                        <a:ext uri="{FF2B5EF4-FFF2-40B4-BE49-F238E27FC236}">
                          <a16:creationId xmlns:a16="http://schemas.microsoft.com/office/drawing/2014/main" id="{6C260752-63AF-4330-8556-BD8302B90FE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0" name="Line 117">
                      <a:extLst>
                        <a:ext uri="{FF2B5EF4-FFF2-40B4-BE49-F238E27FC236}">
                          <a16:creationId xmlns:a16="http://schemas.microsoft.com/office/drawing/2014/main" id="{7074FEEA-698E-406C-B362-AFF9539538C3}"/>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1" name="Line 118">
                      <a:extLst>
                        <a:ext uri="{FF2B5EF4-FFF2-40B4-BE49-F238E27FC236}">
                          <a16:creationId xmlns:a16="http://schemas.microsoft.com/office/drawing/2014/main" id="{D3AABF54-2102-4915-B114-7D47713EE723}"/>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2" name="Line 119">
                      <a:extLst>
                        <a:ext uri="{FF2B5EF4-FFF2-40B4-BE49-F238E27FC236}">
                          <a16:creationId xmlns:a16="http://schemas.microsoft.com/office/drawing/2014/main" id="{689C4BF8-25A2-45FB-97AD-AA7A94520001}"/>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3" name="Line 120">
                      <a:extLst>
                        <a:ext uri="{FF2B5EF4-FFF2-40B4-BE49-F238E27FC236}">
                          <a16:creationId xmlns:a16="http://schemas.microsoft.com/office/drawing/2014/main" id="{801176DE-CF4C-43F9-98D3-A3B04EFDF7EA}"/>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4" name="Line 121">
                      <a:extLst>
                        <a:ext uri="{FF2B5EF4-FFF2-40B4-BE49-F238E27FC236}">
                          <a16:creationId xmlns:a16="http://schemas.microsoft.com/office/drawing/2014/main" id="{C0D9CB91-0CA3-4999-BEC7-6ABDAE0FB6D0}"/>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5" name="Line 122">
                      <a:extLst>
                        <a:ext uri="{FF2B5EF4-FFF2-40B4-BE49-F238E27FC236}">
                          <a16:creationId xmlns:a16="http://schemas.microsoft.com/office/drawing/2014/main" id="{F35442D1-DB8B-43EA-A31F-1CC4F88BD570}"/>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6" name="Line 123">
                      <a:extLst>
                        <a:ext uri="{FF2B5EF4-FFF2-40B4-BE49-F238E27FC236}">
                          <a16:creationId xmlns:a16="http://schemas.microsoft.com/office/drawing/2014/main" id="{B9F2B68A-7775-464B-B888-823AE01B04A0}"/>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1" name="Group 124">
                  <a:extLst>
                    <a:ext uri="{FF2B5EF4-FFF2-40B4-BE49-F238E27FC236}">
                      <a16:creationId xmlns:a16="http://schemas.microsoft.com/office/drawing/2014/main" id="{600C5582-CB76-4A68-9147-338F855D22E0}"/>
                    </a:ext>
                  </a:extLst>
                </p:cNvPr>
                <p:cNvGrpSpPr>
                  <a:grpSpLocks/>
                </p:cNvGrpSpPr>
                <p:nvPr userDrawn="1"/>
              </p:nvGrpSpPr>
              <p:grpSpPr bwMode="auto">
                <a:xfrm>
                  <a:off x="3687" y="144"/>
                  <a:ext cx="1801" cy="4012"/>
                  <a:chOff x="3687" y="144"/>
                  <a:chExt cx="1801" cy="4012"/>
                </a:xfrm>
              </p:grpSpPr>
              <p:grpSp>
                <p:nvGrpSpPr>
                  <p:cNvPr id="99" name="Group 125">
                    <a:extLst>
                      <a:ext uri="{FF2B5EF4-FFF2-40B4-BE49-F238E27FC236}">
                        <a16:creationId xmlns:a16="http://schemas.microsoft.com/office/drawing/2014/main" id="{D07BF4A0-5EF6-48E0-A418-5BB81F11BC8C}"/>
                      </a:ext>
                    </a:extLst>
                  </p:cNvPr>
                  <p:cNvGrpSpPr>
                    <a:grpSpLocks/>
                  </p:cNvGrpSpPr>
                  <p:nvPr userDrawn="1"/>
                </p:nvGrpSpPr>
                <p:grpSpPr bwMode="auto">
                  <a:xfrm>
                    <a:off x="3687" y="144"/>
                    <a:ext cx="975" cy="947"/>
                    <a:chOff x="3687" y="144"/>
                    <a:chExt cx="975" cy="947"/>
                  </a:xfrm>
                </p:grpSpPr>
                <p:sp>
                  <p:nvSpPr>
                    <p:cNvPr id="127" name="Line 126">
                      <a:extLst>
                        <a:ext uri="{FF2B5EF4-FFF2-40B4-BE49-F238E27FC236}">
                          <a16:creationId xmlns:a16="http://schemas.microsoft.com/office/drawing/2014/main" id="{FF2E31B3-D557-4DBD-8062-604E680A74DC}"/>
                        </a:ext>
                      </a:extLst>
                    </p:cNvPr>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8" name="Line 127">
                      <a:extLst>
                        <a:ext uri="{FF2B5EF4-FFF2-40B4-BE49-F238E27FC236}">
                          <a16:creationId xmlns:a16="http://schemas.microsoft.com/office/drawing/2014/main" id="{A6900A5E-A873-4FA2-BF87-4368EB554BB2}"/>
                        </a:ext>
                      </a:extLst>
                    </p:cNvPr>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9" name="Line 128">
                      <a:extLst>
                        <a:ext uri="{FF2B5EF4-FFF2-40B4-BE49-F238E27FC236}">
                          <a16:creationId xmlns:a16="http://schemas.microsoft.com/office/drawing/2014/main" id="{5D690558-E9AF-4038-9304-A4FF5A041138}"/>
                        </a:ext>
                      </a:extLst>
                    </p:cNvPr>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0" name="Line 129">
                      <a:extLst>
                        <a:ext uri="{FF2B5EF4-FFF2-40B4-BE49-F238E27FC236}">
                          <a16:creationId xmlns:a16="http://schemas.microsoft.com/office/drawing/2014/main" id="{B7420E1C-32B8-4549-BFB7-BDF6D3A73DCF}"/>
                        </a:ext>
                      </a:extLst>
                    </p:cNvPr>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1" name="Line 130">
                      <a:extLst>
                        <a:ext uri="{FF2B5EF4-FFF2-40B4-BE49-F238E27FC236}">
                          <a16:creationId xmlns:a16="http://schemas.microsoft.com/office/drawing/2014/main" id="{297FEE8F-7385-4DC6-93CD-61DF722A344F}"/>
                        </a:ext>
                      </a:extLst>
                    </p:cNvPr>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2" name="Line 131">
                      <a:extLst>
                        <a:ext uri="{FF2B5EF4-FFF2-40B4-BE49-F238E27FC236}">
                          <a16:creationId xmlns:a16="http://schemas.microsoft.com/office/drawing/2014/main" id="{A1603930-5038-4CDE-ADA4-1A0D30A87098}"/>
                        </a:ext>
                      </a:extLst>
                    </p:cNvPr>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3" name="Line 132">
                      <a:extLst>
                        <a:ext uri="{FF2B5EF4-FFF2-40B4-BE49-F238E27FC236}">
                          <a16:creationId xmlns:a16="http://schemas.microsoft.com/office/drawing/2014/main" id="{01D72E46-7D76-428D-9E91-3435386E433F}"/>
                        </a:ext>
                      </a:extLst>
                    </p:cNvPr>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4" name="Line 133">
                      <a:extLst>
                        <a:ext uri="{FF2B5EF4-FFF2-40B4-BE49-F238E27FC236}">
                          <a16:creationId xmlns:a16="http://schemas.microsoft.com/office/drawing/2014/main" id="{34D62242-E7C2-4632-868F-5AA11587F958}"/>
                        </a:ext>
                      </a:extLst>
                    </p:cNvPr>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0" name="Group 134">
                    <a:extLst>
                      <a:ext uri="{FF2B5EF4-FFF2-40B4-BE49-F238E27FC236}">
                        <a16:creationId xmlns:a16="http://schemas.microsoft.com/office/drawing/2014/main" id="{F5E22EE2-1655-4DFC-97C6-116CF9C81907}"/>
                      </a:ext>
                    </a:extLst>
                  </p:cNvPr>
                  <p:cNvGrpSpPr>
                    <a:grpSpLocks/>
                  </p:cNvGrpSpPr>
                  <p:nvPr/>
                </p:nvGrpSpPr>
                <p:grpSpPr bwMode="auto">
                  <a:xfrm>
                    <a:off x="3808" y="1166"/>
                    <a:ext cx="1680" cy="947"/>
                    <a:chOff x="288" y="528"/>
                    <a:chExt cx="1680" cy="1632"/>
                  </a:xfrm>
                </p:grpSpPr>
                <p:sp>
                  <p:nvSpPr>
                    <p:cNvPr id="119" name="Line 135">
                      <a:extLst>
                        <a:ext uri="{FF2B5EF4-FFF2-40B4-BE49-F238E27FC236}">
                          <a16:creationId xmlns:a16="http://schemas.microsoft.com/office/drawing/2014/main" id="{DEB5F453-A968-472F-8117-828F460D0F4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0" name="Line 136">
                      <a:extLst>
                        <a:ext uri="{FF2B5EF4-FFF2-40B4-BE49-F238E27FC236}">
                          <a16:creationId xmlns:a16="http://schemas.microsoft.com/office/drawing/2014/main" id="{58E50171-F6BD-4AC7-A8C3-44654055A581}"/>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1" name="Line 137">
                      <a:extLst>
                        <a:ext uri="{FF2B5EF4-FFF2-40B4-BE49-F238E27FC236}">
                          <a16:creationId xmlns:a16="http://schemas.microsoft.com/office/drawing/2014/main" id="{1E41C6D5-B5FD-4BE1-8E5B-198ADAF12A3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2" name="Line 138">
                      <a:extLst>
                        <a:ext uri="{FF2B5EF4-FFF2-40B4-BE49-F238E27FC236}">
                          <a16:creationId xmlns:a16="http://schemas.microsoft.com/office/drawing/2014/main" id="{41E2F11C-0275-44C0-ACEE-7A73030132BC}"/>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3" name="Line 139">
                      <a:extLst>
                        <a:ext uri="{FF2B5EF4-FFF2-40B4-BE49-F238E27FC236}">
                          <a16:creationId xmlns:a16="http://schemas.microsoft.com/office/drawing/2014/main" id="{280FC916-3E3F-41AE-8475-373612CA24A2}"/>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4" name="Line 140">
                      <a:extLst>
                        <a:ext uri="{FF2B5EF4-FFF2-40B4-BE49-F238E27FC236}">
                          <a16:creationId xmlns:a16="http://schemas.microsoft.com/office/drawing/2014/main" id="{DBBBB5BB-4451-4A8A-A0F7-530B66E71DA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5" name="Line 141">
                      <a:extLst>
                        <a:ext uri="{FF2B5EF4-FFF2-40B4-BE49-F238E27FC236}">
                          <a16:creationId xmlns:a16="http://schemas.microsoft.com/office/drawing/2014/main" id="{EBAE8633-709B-4E36-9D0D-5F2B3AFA99D7}"/>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6" name="Line 142">
                      <a:extLst>
                        <a:ext uri="{FF2B5EF4-FFF2-40B4-BE49-F238E27FC236}">
                          <a16:creationId xmlns:a16="http://schemas.microsoft.com/office/drawing/2014/main" id="{6EA7C343-B0DB-44B5-BD31-1BEC9D412BA3}"/>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1" name="Group 143">
                    <a:extLst>
                      <a:ext uri="{FF2B5EF4-FFF2-40B4-BE49-F238E27FC236}">
                        <a16:creationId xmlns:a16="http://schemas.microsoft.com/office/drawing/2014/main" id="{272167DC-00A9-45AB-86C6-3825BFD99EA4}"/>
                      </a:ext>
                    </a:extLst>
                  </p:cNvPr>
                  <p:cNvGrpSpPr>
                    <a:grpSpLocks/>
                  </p:cNvGrpSpPr>
                  <p:nvPr/>
                </p:nvGrpSpPr>
                <p:grpSpPr bwMode="auto">
                  <a:xfrm>
                    <a:off x="3808" y="2187"/>
                    <a:ext cx="1680" cy="947"/>
                    <a:chOff x="288" y="528"/>
                    <a:chExt cx="1680" cy="1632"/>
                  </a:xfrm>
                </p:grpSpPr>
                <p:sp>
                  <p:nvSpPr>
                    <p:cNvPr id="111" name="Line 144">
                      <a:extLst>
                        <a:ext uri="{FF2B5EF4-FFF2-40B4-BE49-F238E27FC236}">
                          <a16:creationId xmlns:a16="http://schemas.microsoft.com/office/drawing/2014/main" id="{8CEB6FB4-063F-432F-B49A-D73FC19D49E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2" name="Line 145">
                      <a:extLst>
                        <a:ext uri="{FF2B5EF4-FFF2-40B4-BE49-F238E27FC236}">
                          <a16:creationId xmlns:a16="http://schemas.microsoft.com/office/drawing/2014/main" id="{85D9EC97-F94B-461B-A1E0-74C644516D3D}"/>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3" name="Line 146">
                      <a:extLst>
                        <a:ext uri="{FF2B5EF4-FFF2-40B4-BE49-F238E27FC236}">
                          <a16:creationId xmlns:a16="http://schemas.microsoft.com/office/drawing/2014/main" id="{7164647F-D3E4-4EE4-B705-0E90B52C20E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4" name="Line 147">
                      <a:extLst>
                        <a:ext uri="{FF2B5EF4-FFF2-40B4-BE49-F238E27FC236}">
                          <a16:creationId xmlns:a16="http://schemas.microsoft.com/office/drawing/2014/main" id="{C41AB835-5D29-44BF-8EAC-5BA41FD189B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5" name="Line 148">
                      <a:extLst>
                        <a:ext uri="{FF2B5EF4-FFF2-40B4-BE49-F238E27FC236}">
                          <a16:creationId xmlns:a16="http://schemas.microsoft.com/office/drawing/2014/main" id="{BB02A4B3-8251-406C-8F52-B3EC0EE9BF82}"/>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6" name="Line 149">
                      <a:extLst>
                        <a:ext uri="{FF2B5EF4-FFF2-40B4-BE49-F238E27FC236}">
                          <a16:creationId xmlns:a16="http://schemas.microsoft.com/office/drawing/2014/main" id="{3AD63231-4A71-41C7-A63F-829E1ECB57D3}"/>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7" name="Line 150">
                      <a:extLst>
                        <a:ext uri="{FF2B5EF4-FFF2-40B4-BE49-F238E27FC236}">
                          <a16:creationId xmlns:a16="http://schemas.microsoft.com/office/drawing/2014/main" id="{3497C7AC-39C7-45B5-9626-8CBF10834C2A}"/>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8" name="Line 151">
                      <a:extLst>
                        <a:ext uri="{FF2B5EF4-FFF2-40B4-BE49-F238E27FC236}">
                          <a16:creationId xmlns:a16="http://schemas.microsoft.com/office/drawing/2014/main" id="{4F126DCC-5A1B-44AF-BB21-431C4479442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2" name="Group 152">
                    <a:extLst>
                      <a:ext uri="{FF2B5EF4-FFF2-40B4-BE49-F238E27FC236}">
                        <a16:creationId xmlns:a16="http://schemas.microsoft.com/office/drawing/2014/main" id="{5A116651-1C92-4D2A-B32A-01C3D082C25E}"/>
                      </a:ext>
                    </a:extLst>
                  </p:cNvPr>
                  <p:cNvGrpSpPr>
                    <a:grpSpLocks/>
                  </p:cNvGrpSpPr>
                  <p:nvPr/>
                </p:nvGrpSpPr>
                <p:grpSpPr bwMode="auto">
                  <a:xfrm>
                    <a:off x="3808" y="3209"/>
                    <a:ext cx="1680" cy="947"/>
                    <a:chOff x="288" y="528"/>
                    <a:chExt cx="1680" cy="1632"/>
                  </a:xfrm>
                </p:grpSpPr>
                <p:sp>
                  <p:nvSpPr>
                    <p:cNvPr id="103" name="Line 153">
                      <a:extLst>
                        <a:ext uri="{FF2B5EF4-FFF2-40B4-BE49-F238E27FC236}">
                          <a16:creationId xmlns:a16="http://schemas.microsoft.com/office/drawing/2014/main" id="{A3A50077-954A-40EB-B053-1549318B4F5C}"/>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 name="Line 154">
                      <a:extLst>
                        <a:ext uri="{FF2B5EF4-FFF2-40B4-BE49-F238E27FC236}">
                          <a16:creationId xmlns:a16="http://schemas.microsoft.com/office/drawing/2014/main" id="{8FF28BE8-ED13-406E-B6B8-875D25583082}"/>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 name="Line 155">
                      <a:extLst>
                        <a:ext uri="{FF2B5EF4-FFF2-40B4-BE49-F238E27FC236}">
                          <a16:creationId xmlns:a16="http://schemas.microsoft.com/office/drawing/2014/main" id="{77A43BAF-F6D5-4DD6-B042-AC88A0F14E81}"/>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6" name="Line 156">
                      <a:extLst>
                        <a:ext uri="{FF2B5EF4-FFF2-40B4-BE49-F238E27FC236}">
                          <a16:creationId xmlns:a16="http://schemas.microsoft.com/office/drawing/2014/main" id="{7A50971D-F41C-420C-8228-120F4EDB8E23}"/>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7" name="Line 157">
                      <a:extLst>
                        <a:ext uri="{FF2B5EF4-FFF2-40B4-BE49-F238E27FC236}">
                          <a16:creationId xmlns:a16="http://schemas.microsoft.com/office/drawing/2014/main" id="{BAD27C9F-86FB-4949-96E6-48E9ADEF38F9}"/>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8" name="Line 158">
                      <a:extLst>
                        <a:ext uri="{FF2B5EF4-FFF2-40B4-BE49-F238E27FC236}">
                          <a16:creationId xmlns:a16="http://schemas.microsoft.com/office/drawing/2014/main" id="{BB03766A-E5EE-4A0D-A938-0F2F8D9E643D}"/>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9" name="Line 159">
                      <a:extLst>
                        <a:ext uri="{FF2B5EF4-FFF2-40B4-BE49-F238E27FC236}">
                          <a16:creationId xmlns:a16="http://schemas.microsoft.com/office/drawing/2014/main" id="{A0B92FA8-B0DD-4495-AF8C-9FBCA4DE0B8D}"/>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0" name="Line 160">
                      <a:extLst>
                        <a:ext uri="{FF2B5EF4-FFF2-40B4-BE49-F238E27FC236}">
                          <a16:creationId xmlns:a16="http://schemas.microsoft.com/office/drawing/2014/main" id="{3CFA1CEF-F35E-4694-A278-1FE912389591}"/>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2" name="Group 161">
                  <a:extLst>
                    <a:ext uri="{FF2B5EF4-FFF2-40B4-BE49-F238E27FC236}">
                      <a16:creationId xmlns:a16="http://schemas.microsoft.com/office/drawing/2014/main" id="{A4FD2EBA-1996-4EF3-9A43-BC29ECDCD5E2}"/>
                    </a:ext>
                  </a:extLst>
                </p:cNvPr>
                <p:cNvGrpSpPr>
                  <a:grpSpLocks/>
                </p:cNvGrpSpPr>
                <p:nvPr userDrawn="1"/>
              </p:nvGrpSpPr>
              <p:grpSpPr bwMode="auto">
                <a:xfrm>
                  <a:off x="4755" y="144"/>
                  <a:ext cx="1801" cy="4012"/>
                  <a:chOff x="4755" y="144"/>
                  <a:chExt cx="1801" cy="4012"/>
                </a:xfrm>
              </p:grpSpPr>
              <p:grpSp>
                <p:nvGrpSpPr>
                  <p:cNvPr id="63" name="Group 162">
                    <a:extLst>
                      <a:ext uri="{FF2B5EF4-FFF2-40B4-BE49-F238E27FC236}">
                        <a16:creationId xmlns:a16="http://schemas.microsoft.com/office/drawing/2014/main" id="{37D00DBB-02D4-4812-A938-C1EA62E8D279}"/>
                      </a:ext>
                    </a:extLst>
                  </p:cNvPr>
                  <p:cNvGrpSpPr>
                    <a:grpSpLocks/>
                  </p:cNvGrpSpPr>
                  <p:nvPr userDrawn="1"/>
                </p:nvGrpSpPr>
                <p:grpSpPr bwMode="auto">
                  <a:xfrm>
                    <a:off x="4755" y="144"/>
                    <a:ext cx="975" cy="947"/>
                    <a:chOff x="4755" y="144"/>
                    <a:chExt cx="975" cy="947"/>
                  </a:xfrm>
                </p:grpSpPr>
                <p:sp>
                  <p:nvSpPr>
                    <p:cNvPr id="91" name="Line 163">
                      <a:extLst>
                        <a:ext uri="{FF2B5EF4-FFF2-40B4-BE49-F238E27FC236}">
                          <a16:creationId xmlns:a16="http://schemas.microsoft.com/office/drawing/2014/main" id="{9E73B8B7-74AB-4507-8CE7-ED7FF3EAB5D2}"/>
                        </a:ext>
                      </a:extLst>
                    </p:cNvPr>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2" name="Line 164">
                      <a:extLst>
                        <a:ext uri="{FF2B5EF4-FFF2-40B4-BE49-F238E27FC236}">
                          <a16:creationId xmlns:a16="http://schemas.microsoft.com/office/drawing/2014/main" id="{AD930504-77B8-49AB-9BC2-692482881D30}"/>
                        </a:ext>
                      </a:extLst>
                    </p:cNvPr>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3" name="Line 165">
                      <a:extLst>
                        <a:ext uri="{FF2B5EF4-FFF2-40B4-BE49-F238E27FC236}">
                          <a16:creationId xmlns:a16="http://schemas.microsoft.com/office/drawing/2014/main" id="{54F7D559-20CB-4E8E-9D90-8C6911B3008F}"/>
                        </a:ext>
                      </a:extLst>
                    </p:cNvPr>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4" name="Line 166">
                      <a:extLst>
                        <a:ext uri="{FF2B5EF4-FFF2-40B4-BE49-F238E27FC236}">
                          <a16:creationId xmlns:a16="http://schemas.microsoft.com/office/drawing/2014/main" id="{B7885EED-D002-4085-82E8-5FA16200C847}"/>
                        </a:ext>
                      </a:extLst>
                    </p:cNvPr>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5" name="Line 167">
                      <a:extLst>
                        <a:ext uri="{FF2B5EF4-FFF2-40B4-BE49-F238E27FC236}">
                          <a16:creationId xmlns:a16="http://schemas.microsoft.com/office/drawing/2014/main" id="{871ED22B-7635-4580-8A7B-A88E1508EEFB}"/>
                        </a:ext>
                      </a:extLst>
                    </p:cNvPr>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6" name="Line 168">
                      <a:extLst>
                        <a:ext uri="{FF2B5EF4-FFF2-40B4-BE49-F238E27FC236}">
                          <a16:creationId xmlns:a16="http://schemas.microsoft.com/office/drawing/2014/main" id="{003CB1FE-E46D-4F4D-86D9-E2148B8A036F}"/>
                        </a:ext>
                      </a:extLst>
                    </p:cNvPr>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7" name="Line 169">
                      <a:extLst>
                        <a:ext uri="{FF2B5EF4-FFF2-40B4-BE49-F238E27FC236}">
                          <a16:creationId xmlns:a16="http://schemas.microsoft.com/office/drawing/2014/main" id="{AB5EB080-7C17-4DFD-9816-20CBFAD3EF38}"/>
                        </a:ext>
                      </a:extLst>
                    </p:cNvPr>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8" name="Line 170">
                      <a:extLst>
                        <a:ext uri="{FF2B5EF4-FFF2-40B4-BE49-F238E27FC236}">
                          <a16:creationId xmlns:a16="http://schemas.microsoft.com/office/drawing/2014/main" id="{221A7E5D-216B-4B37-A4FF-AE502CF383D1}"/>
                        </a:ext>
                      </a:extLst>
                    </p:cNvPr>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4" name="Group 171">
                    <a:extLst>
                      <a:ext uri="{FF2B5EF4-FFF2-40B4-BE49-F238E27FC236}">
                        <a16:creationId xmlns:a16="http://schemas.microsoft.com/office/drawing/2014/main" id="{96B26171-98BE-47AB-A4CA-1EF465A8455C}"/>
                      </a:ext>
                    </a:extLst>
                  </p:cNvPr>
                  <p:cNvGrpSpPr>
                    <a:grpSpLocks/>
                  </p:cNvGrpSpPr>
                  <p:nvPr/>
                </p:nvGrpSpPr>
                <p:grpSpPr bwMode="auto">
                  <a:xfrm>
                    <a:off x="4876" y="1166"/>
                    <a:ext cx="1680" cy="947"/>
                    <a:chOff x="288" y="528"/>
                    <a:chExt cx="1680" cy="1632"/>
                  </a:xfrm>
                </p:grpSpPr>
                <p:sp>
                  <p:nvSpPr>
                    <p:cNvPr id="83" name="Line 172">
                      <a:extLst>
                        <a:ext uri="{FF2B5EF4-FFF2-40B4-BE49-F238E27FC236}">
                          <a16:creationId xmlns:a16="http://schemas.microsoft.com/office/drawing/2014/main" id="{3D001048-1FFB-43BE-8B1C-8F49A651B7C8}"/>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4" name="Line 173">
                      <a:extLst>
                        <a:ext uri="{FF2B5EF4-FFF2-40B4-BE49-F238E27FC236}">
                          <a16:creationId xmlns:a16="http://schemas.microsoft.com/office/drawing/2014/main" id="{86AEDD2F-BBA8-4DE9-A7E4-BA2F64ECAF68}"/>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5" name="Line 174">
                      <a:extLst>
                        <a:ext uri="{FF2B5EF4-FFF2-40B4-BE49-F238E27FC236}">
                          <a16:creationId xmlns:a16="http://schemas.microsoft.com/office/drawing/2014/main" id="{0B521B8E-F4EE-47EA-B578-C71AD5BA2741}"/>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6" name="Line 175">
                      <a:extLst>
                        <a:ext uri="{FF2B5EF4-FFF2-40B4-BE49-F238E27FC236}">
                          <a16:creationId xmlns:a16="http://schemas.microsoft.com/office/drawing/2014/main" id="{F36B32E8-A3B4-4EB3-A3FF-DBC4CAF071E0}"/>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7" name="Line 176">
                      <a:extLst>
                        <a:ext uri="{FF2B5EF4-FFF2-40B4-BE49-F238E27FC236}">
                          <a16:creationId xmlns:a16="http://schemas.microsoft.com/office/drawing/2014/main" id="{977E3C6A-45AE-484D-98B3-6BD15718CD94}"/>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8" name="Line 177">
                      <a:extLst>
                        <a:ext uri="{FF2B5EF4-FFF2-40B4-BE49-F238E27FC236}">
                          <a16:creationId xmlns:a16="http://schemas.microsoft.com/office/drawing/2014/main" id="{A7E98284-CCD9-4143-80C1-449806CC0A7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9" name="Line 178">
                      <a:extLst>
                        <a:ext uri="{FF2B5EF4-FFF2-40B4-BE49-F238E27FC236}">
                          <a16:creationId xmlns:a16="http://schemas.microsoft.com/office/drawing/2014/main" id="{1ED1679E-B5A6-4BA7-8DCB-3B6CE85C8466}"/>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0" name="Line 179">
                      <a:extLst>
                        <a:ext uri="{FF2B5EF4-FFF2-40B4-BE49-F238E27FC236}">
                          <a16:creationId xmlns:a16="http://schemas.microsoft.com/office/drawing/2014/main" id="{386B46F8-4D46-4BB6-B3A3-67E2F00FFA84}"/>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5" name="Group 180">
                    <a:extLst>
                      <a:ext uri="{FF2B5EF4-FFF2-40B4-BE49-F238E27FC236}">
                        <a16:creationId xmlns:a16="http://schemas.microsoft.com/office/drawing/2014/main" id="{FA8AE61C-6ECB-4CC5-81E5-9F0321866796}"/>
                      </a:ext>
                    </a:extLst>
                  </p:cNvPr>
                  <p:cNvGrpSpPr>
                    <a:grpSpLocks/>
                  </p:cNvGrpSpPr>
                  <p:nvPr/>
                </p:nvGrpSpPr>
                <p:grpSpPr bwMode="auto">
                  <a:xfrm>
                    <a:off x="4876" y="2187"/>
                    <a:ext cx="1680" cy="947"/>
                    <a:chOff x="288" y="528"/>
                    <a:chExt cx="1680" cy="1632"/>
                  </a:xfrm>
                </p:grpSpPr>
                <p:sp>
                  <p:nvSpPr>
                    <p:cNvPr id="75" name="Line 181">
                      <a:extLst>
                        <a:ext uri="{FF2B5EF4-FFF2-40B4-BE49-F238E27FC236}">
                          <a16:creationId xmlns:a16="http://schemas.microsoft.com/office/drawing/2014/main" id="{807FCA5E-AA7B-4D1F-BD67-9CE1A248918B}"/>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6" name="Line 182">
                      <a:extLst>
                        <a:ext uri="{FF2B5EF4-FFF2-40B4-BE49-F238E27FC236}">
                          <a16:creationId xmlns:a16="http://schemas.microsoft.com/office/drawing/2014/main" id="{15961D19-7613-431E-A2F1-F0F3FC01A798}"/>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7" name="Line 183">
                      <a:extLst>
                        <a:ext uri="{FF2B5EF4-FFF2-40B4-BE49-F238E27FC236}">
                          <a16:creationId xmlns:a16="http://schemas.microsoft.com/office/drawing/2014/main" id="{92ACDDB8-DF60-4D16-9F50-DF81A8734056}"/>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8" name="Line 184">
                      <a:extLst>
                        <a:ext uri="{FF2B5EF4-FFF2-40B4-BE49-F238E27FC236}">
                          <a16:creationId xmlns:a16="http://schemas.microsoft.com/office/drawing/2014/main" id="{562C086F-6096-442A-B311-DF4B2818DFC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9" name="Line 185">
                      <a:extLst>
                        <a:ext uri="{FF2B5EF4-FFF2-40B4-BE49-F238E27FC236}">
                          <a16:creationId xmlns:a16="http://schemas.microsoft.com/office/drawing/2014/main" id="{FD35C7EE-D1B0-475A-89CA-AD24E70C2D3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0" name="Line 186">
                      <a:extLst>
                        <a:ext uri="{FF2B5EF4-FFF2-40B4-BE49-F238E27FC236}">
                          <a16:creationId xmlns:a16="http://schemas.microsoft.com/office/drawing/2014/main" id="{719FBA51-B7FE-4FF0-A07B-F5E602935C7B}"/>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1" name="Line 187">
                      <a:extLst>
                        <a:ext uri="{FF2B5EF4-FFF2-40B4-BE49-F238E27FC236}">
                          <a16:creationId xmlns:a16="http://schemas.microsoft.com/office/drawing/2014/main" id="{9EA3D401-27A6-4396-81D5-8053CEB73432}"/>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2" name="Line 188">
                      <a:extLst>
                        <a:ext uri="{FF2B5EF4-FFF2-40B4-BE49-F238E27FC236}">
                          <a16:creationId xmlns:a16="http://schemas.microsoft.com/office/drawing/2014/main" id="{74DD87B7-1358-4B0A-BB52-0D7CE26C9267}"/>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6" name="Group 189">
                    <a:extLst>
                      <a:ext uri="{FF2B5EF4-FFF2-40B4-BE49-F238E27FC236}">
                        <a16:creationId xmlns:a16="http://schemas.microsoft.com/office/drawing/2014/main" id="{79127385-A3F9-4937-9643-6646CF7B3F1C}"/>
                      </a:ext>
                    </a:extLst>
                  </p:cNvPr>
                  <p:cNvGrpSpPr>
                    <a:grpSpLocks/>
                  </p:cNvGrpSpPr>
                  <p:nvPr/>
                </p:nvGrpSpPr>
                <p:grpSpPr bwMode="auto">
                  <a:xfrm>
                    <a:off x="4876" y="3209"/>
                    <a:ext cx="1680" cy="947"/>
                    <a:chOff x="288" y="528"/>
                    <a:chExt cx="1680" cy="1632"/>
                  </a:xfrm>
                </p:grpSpPr>
                <p:sp>
                  <p:nvSpPr>
                    <p:cNvPr id="67" name="Line 190">
                      <a:extLst>
                        <a:ext uri="{FF2B5EF4-FFF2-40B4-BE49-F238E27FC236}">
                          <a16:creationId xmlns:a16="http://schemas.microsoft.com/office/drawing/2014/main" id="{323844E9-8D83-4B04-9437-A6BA821CF0C5}"/>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8" name="Line 191">
                      <a:extLst>
                        <a:ext uri="{FF2B5EF4-FFF2-40B4-BE49-F238E27FC236}">
                          <a16:creationId xmlns:a16="http://schemas.microsoft.com/office/drawing/2014/main" id="{7BCCCC83-CEE3-40F0-9B91-935F83B0DEB1}"/>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9" name="Line 192">
                      <a:extLst>
                        <a:ext uri="{FF2B5EF4-FFF2-40B4-BE49-F238E27FC236}">
                          <a16:creationId xmlns:a16="http://schemas.microsoft.com/office/drawing/2014/main" id="{EE31728B-7FCC-4543-B436-33B23CFBB44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0" name="Line 193">
                      <a:extLst>
                        <a:ext uri="{FF2B5EF4-FFF2-40B4-BE49-F238E27FC236}">
                          <a16:creationId xmlns:a16="http://schemas.microsoft.com/office/drawing/2014/main" id="{A12EE9D4-F27C-47CC-B4B2-87DEF80C385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1" name="Line 194">
                      <a:extLst>
                        <a:ext uri="{FF2B5EF4-FFF2-40B4-BE49-F238E27FC236}">
                          <a16:creationId xmlns:a16="http://schemas.microsoft.com/office/drawing/2014/main" id="{4704571F-EFD6-4A3B-B6FC-B312F5F9F3B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2" name="Line 195">
                      <a:extLst>
                        <a:ext uri="{FF2B5EF4-FFF2-40B4-BE49-F238E27FC236}">
                          <a16:creationId xmlns:a16="http://schemas.microsoft.com/office/drawing/2014/main" id="{852C23FA-A068-4068-8581-CE2B7A738D48}"/>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3" name="Line 196">
                      <a:extLst>
                        <a:ext uri="{FF2B5EF4-FFF2-40B4-BE49-F238E27FC236}">
                          <a16:creationId xmlns:a16="http://schemas.microsoft.com/office/drawing/2014/main" id="{A5AE3E84-8E71-4AE1-907E-60D2AC70042F}"/>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4" name="Line 197">
                      <a:extLst>
                        <a:ext uri="{FF2B5EF4-FFF2-40B4-BE49-F238E27FC236}">
                          <a16:creationId xmlns:a16="http://schemas.microsoft.com/office/drawing/2014/main" id="{B467DFEF-FA5E-4B07-99BA-8F17BAA6D39C}"/>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grpSp>
            <p:nvGrpSpPr>
              <p:cNvPr id="38" name="Group 198">
                <a:extLst>
                  <a:ext uri="{FF2B5EF4-FFF2-40B4-BE49-F238E27FC236}">
                    <a16:creationId xmlns:a16="http://schemas.microsoft.com/office/drawing/2014/main" id="{09C2F9E7-231B-4E5D-ADB6-67D621F64D96}"/>
                  </a:ext>
                </a:extLst>
              </p:cNvPr>
              <p:cNvGrpSpPr>
                <a:grpSpLocks/>
              </p:cNvGrpSpPr>
              <p:nvPr userDrawn="1"/>
            </p:nvGrpSpPr>
            <p:grpSpPr bwMode="auto">
              <a:xfrm>
                <a:off x="3" y="68"/>
                <a:ext cx="5730" cy="0"/>
                <a:chOff x="3" y="68"/>
                <a:chExt cx="5730" cy="0"/>
              </a:xfrm>
            </p:grpSpPr>
            <p:sp>
              <p:nvSpPr>
                <p:cNvPr id="39" name="Line 199">
                  <a:extLst>
                    <a:ext uri="{FF2B5EF4-FFF2-40B4-BE49-F238E27FC236}">
                      <a16:creationId xmlns:a16="http://schemas.microsoft.com/office/drawing/2014/main" id="{0430C7DD-8FCC-4253-9A9D-A104ABBE8266}"/>
                    </a:ext>
                  </a:extLst>
                </p:cNvPr>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Line 200">
                  <a:extLst>
                    <a:ext uri="{FF2B5EF4-FFF2-40B4-BE49-F238E27FC236}">
                      <a16:creationId xmlns:a16="http://schemas.microsoft.com/office/drawing/2014/main" id="{195F068D-6325-4589-BD2E-DD61D60953B6}"/>
                    </a:ext>
                  </a:extLst>
                </p:cNvPr>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 name="Line 201">
                  <a:extLst>
                    <a:ext uri="{FF2B5EF4-FFF2-40B4-BE49-F238E27FC236}">
                      <a16:creationId xmlns:a16="http://schemas.microsoft.com/office/drawing/2014/main" id="{519F18D0-3B01-42B1-B783-9531F688FEC6}"/>
                    </a:ext>
                  </a:extLst>
                </p:cNvPr>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2" name="Line 202">
                  <a:extLst>
                    <a:ext uri="{FF2B5EF4-FFF2-40B4-BE49-F238E27FC236}">
                      <a16:creationId xmlns:a16="http://schemas.microsoft.com/office/drawing/2014/main" id="{236546FE-CAC8-44E0-8EE9-82E30872DD2D}"/>
                    </a:ext>
                  </a:extLst>
                </p:cNvPr>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3" name="Line 203">
                  <a:extLst>
                    <a:ext uri="{FF2B5EF4-FFF2-40B4-BE49-F238E27FC236}">
                      <a16:creationId xmlns:a16="http://schemas.microsoft.com/office/drawing/2014/main" id="{6840AB41-5959-416E-BE84-32386C7CFBEA}"/>
                    </a:ext>
                  </a:extLst>
                </p:cNvPr>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4" name="Line 204">
                  <a:extLst>
                    <a:ext uri="{FF2B5EF4-FFF2-40B4-BE49-F238E27FC236}">
                      <a16:creationId xmlns:a16="http://schemas.microsoft.com/office/drawing/2014/main" id="{77755F73-5434-46BD-9B77-E006B65DB921}"/>
                    </a:ext>
                  </a:extLst>
                </p:cNvPr>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5" name="Line 205">
                  <a:extLst>
                    <a:ext uri="{FF2B5EF4-FFF2-40B4-BE49-F238E27FC236}">
                      <a16:creationId xmlns:a16="http://schemas.microsoft.com/office/drawing/2014/main" id="{6EBDFA75-42D8-47C2-BB62-081BC45440AB}"/>
                    </a:ext>
                  </a:extLst>
                </p:cNvPr>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6" name="Line 206">
                  <a:extLst>
                    <a:ext uri="{FF2B5EF4-FFF2-40B4-BE49-F238E27FC236}">
                      <a16:creationId xmlns:a16="http://schemas.microsoft.com/office/drawing/2014/main" id="{978DB21E-5E8D-4BB8-B2D0-AA5CC5AB39A1}"/>
                    </a:ext>
                  </a:extLst>
                </p:cNvPr>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7" name="Line 207">
                  <a:extLst>
                    <a:ext uri="{FF2B5EF4-FFF2-40B4-BE49-F238E27FC236}">
                      <a16:creationId xmlns:a16="http://schemas.microsoft.com/office/drawing/2014/main" id="{6F20F570-9E09-46EC-8E2C-BBCEB6285BF1}"/>
                    </a:ext>
                  </a:extLst>
                </p:cNvPr>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8" name="Line 208">
                  <a:extLst>
                    <a:ext uri="{FF2B5EF4-FFF2-40B4-BE49-F238E27FC236}">
                      <a16:creationId xmlns:a16="http://schemas.microsoft.com/office/drawing/2014/main" id="{CBDC99C9-3348-43FD-AD79-6A94DA7CF37F}"/>
                    </a:ext>
                  </a:extLst>
                </p:cNvPr>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9" name="Line 209">
                  <a:extLst>
                    <a:ext uri="{FF2B5EF4-FFF2-40B4-BE49-F238E27FC236}">
                      <a16:creationId xmlns:a16="http://schemas.microsoft.com/office/drawing/2014/main" id="{BB653496-9844-4B0E-B275-32FCA2BDDB97}"/>
                    </a:ext>
                  </a:extLst>
                </p:cNvPr>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 name="Group 210">
              <a:extLst>
                <a:ext uri="{FF2B5EF4-FFF2-40B4-BE49-F238E27FC236}">
                  <a16:creationId xmlns:a16="http://schemas.microsoft.com/office/drawing/2014/main" id="{504BFE94-E41C-4441-AACA-3FC8D74B883E}"/>
                </a:ext>
              </a:extLst>
            </p:cNvPr>
            <p:cNvGrpSpPr>
              <a:grpSpLocks/>
            </p:cNvGrpSpPr>
            <p:nvPr/>
          </p:nvGrpSpPr>
          <p:grpSpPr bwMode="auto">
            <a:xfrm>
              <a:off x="336" y="1200"/>
              <a:ext cx="5088" cy="1056"/>
              <a:chOff x="336" y="1200"/>
              <a:chExt cx="5088" cy="1056"/>
            </a:xfrm>
          </p:grpSpPr>
          <p:sp>
            <p:nvSpPr>
              <p:cNvPr id="32" name="Rectangle 211">
                <a:extLst>
                  <a:ext uri="{FF2B5EF4-FFF2-40B4-BE49-F238E27FC236}">
                    <a16:creationId xmlns:a16="http://schemas.microsoft.com/office/drawing/2014/main" id="{AE77FDC8-60D1-4EF2-BCA8-C7C85D9913A9}"/>
                  </a:ext>
                </a:extLst>
              </p:cNvPr>
              <p:cNvSpPr>
                <a:spLocks noChangeArrowheads="1"/>
              </p:cNvSpPr>
              <p:nvPr userDrawn="1"/>
            </p:nvSpPr>
            <p:spPr bwMode="auto">
              <a:xfrm>
                <a:off x="2880" y="1200"/>
                <a:ext cx="2544" cy="528"/>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3" name="Rectangle 212">
                <a:extLst>
                  <a:ext uri="{FF2B5EF4-FFF2-40B4-BE49-F238E27FC236}">
                    <a16:creationId xmlns:a16="http://schemas.microsoft.com/office/drawing/2014/main" id="{82CF2F9F-076B-4373-94DA-C217D23B872A}"/>
                  </a:ext>
                </a:extLst>
              </p:cNvPr>
              <p:cNvSpPr>
                <a:spLocks noChangeArrowheads="1"/>
              </p:cNvSpPr>
              <p:nvPr userDrawn="1"/>
            </p:nvSpPr>
            <p:spPr bwMode="auto">
              <a:xfrm>
                <a:off x="2880" y="1728"/>
                <a:ext cx="2544" cy="528"/>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Rectangle 213">
                <a:extLst>
                  <a:ext uri="{FF2B5EF4-FFF2-40B4-BE49-F238E27FC236}">
                    <a16:creationId xmlns:a16="http://schemas.microsoft.com/office/drawing/2014/main" id="{4FBE77D3-0CC2-4B59-8810-F6064E136B6D}"/>
                  </a:ext>
                </a:extLst>
              </p:cNvPr>
              <p:cNvSpPr>
                <a:spLocks noChangeArrowheads="1"/>
              </p:cNvSpPr>
              <p:nvPr userDrawn="1"/>
            </p:nvSpPr>
            <p:spPr bwMode="auto">
              <a:xfrm>
                <a:off x="336" y="1728"/>
                <a:ext cx="2544" cy="528"/>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Rectangle 214">
                <a:extLst>
                  <a:ext uri="{FF2B5EF4-FFF2-40B4-BE49-F238E27FC236}">
                    <a16:creationId xmlns:a16="http://schemas.microsoft.com/office/drawing/2014/main" id="{B48B45B4-AF86-4C65-8F42-D9D7F37006CF}"/>
                  </a:ext>
                </a:extLst>
              </p:cNvPr>
              <p:cNvSpPr>
                <a:spLocks noChangeArrowheads="1"/>
              </p:cNvSpPr>
              <p:nvPr userDrawn="1"/>
            </p:nvSpPr>
            <p:spPr bwMode="auto">
              <a:xfrm>
                <a:off x="336" y="1200"/>
                <a:ext cx="2544" cy="528"/>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Rectangle 215">
                <a:extLst>
                  <a:ext uri="{FF2B5EF4-FFF2-40B4-BE49-F238E27FC236}">
                    <a16:creationId xmlns:a16="http://schemas.microsoft.com/office/drawing/2014/main" id="{38EF0275-E0A4-4428-A9D7-7F8C5596E97C}"/>
                  </a:ext>
                </a:extLst>
              </p:cNvPr>
              <p:cNvSpPr>
                <a:spLocks noChangeArrowheads="1"/>
              </p:cNvSpPr>
              <p:nvPr userDrawn="1"/>
            </p:nvSpPr>
            <p:spPr bwMode="white">
              <a:xfrm>
                <a:off x="432" y="1296"/>
                <a:ext cx="4896" cy="864"/>
              </a:xfrm>
              <a:prstGeom prst="rect">
                <a:avLst/>
              </a:prstGeom>
              <a:solidFill>
                <a:schemeClr val="bg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7" name="Group 216">
              <a:extLst>
                <a:ext uri="{FF2B5EF4-FFF2-40B4-BE49-F238E27FC236}">
                  <a16:creationId xmlns:a16="http://schemas.microsoft.com/office/drawing/2014/main" id="{2DABF1EC-113B-4B2C-AA8C-23E5F0B29C7B}"/>
                </a:ext>
              </a:extLst>
            </p:cNvPr>
            <p:cNvGrpSpPr>
              <a:grpSpLocks/>
            </p:cNvGrpSpPr>
            <p:nvPr/>
          </p:nvGrpSpPr>
          <p:grpSpPr bwMode="auto">
            <a:xfrm>
              <a:off x="192" y="4273"/>
              <a:ext cx="5328" cy="47"/>
              <a:chOff x="192" y="3840"/>
              <a:chExt cx="5328" cy="47"/>
            </a:xfrm>
          </p:grpSpPr>
          <p:grpSp>
            <p:nvGrpSpPr>
              <p:cNvPr id="8" name="Group 217">
                <a:extLst>
                  <a:ext uri="{FF2B5EF4-FFF2-40B4-BE49-F238E27FC236}">
                    <a16:creationId xmlns:a16="http://schemas.microsoft.com/office/drawing/2014/main" id="{2D3D2E70-0D6B-4C65-BD04-F0699D4CDB66}"/>
                  </a:ext>
                </a:extLst>
              </p:cNvPr>
              <p:cNvGrpSpPr>
                <a:grpSpLocks/>
              </p:cNvGrpSpPr>
              <p:nvPr userDrawn="1"/>
            </p:nvGrpSpPr>
            <p:grpSpPr bwMode="auto">
              <a:xfrm>
                <a:off x="192" y="3840"/>
                <a:ext cx="624" cy="47"/>
                <a:chOff x="624" y="3706"/>
                <a:chExt cx="1056" cy="106"/>
              </a:xfrm>
            </p:grpSpPr>
            <p:sp>
              <p:nvSpPr>
                <p:cNvPr id="30" name="Rectangle 218">
                  <a:extLst>
                    <a:ext uri="{FF2B5EF4-FFF2-40B4-BE49-F238E27FC236}">
                      <a16:creationId xmlns:a16="http://schemas.microsoft.com/office/drawing/2014/main" id="{48C6D18D-B8DA-46D6-99F4-F3451E0C07C9}"/>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 name="Rectangle 219">
                  <a:extLst>
                    <a:ext uri="{FF2B5EF4-FFF2-40B4-BE49-F238E27FC236}">
                      <a16:creationId xmlns:a16="http://schemas.microsoft.com/office/drawing/2014/main" id="{A50BDFDC-1B9D-49E0-AAE5-7E1AF74D293E}"/>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9" name="Group 220">
                <a:extLst>
                  <a:ext uri="{FF2B5EF4-FFF2-40B4-BE49-F238E27FC236}">
                    <a16:creationId xmlns:a16="http://schemas.microsoft.com/office/drawing/2014/main" id="{B0A23888-607B-4E73-81F3-42BD466E3C19}"/>
                  </a:ext>
                </a:extLst>
              </p:cNvPr>
              <p:cNvGrpSpPr>
                <a:grpSpLocks/>
              </p:cNvGrpSpPr>
              <p:nvPr userDrawn="1"/>
            </p:nvGrpSpPr>
            <p:grpSpPr bwMode="auto">
              <a:xfrm>
                <a:off x="864" y="3840"/>
                <a:ext cx="624" cy="47"/>
                <a:chOff x="624" y="3600"/>
                <a:chExt cx="1056" cy="106"/>
              </a:xfrm>
            </p:grpSpPr>
            <p:sp>
              <p:nvSpPr>
                <p:cNvPr id="28" name="Rectangle 221">
                  <a:extLst>
                    <a:ext uri="{FF2B5EF4-FFF2-40B4-BE49-F238E27FC236}">
                      <a16:creationId xmlns:a16="http://schemas.microsoft.com/office/drawing/2014/main" id="{9FD30D87-E586-473F-9243-F76A8CC3BD11}"/>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Rectangle 222">
                  <a:extLst>
                    <a:ext uri="{FF2B5EF4-FFF2-40B4-BE49-F238E27FC236}">
                      <a16:creationId xmlns:a16="http://schemas.microsoft.com/office/drawing/2014/main" id="{576ABB4E-55AB-49BB-8260-545C981C9436}"/>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 name="Group 223">
                <a:extLst>
                  <a:ext uri="{FF2B5EF4-FFF2-40B4-BE49-F238E27FC236}">
                    <a16:creationId xmlns:a16="http://schemas.microsoft.com/office/drawing/2014/main" id="{F2E8ECE6-5F97-499B-8B56-65E8008E9EB6}"/>
                  </a:ext>
                </a:extLst>
              </p:cNvPr>
              <p:cNvGrpSpPr>
                <a:grpSpLocks/>
              </p:cNvGrpSpPr>
              <p:nvPr userDrawn="1"/>
            </p:nvGrpSpPr>
            <p:grpSpPr bwMode="auto">
              <a:xfrm>
                <a:off x="1536" y="3840"/>
                <a:ext cx="624" cy="47"/>
                <a:chOff x="624" y="3706"/>
                <a:chExt cx="1056" cy="106"/>
              </a:xfrm>
            </p:grpSpPr>
            <p:sp>
              <p:nvSpPr>
                <p:cNvPr id="26" name="Rectangle 224">
                  <a:extLst>
                    <a:ext uri="{FF2B5EF4-FFF2-40B4-BE49-F238E27FC236}">
                      <a16:creationId xmlns:a16="http://schemas.microsoft.com/office/drawing/2014/main" id="{392E0269-B5E3-44AD-9418-9C6E676336D3}"/>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7" name="Rectangle 225">
                  <a:extLst>
                    <a:ext uri="{FF2B5EF4-FFF2-40B4-BE49-F238E27FC236}">
                      <a16:creationId xmlns:a16="http://schemas.microsoft.com/office/drawing/2014/main" id="{235B515B-D06D-41AC-836E-54AEAB48D2EF}"/>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1" name="Group 226">
                <a:extLst>
                  <a:ext uri="{FF2B5EF4-FFF2-40B4-BE49-F238E27FC236}">
                    <a16:creationId xmlns:a16="http://schemas.microsoft.com/office/drawing/2014/main" id="{B2878AC6-B513-422F-803C-A3571C200B6B}"/>
                  </a:ext>
                </a:extLst>
              </p:cNvPr>
              <p:cNvGrpSpPr>
                <a:grpSpLocks/>
              </p:cNvGrpSpPr>
              <p:nvPr userDrawn="1"/>
            </p:nvGrpSpPr>
            <p:grpSpPr bwMode="auto">
              <a:xfrm>
                <a:off x="2208" y="3840"/>
                <a:ext cx="624" cy="47"/>
                <a:chOff x="624" y="3600"/>
                <a:chExt cx="1056" cy="106"/>
              </a:xfrm>
            </p:grpSpPr>
            <p:sp>
              <p:nvSpPr>
                <p:cNvPr id="24" name="Rectangle 227">
                  <a:extLst>
                    <a:ext uri="{FF2B5EF4-FFF2-40B4-BE49-F238E27FC236}">
                      <a16:creationId xmlns:a16="http://schemas.microsoft.com/office/drawing/2014/main" id="{7C90E8CF-1C4A-481E-94FD-89447B572325}"/>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5" name="Rectangle 228">
                  <a:extLst>
                    <a:ext uri="{FF2B5EF4-FFF2-40B4-BE49-F238E27FC236}">
                      <a16:creationId xmlns:a16="http://schemas.microsoft.com/office/drawing/2014/main" id="{7B653F3E-39AB-4ECD-A6E3-6F5500773D1D}"/>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2" name="Group 229">
                <a:extLst>
                  <a:ext uri="{FF2B5EF4-FFF2-40B4-BE49-F238E27FC236}">
                    <a16:creationId xmlns:a16="http://schemas.microsoft.com/office/drawing/2014/main" id="{0B551FC1-A74E-4B98-8E4E-2023BD020E7F}"/>
                  </a:ext>
                </a:extLst>
              </p:cNvPr>
              <p:cNvGrpSpPr>
                <a:grpSpLocks/>
              </p:cNvGrpSpPr>
              <p:nvPr userDrawn="1"/>
            </p:nvGrpSpPr>
            <p:grpSpPr bwMode="auto">
              <a:xfrm>
                <a:off x="2880" y="3840"/>
                <a:ext cx="624" cy="47"/>
                <a:chOff x="624" y="3706"/>
                <a:chExt cx="1056" cy="106"/>
              </a:xfrm>
            </p:grpSpPr>
            <p:sp>
              <p:nvSpPr>
                <p:cNvPr id="22" name="Rectangle 230">
                  <a:extLst>
                    <a:ext uri="{FF2B5EF4-FFF2-40B4-BE49-F238E27FC236}">
                      <a16:creationId xmlns:a16="http://schemas.microsoft.com/office/drawing/2014/main" id="{EF86DF61-F327-46B5-B357-934DC8DD8561}"/>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 name="Rectangle 231">
                  <a:extLst>
                    <a:ext uri="{FF2B5EF4-FFF2-40B4-BE49-F238E27FC236}">
                      <a16:creationId xmlns:a16="http://schemas.microsoft.com/office/drawing/2014/main" id="{4E78D18F-CCF1-4079-AFF5-2351F836497B}"/>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 name="Group 232">
                <a:extLst>
                  <a:ext uri="{FF2B5EF4-FFF2-40B4-BE49-F238E27FC236}">
                    <a16:creationId xmlns:a16="http://schemas.microsoft.com/office/drawing/2014/main" id="{F8780A9C-95C9-46C2-8D07-B7EF24570F73}"/>
                  </a:ext>
                </a:extLst>
              </p:cNvPr>
              <p:cNvGrpSpPr>
                <a:grpSpLocks/>
              </p:cNvGrpSpPr>
              <p:nvPr userDrawn="1"/>
            </p:nvGrpSpPr>
            <p:grpSpPr bwMode="auto">
              <a:xfrm>
                <a:off x="3552" y="3840"/>
                <a:ext cx="624" cy="47"/>
                <a:chOff x="624" y="3600"/>
                <a:chExt cx="1056" cy="106"/>
              </a:xfrm>
            </p:grpSpPr>
            <p:sp>
              <p:nvSpPr>
                <p:cNvPr id="20" name="Rectangle 233">
                  <a:extLst>
                    <a:ext uri="{FF2B5EF4-FFF2-40B4-BE49-F238E27FC236}">
                      <a16:creationId xmlns:a16="http://schemas.microsoft.com/office/drawing/2014/main" id="{7895E1B2-D7F8-4D51-910F-CF4D368D5AE2}"/>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 name="Rectangle 234">
                  <a:extLst>
                    <a:ext uri="{FF2B5EF4-FFF2-40B4-BE49-F238E27FC236}">
                      <a16:creationId xmlns:a16="http://schemas.microsoft.com/office/drawing/2014/main" id="{A80CB0D4-C53E-427E-B12A-ABBC16541611}"/>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4" name="Group 235">
                <a:extLst>
                  <a:ext uri="{FF2B5EF4-FFF2-40B4-BE49-F238E27FC236}">
                    <a16:creationId xmlns:a16="http://schemas.microsoft.com/office/drawing/2014/main" id="{29659001-3FC5-451C-9F30-7DFA5F1330E7}"/>
                  </a:ext>
                </a:extLst>
              </p:cNvPr>
              <p:cNvGrpSpPr>
                <a:grpSpLocks/>
              </p:cNvGrpSpPr>
              <p:nvPr userDrawn="1"/>
            </p:nvGrpSpPr>
            <p:grpSpPr bwMode="auto">
              <a:xfrm>
                <a:off x="4224" y="3840"/>
                <a:ext cx="624" cy="47"/>
                <a:chOff x="624" y="3706"/>
                <a:chExt cx="1056" cy="106"/>
              </a:xfrm>
            </p:grpSpPr>
            <p:sp>
              <p:nvSpPr>
                <p:cNvPr id="18" name="Rectangle 236">
                  <a:extLst>
                    <a:ext uri="{FF2B5EF4-FFF2-40B4-BE49-F238E27FC236}">
                      <a16:creationId xmlns:a16="http://schemas.microsoft.com/office/drawing/2014/main" id="{361D9804-A1F0-4C61-BAA3-630F4E7AB0BE}"/>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Rectangle 237">
                  <a:extLst>
                    <a:ext uri="{FF2B5EF4-FFF2-40B4-BE49-F238E27FC236}">
                      <a16:creationId xmlns:a16="http://schemas.microsoft.com/office/drawing/2014/main" id="{0725AAAB-6210-4E29-A0E3-9B3B958EA2C1}"/>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5" name="Group 238">
                <a:extLst>
                  <a:ext uri="{FF2B5EF4-FFF2-40B4-BE49-F238E27FC236}">
                    <a16:creationId xmlns:a16="http://schemas.microsoft.com/office/drawing/2014/main" id="{28D2ADEF-1555-4C6B-B785-B7803364054B}"/>
                  </a:ext>
                </a:extLst>
              </p:cNvPr>
              <p:cNvGrpSpPr>
                <a:grpSpLocks/>
              </p:cNvGrpSpPr>
              <p:nvPr userDrawn="1"/>
            </p:nvGrpSpPr>
            <p:grpSpPr bwMode="auto">
              <a:xfrm>
                <a:off x="4896" y="3840"/>
                <a:ext cx="624" cy="47"/>
                <a:chOff x="624" y="3600"/>
                <a:chExt cx="1056" cy="106"/>
              </a:xfrm>
            </p:grpSpPr>
            <p:sp>
              <p:nvSpPr>
                <p:cNvPr id="16" name="Rectangle 239">
                  <a:extLst>
                    <a:ext uri="{FF2B5EF4-FFF2-40B4-BE49-F238E27FC236}">
                      <a16:creationId xmlns:a16="http://schemas.microsoft.com/office/drawing/2014/main" id="{AE62C211-225C-4BA9-A4E8-D4A9C9EDCF4E}"/>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Rectangle 240">
                  <a:extLst>
                    <a:ext uri="{FF2B5EF4-FFF2-40B4-BE49-F238E27FC236}">
                      <a16:creationId xmlns:a16="http://schemas.microsoft.com/office/drawing/2014/main" id="{0415D73E-3519-48A5-A69C-FBB7BB406C8E}"/>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pic>
        <p:nvPicPr>
          <p:cNvPr id="243" name="Picture 246" descr="posbul1a">
            <a:extLst>
              <a:ext uri="{FF2B5EF4-FFF2-40B4-BE49-F238E27FC236}">
                <a16:creationId xmlns:a16="http://schemas.microsoft.com/office/drawing/2014/main" id="{AA9A2376-4157-40BC-A712-13C4C30319D7}"/>
              </a:ext>
            </a:extLst>
          </p:cNvPr>
          <p:cNvPicPr>
            <a:picLocks noChangeAspect="1" noChangeArrowheads="1" noCrop="1"/>
          </p:cNvPicPr>
          <p:nvPr/>
        </p:nvPicPr>
        <p:blipFill>
          <a:blip r:embed="rId2" cstate="print">
            <a:extLst>
              <a:ext uri="{28A0092B-C50C-407E-A947-70E740481C1C}">
                <a14:useLocalDpi xmlns:a14="http://schemas.microsoft.com/office/drawing/2010/main"/>
              </a:ext>
            </a:extLst>
          </a:blip>
          <a:srcRect/>
          <a:stretch>
            <a:fillRect/>
          </a:stretch>
        </p:blipFill>
        <p:spPr bwMode="auto">
          <a:xfrm>
            <a:off x="4456113" y="3403600"/>
            <a:ext cx="2460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13" name="Rectangle 241"/>
          <p:cNvSpPr>
            <a:spLocks noGrp="1" noChangeArrowheads="1"/>
          </p:cNvSpPr>
          <p:nvPr>
            <p:ph type="ctrTitle"/>
          </p:nvPr>
        </p:nvSpPr>
        <p:spPr>
          <a:xfrm>
            <a:off x="685800" y="2133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8914" name="Rectangle 242"/>
          <p:cNvSpPr>
            <a:spLocks noGrp="1" noChangeArrowheads="1"/>
          </p:cNvSpPr>
          <p:nvPr>
            <p:ph type="subTitle" idx="1"/>
          </p:nvPr>
        </p:nvSpPr>
        <p:spPr>
          <a:xfrm>
            <a:off x="1371600" y="3886200"/>
            <a:ext cx="6400800" cy="1752600"/>
          </a:xfrm>
        </p:spPr>
        <p:txBody>
          <a:bodyPr anchor="ctr"/>
          <a:lstStyle>
            <a:lvl1pPr marL="0" indent="0" algn="ctr">
              <a:buFontTx/>
              <a:buNone/>
              <a:defRPr b="1" i="0">
                <a:latin typeface="Arial" panose="020B0604020202020204" pitchFamily="34" charset="0"/>
              </a:defRPr>
            </a:lvl1pPr>
          </a:lstStyle>
          <a:p>
            <a:r>
              <a:rPr lang="en-US" dirty="0"/>
              <a:t>Click to edit Master subtitle style</a:t>
            </a:r>
          </a:p>
        </p:txBody>
      </p:sp>
      <p:sp>
        <p:nvSpPr>
          <p:cNvPr id="244" name="Date Placeholder 243">
            <a:extLst>
              <a:ext uri="{FF2B5EF4-FFF2-40B4-BE49-F238E27FC236}">
                <a16:creationId xmlns:a16="http://schemas.microsoft.com/office/drawing/2014/main" id="{86C95BAC-1863-4D99-B1DC-708B7EBB14E6}"/>
              </a:ext>
            </a:extLst>
          </p:cNvPr>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45" name="Footer Placeholder 244">
            <a:extLst>
              <a:ext uri="{FF2B5EF4-FFF2-40B4-BE49-F238E27FC236}">
                <a16:creationId xmlns:a16="http://schemas.microsoft.com/office/drawing/2014/main" id="{280AFFB0-1EB3-473E-B3E1-3750B5CB166F}"/>
              </a:ext>
            </a:extLst>
          </p:cNvPr>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46" name="Slide Number Placeholder 245">
            <a:extLst>
              <a:ext uri="{FF2B5EF4-FFF2-40B4-BE49-F238E27FC236}">
                <a16:creationId xmlns:a16="http://schemas.microsoft.com/office/drawing/2014/main" id="{708FE89E-D2A4-41B7-A4DD-5A91F284E3A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1D83D391-BDCF-4C01-8668-F54A01D50627}" type="slidenum">
              <a:rPr lang="en-US" altLang="en-US" smtClean="0"/>
              <a:pPr/>
              <a:t>‹#›</a:t>
            </a:fld>
            <a:endParaRPr lang="en-US" altLang="en-US" dirty="0"/>
          </a:p>
        </p:txBody>
      </p:sp>
    </p:spTree>
    <p:extLst>
      <p:ext uri="{BB962C8B-B14F-4D97-AF65-F5344CB8AC3E}">
        <p14:creationId xmlns:p14="http://schemas.microsoft.com/office/powerpoint/2010/main" val="108207649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5A34296B-F524-4708-A4C9-1AEB086D8748}"/>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1724C4DC-E747-4146-BC5A-B99A551442FE}"/>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FA3E240F-9503-44B5-9107-95B58AF72456}"/>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9F9D04E-2FA5-4FC6-9D74-E4C4473D6F30}" type="slidenum">
              <a:rPr lang="en-US" altLang="en-US" smtClean="0"/>
              <a:pPr/>
              <a:t>‹#›</a:t>
            </a:fld>
            <a:endParaRPr lang="en-US" altLang="en-US" dirty="0"/>
          </a:p>
        </p:txBody>
      </p:sp>
    </p:spTree>
    <p:extLst>
      <p:ext uri="{BB962C8B-B14F-4D97-AF65-F5344CB8AC3E}">
        <p14:creationId xmlns:p14="http://schemas.microsoft.com/office/powerpoint/2010/main" val="58121713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a:extLst>
              <a:ext uri="{FF2B5EF4-FFF2-40B4-BE49-F238E27FC236}">
                <a16:creationId xmlns:a16="http://schemas.microsoft.com/office/drawing/2014/main" id="{49AD2EA4-0E77-44E4-8323-F6D7C76273D5}"/>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F8CCD9C7-638C-4247-9BC2-F27286770549}"/>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BE0B17F8-8093-4EDF-B29D-9F3F6658FAE3}"/>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265CCC18-11B0-4C26-9AB3-22ECB6A432CA}" type="slidenum">
              <a:rPr lang="en-US" altLang="en-US" smtClean="0"/>
              <a:pPr/>
              <a:t>‹#›</a:t>
            </a:fld>
            <a:endParaRPr lang="en-US" altLang="en-US" dirty="0"/>
          </a:p>
        </p:txBody>
      </p:sp>
    </p:spTree>
    <p:extLst>
      <p:ext uri="{BB962C8B-B14F-4D97-AF65-F5344CB8AC3E}">
        <p14:creationId xmlns:p14="http://schemas.microsoft.com/office/powerpoint/2010/main" val="30830553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8A6946F7-2132-46C7-BBC7-7CEA7AD1B254}"/>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FAEA6089-A38F-470B-BD7C-8190831184E2}"/>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45E6D872-8A46-4783-A429-BEE77940823E}"/>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0049CF0-E47F-4B8F-B46A-6261281DA67D}" type="slidenum">
              <a:rPr lang="en-US" altLang="en-US" smtClean="0"/>
              <a:pPr/>
              <a:t>‹#›</a:t>
            </a:fld>
            <a:endParaRPr lang="en-US" altLang="en-US" dirty="0"/>
          </a:p>
        </p:txBody>
      </p:sp>
    </p:spTree>
    <p:extLst>
      <p:ext uri="{BB962C8B-B14F-4D97-AF65-F5344CB8AC3E}">
        <p14:creationId xmlns:p14="http://schemas.microsoft.com/office/powerpoint/2010/main" val="36462735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57D1F5ED-973A-4003-9291-65D01CBED622}"/>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 name="Footer Placeholder 7">
            <a:extLst>
              <a:ext uri="{FF2B5EF4-FFF2-40B4-BE49-F238E27FC236}">
                <a16:creationId xmlns:a16="http://schemas.microsoft.com/office/drawing/2014/main" id="{166F165C-0D0E-4163-8ECB-1566BA10C828}"/>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9" name="Slide Number Placeholder 8">
            <a:extLst>
              <a:ext uri="{FF2B5EF4-FFF2-40B4-BE49-F238E27FC236}">
                <a16:creationId xmlns:a16="http://schemas.microsoft.com/office/drawing/2014/main" id="{B7AC3E93-1AC0-4B09-AAD8-D105EB171532}"/>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7CFFF30-2ACB-4F0E-997D-98F3516000E4}" type="slidenum">
              <a:rPr lang="en-US" altLang="en-US" smtClean="0"/>
              <a:pPr/>
              <a:t>‹#›</a:t>
            </a:fld>
            <a:endParaRPr lang="en-US" altLang="en-US" dirty="0"/>
          </a:p>
        </p:txBody>
      </p:sp>
    </p:spTree>
    <p:extLst>
      <p:ext uri="{BB962C8B-B14F-4D97-AF65-F5344CB8AC3E}">
        <p14:creationId xmlns:p14="http://schemas.microsoft.com/office/powerpoint/2010/main" val="137451524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4A9FDCD6-DAEE-45CE-8C5F-FE4CFD821C0C}"/>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Footer Placeholder 3">
            <a:extLst>
              <a:ext uri="{FF2B5EF4-FFF2-40B4-BE49-F238E27FC236}">
                <a16:creationId xmlns:a16="http://schemas.microsoft.com/office/drawing/2014/main" id="{82335C6C-DA2F-469D-8D25-9B58A1B17C59}"/>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Slide Number Placeholder 4">
            <a:extLst>
              <a:ext uri="{FF2B5EF4-FFF2-40B4-BE49-F238E27FC236}">
                <a16:creationId xmlns:a16="http://schemas.microsoft.com/office/drawing/2014/main" id="{F573B314-2E00-4025-A93B-B892355E052C}"/>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F475B5DD-E11E-47ED-8043-B3FE6D257352}" type="slidenum">
              <a:rPr lang="en-US" altLang="en-US" smtClean="0"/>
              <a:pPr/>
              <a:t>‹#›</a:t>
            </a:fld>
            <a:endParaRPr lang="en-US" altLang="en-US" dirty="0"/>
          </a:p>
        </p:txBody>
      </p:sp>
    </p:spTree>
    <p:extLst>
      <p:ext uri="{BB962C8B-B14F-4D97-AF65-F5344CB8AC3E}">
        <p14:creationId xmlns:p14="http://schemas.microsoft.com/office/powerpoint/2010/main" val="421300907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C2312C-B13A-4C60-8D35-C6C32171D269}"/>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Footer Placeholder 2">
            <a:extLst>
              <a:ext uri="{FF2B5EF4-FFF2-40B4-BE49-F238E27FC236}">
                <a16:creationId xmlns:a16="http://schemas.microsoft.com/office/drawing/2014/main" id="{140B2F18-8324-4381-B68D-00150FE50DD5}"/>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Slide Number Placeholder 3">
            <a:extLst>
              <a:ext uri="{FF2B5EF4-FFF2-40B4-BE49-F238E27FC236}">
                <a16:creationId xmlns:a16="http://schemas.microsoft.com/office/drawing/2014/main" id="{FC92EFC0-0A04-4660-A70F-C7C6B5F5D52F}"/>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901FE49-8963-4446-99FE-A14F7027AC2B}" type="slidenum">
              <a:rPr lang="en-US" altLang="en-US" smtClean="0"/>
              <a:pPr/>
              <a:t>‹#›</a:t>
            </a:fld>
            <a:endParaRPr lang="en-US" altLang="en-US" dirty="0"/>
          </a:p>
        </p:txBody>
      </p:sp>
    </p:spTree>
    <p:extLst>
      <p:ext uri="{BB962C8B-B14F-4D97-AF65-F5344CB8AC3E}">
        <p14:creationId xmlns:p14="http://schemas.microsoft.com/office/powerpoint/2010/main" val="11096386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30D96DF9-4886-4D88-954D-36DE83D2D4EF}"/>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5C15E799-C511-4FDB-8FB6-6806DB6E912D}"/>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E8040746-5182-451C-A600-A6832CA0F8CE}"/>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0BDFEB8-6522-4A1C-AA4B-6E71095A21EC}" type="slidenum">
              <a:rPr lang="en-US" altLang="en-US" smtClean="0"/>
              <a:pPr/>
              <a:t>‹#›</a:t>
            </a:fld>
            <a:endParaRPr lang="en-US" altLang="en-US" dirty="0"/>
          </a:p>
        </p:txBody>
      </p:sp>
    </p:spTree>
    <p:extLst>
      <p:ext uri="{BB962C8B-B14F-4D97-AF65-F5344CB8AC3E}">
        <p14:creationId xmlns:p14="http://schemas.microsoft.com/office/powerpoint/2010/main" val="9259915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14942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7E26555F-0987-4D53-A497-5DE80EF8C7C5}"/>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58D476A7-351F-4C6D-82C8-E9065F64B028}"/>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ADF79C42-0D49-43CD-85D1-8A2F3D720CF6}"/>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498B413F-3B5A-42A0-8809-D56F2C0232B8}" type="slidenum">
              <a:rPr lang="en-US" altLang="en-US" smtClean="0"/>
              <a:pPr/>
              <a:t>‹#›</a:t>
            </a:fld>
            <a:endParaRPr lang="en-US" altLang="en-US" dirty="0"/>
          </a:p>
        </p:txBody>
      </p:sp>
    </p:spTree>
    <p:extLst>
      <p:ext uri="{BB962C8B-B14F-4D97-AF65-F5344CB8AC3E}">
        <p14:creationId xmlns:p14="http://schemas.microsoft.com/office/powerpoint/2010/main" val="34968620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6C10D97-AA7C-4030-B35D-C42A1F65EA50}"/>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2834C5D3-2940-4FE1-AD4F-7F53C760713C}"/>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830A20D6-457D-4D43-AA54-B813E9EA2D7B}"/>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9EB83F1-CED0-45E2-B519-FD616325AF27}" type="slidenum">
              <a:rPr lang="en-US" altLang="en-US" smtClean="0"/>
              <a:pPr/>
              <a:t>‹#›</a:t>
            </a:fld>
            <a:endParaRPr lang="en-US" altLang="en-US" dirty="0"/>
          </a:p>
        </p:txBody>
      </p:sp>
    </p:spTree>
    <p:extLst>
      <p:ext uri="{BB962C8B-B14F-4D97-AF65-F5344CB8AC3E}">
        <p14:creationId xmlns:p14="http://schemas.microsoft.com/office/powerpoint/2010/main" val="44526731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4C11C03A-49DE-46C3-9D41-A5946468CFE2}"/>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5E23AC35-008E-475B-A981-A95C32428F27}"/>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6D7B0B13-AD2C-4060-8B9B-748D293542FC}"/>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E1736AA2-0EAF-44FB-A570-0460959DA4B2}" type="slidenum">
              <a:rPr lang="en-US" altLang="en-US" smtClean="0"/>
              <a:pPr/>
              <a:t>‹#›</a:t>
            </a:fld>
            <a:endParaRPr lang="en-US" altLang="en-US" dirty="0"/>
          </a:p>
        </p:txBody>
      </p:sp>
    </p:spTree>
    <p:extLst>
      <p:ext uri="{BB962C8B-B14F-4D97-AF65-F5344CB8AC3E}">
        <p14:creationId xmlns:p14="http://schemas.microsoft.com/office/powerpoint/2010/main" val="32618478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57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4579" name="Rectangle 3"/>
          <p:cNvSpPr>
            <a:spLocks noGrp="1" noChangeArrowheads="1"/>
          </p:cNvSpPr>
          <p:nvPr>
            <p:ph type="subTitle" idx="1"/>
          </p:nvPr>
        </p:nvSpPr>
        <p:spPr>
          <a:xfrm>
            <a:off x="1371600" y="3886200"/>
            <a:ext cx="6400800" cy="1752600"/>
          </a:xfrm>
        </p:spPr>
        <p:txBody>
          <a:bodyPr/>
          <a:lstStyle>
            <a:lvl1pPr marL="0" indent="0" algn="ctr">
              <a:buFont typeface="Times" charset="0"/>
              <a:buNone/>
              <a:defRPr/>
            </a:lvl1pPr>
          </a:lstStyle>
          <a:p>
            <a:r>
              <a:rPr lang="en-US"/>
              <a:t>Click to edit Master subtitle style</a:t>
            </a:r>
          </a:p>
        </p:txBody>
      </p:sp>
      <p:sp>
        <p:nvSpPr>
          <p:cNvPr id="4" name="Rectangle 4">
            <a:extLst>
              <a:ext uri="{FF2B5EF4-FFF2-40B4-BE49-F238E27FC236}">
                <a16:creationId xmlns:a16="http://schemas.microsoft.com/office/drawing/2014/main" id="{8A0A01A4-CF9A-4519-8071-FE62A794395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6CB5B67C-50F2-4F9F-AB72-075E5F4CACD9}"/>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ACDADEAC-A87A-4258-8696-558F83D314F6}"/>
              </a:ext>
            </a:extLst>
          </p:cNvPr>
          <p:cNvSpPr>
            <a:spLocks noGrp="1" noChangeArrowheads="1"/>
          </p:cNvSpPr>
          <p:nvPr>
            <p:ph type="sldNum" sz="quarter" idx="12"/>
          </p:nvPr>
        </p:nvSpPr>
        <p:spPr>
          <a:ln/>
        </p:spPr>
        <p:txBody>
          <a:bodyPr/>
          <a:lstStyle>
            <a:lvl1pPr>
              <a:defRPr/>
            </a:lvl1pPr>
          </a:lstStyle>
          <a:p>
            <a:fld id="{BA9B6D46-9FAA-4EBC-9C0D-8AF91C08E9D4}" type="slidenum">
              <a:rPr lang="en-US" altLang="en-US"/>
              <a:pPr/>
              <a:t>‹#›</a:t>
            </a:fld>
            <a:endParaRPr lang="en-US" altLang="en-US"/>
          </a:p>
        </p:txBody>
      </p:sp>
    </p:spTree>
    <p:extLst>
      <p:ext uri="{BB962C8B-B14F-4D97-AF65-F5344CB8AC3E}">
        <p14:creationId xmlns:p14="http://schemas.microsoft.com/office/powerpoint/2010/main" val="33222494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1D9CE82-8FA6-4977-8B98-3B0C9769F909}"/>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1AD769E7-5B6A-43F0-B730-DC3A92C965E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A2B47C06-E4EA-470F-9502-B6DDC59CB76A}"/>
              </a:ext>
            </a:extLst>
          </p:cNvPr>
          <p:cNvSpPr>
            <a:spLocks noGrp="1" noChangeArrowheads="1"/>
          </p:cNvSpPr>
          <p:nvPr>
            <p:ph type="sldNum" sz="quarter" idx="12"/>
          </p:nvPr>
        </p:nvSpPr>
        <p:spPr>
          <a:ln/>
        </p:spPr>
        <p:txBody>
          <a:bodyPr/>
          <a:lstStyle>
            <a:lvl1pPr>
              <a:defRPr/>
            </a:lvl1pPr>
          </a:lstStyle>
          <a:p>
            <a:fld id="{E305F477-3EB9-4FBD-8D37-B73B2C684FD6}" type="slidenum">
              <a:rPr lang="en-US" altLang="en-US"/>
              <a:pPr/>
              <a:t>‹#›</a:t>
            </a:fld>
            <a:endParaRPr lang="en-US" altLang="en-US"/>
          </a:p>
        </p:txBody>
      </p:sp>
    </p:spTree>
    <p:extLst>
      <p:ext uri="{BB962C8B-B14F-4D97-AF65-F5344CB8AC3E}">
        <p14:creationId xmlns:p14="http://schemas.microsoft.com/office/powerpoint/2010/main" val="214769026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F78457F-AE2B-4C88-B840-857050A1D1AE}"/>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A3D7B0DD-DCBD-453F-B951-0CA36E978077}"/>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BDF0D7C0-653E-4B96-97C4-EF02BABFC9D9}"/>
              </a:ext>
            </a:extLst>
          </p:cNvPr>
          <p:cNvSpPr>
            <a:spLocks noGrp="1" noChangeArrowheads="1"/>
          </p:cNvSpPr>
          <p:nvPr>
            <p:ph type="sldNum" sz="quarter" idx="12"/>
          </p:nvPr>
        </p:nvSpPr>
        <p:spPr>
          <a:ln/>
        </p:spPr>
        <p:txBody>
          <a:bodyPr/>
          <a:lstStyle>
            <a:lvl1pPr>
              <a:defRPr/>
            </a:lvl1pPr>
          </a:lstStyle>
          <a:p>
            <a:fld id="{A45D38AD-EAE4-42A4-A099-9866DA902D65}" type="slidenum">
              <a:rPr lang="en-US" altLang="en-US"/>
              <a:pPr/>
              <a:t>‹#›</a:t>
            </a:fld>
            <a:endParaRPr lang="en-US" altLang="en-US"/>
          </a:p>
        </p:txBody>
      </p:sp>
    </p:spTree>
    <p:extLst>
      <p:ext uri="{BB962C8B-B14F-4D97-AF65-F5344CB8AC3E}">
        <p14:creationId xmlns:p14="http://schemas.microsoft.com/office/powerpoint/2010/main" val="429480265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9FC4FC3-73E0-4D86-BE25-6765D1EFF457}"/>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A35CE98-1C22-4E94-B17A-C254F078ABCF}"/>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EF9F6AE8-73F4-4450-80BA-850AE0BF9DEA}"/>
              </a:ext>
            </a:extLst>
          </p:cNvPr>
          <p:cNvSpPr>
            <a:spLocks noGrp="1" noChangeArrowheads="1"/>
          </p:cNvSpPr>
          <p:nvPr>
            <p:ph type="sldNum" sz="quarter" idx="12"/>
          </p:nvPr>
        </p:nvSpPr>
        <p:spPr>
          <a:ln/>
        </p:spPr>
        <p:txBody>
          <a:bodyPr/>
          <a:lstStyle>
            <a:lvl1pPr>
              <a:defRPr/>
            </a:lvl1pPr>
          </a:lstStyle>
          <a:p>
            <a:fld id="{5DF5D1F1-6AD0-417D-A4C7-46AE2CE59A30}" type="slidenum">
              <a:rPr lang="en-US" altLang="en-US"/>
              <a:pPr/>
              <a:t>‹#›</a:t>
            </a:fld>
            <a:endParaRPr lang="en-US" altLang="en-US"/>
          </a:p>
        </p:txBody>
      </p:sp>
    </p:spTree>
    <p:extLst>
      <p:ext uri="{BB962C8B-B14F-4D97-AF65-F5344CB8AC3E}">
        <p14:creationId xmlns:p14="http://schemas.microsoft.com/office/powerpoint/2010/main" val="34669416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EEBD4504-E896-4490-A8A7-B377C40C80E5}"/>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F547C2-88E0-43DA-BDDD-BA68FBFD8F2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3AF322E6-D022-4417-B550-09A02159046D}"/>
              </a:ext>
            </a:extLst>
          </p:cNvPr>
          <p:cNvSpPr>
            <a:spLocks noGrp="1" noChangeArrowheads="1"/>
          </p:cNvSpPr>
          <p:nvPr>
            <p:ph type="sldNum" sz="quarter" idx="12"/>
          </p:nvPr>
        </p:nvSpPr>
        <p:spPr>
          <a:ln/>
        </p:spPr>
        <p:txBody>
          <a:bodyPr/>
          <a:lstStyle>
            <a:lvl1pPr>
              <a:defRPr/>
            </a:lvl1pPr>
          </a:lstStyle>
          <a:p>
            <a:fld id="{7740636E-4187-4566-BB59-9CC40DC3D5F5}" type="slidenum">
              <a:rPr lang="en-US" altLang="en-US"/>
              <a:pPr/>
              <a:t>‹#›</a:t>
            </a:fld>
            <a:endParaRPr lang="en-US" altLang="en-US"/>
          </a:p>
        </p:txBody>
      </p:sp>
    </p:spTree>
    <p:extLst>
      <p:ext uri="{BB962C8B-B14F-4D97-AF65-F5344CB8AC3E}">
        <p14:creationId xmlns:p14="http://schemas.microsoft.com/office/powerpoint/2010/main" val="427884353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7F44D80C-9EF2-414F-B093-3464CA3AC673}"/>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8466F29D-5C05-4331-93C6-3FB24362F2E2}"/>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2D2FC411-DE3B-49CB-A161-10D3785BE140}"/>
              </a:ext>
            </a:extLst>
          </p:cNvPr>
          <p:cNvSpPr>
            <a:spLocks noGrp="1" noChangeArrowheads="1"/>
          </p:cNvSpPr>
          <p:nvPr>
            <p:ph type="sldNum" sz="quarter" idx="12"/>
          </p:nvPr>
        </p:nvSpPr>
        <p:spPr>
          <a:ln/>
        </p:spPr>
        <p:txBody>
          <a:bodyPr/>
          <a:lstStyle>
            <a:lvl1pPr>
              <a:defRPr/>
            </a:lvl1pPr>
          </a:lstStyle>
          <a:p>
            <a:fld id="{28BFB3E0-6938-4FF8-AC1F-9C461675F608}" type="slidenum">
              <a:rPr lang="en-US" altLang="en-US"/>
              <a:pPr/>
              <a:t>‹#›</a:t>
            </a:fld>
            <a:endParaRPr lang="en-US" altLang="en-US"/>
          </a:p>
        </p:txBody>
      </p:sp>
    </p:spTree>
    <p:extLst>
      <p:ext uri="{BB962C8B-B14F-4D97-AF65-F5344CB8AC3E}">
        <p14:creationId xmlns:p14="http://schemas.microsoft.com/office/powerpoint/2010/main" val="316929400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91C060-F762-4563-8EDF-41CE71F4D508}"/>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8DB2BAE8-EA13-48F2-A207-2EC921E1A4B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A114688B-3957-432D-B66F-C5DCE883B52B}"/>
              </a:ext>
            </a:extLst>
          </p:cNvPr>
          <p:cNvSpPr>
            <a:spLocks noGrp="1" noChangeArrowheads="1"/>
          </p:cNvSpPr>
          <p:nvPr>
            <p:ph type="sldNum" sz="quarter" idx="12"/>
          </p:nvPr>
        </p:nvSpPr>
        <p:spPr>
          <a:ln/>
        </p:spPr>
        <p:txBody>
          <a:bodyPr/>
          <a:lstStyle>
            <a:lvl1pPr>
              <a:defRPr/>
            </a:lvl1pPr>
          </a:lstStyle>
          <a:p>
            <a:fld id="{C3954CA2-FEB1-4B0D-B9D3-B1FC467F7E62}" type="slidenum">
              <a:rPr lang="en-US" altLang="en-US"/>
              <a:pPr/>
              <a:t>‹#›</a:t>
            </a:fld>
            <a:endParaRPr lang="en-US" altLang="en-US"/>
          </a:p>
        </p:txBody>
      </p:sp>
    </p:spTree>
    <p:extLst>
      <p:ext uri="{BB962C8B-B14F-4D97-AF65-F5344CB8AC3E}">
        <p14:creationId xmlns:p14="http://schemas.microsoft.com/office/powerpoint/2010/main" val="35013773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13304232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0410349-F0EF-4697-A724-D28EE3E00E55}"/>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0CA90835-5BE5-42D6-BA2C-B47A165BD671}"/>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2BF892FD-C8C3-4F47-BF1E-3D0F1AD3C238}"/>
              </a:ext>
            </a:extLst>
          </p:cNvPr>
          <p:cNvSpPr>
            <a:spLocks noGrp="1" noChangeArrowheads="1"/>
          </p:cNvSpPr>
          <p:nvPr>
            <p:ph type="sldNum" sz="quarter" idx="12"/>
          </p:nvPr>
        </p:nvSpPr>
        <p:spPr>
          <a:ln/>
        </p:spPr>
        <p:txBody>
          <a:bodyPr/>
          <a:lstStyle>
            <a:lvl1pPr>
              <a:defRPr/>
            </a:lvl1pPr>
          </a:lstStyle>
          <a:p>
            <a:fld id="{604D3CED-F6BD-474C-A113-2C68467C4D5C}" type="slidenum">
              <a:rPr lang="en-US" altLang="en-US"/>
              <a:pPr/>
              <a:t>‹#›</a:t>
            </a:fld>
            <a:endParaRPr lang="en-US" altLang="en-US"/>
          </a:p>
        </p:txBody>
      </p:sp>
    </p:spTree>
    <p:extLst>
      <p:ext uri="{BB962C8B-B14F-4D97-AF65-F5344CB8AC3E}">
        <p14:creationId xmlns:p14="http://schemas.microsoft.com/office/powerpoint/2010/main" val="1228615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A3B7540-FC56-4970-A53F-AC4D1706840B}"/>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05AF9ABB-86BA-41AE-94FB-B69D753885BF}"/>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1477B5FC-4D2B-40B9-8359-29C394A6702D}"/>
              </a:ext>
            </a:extLst>
          </p:cNvPr>
          <p:cNvSpPr>
            <a:spLocks noGrp="1" noChangeArrowheads="1"/>
          </p:cNvSpPr>
          <p:nvPr>
            <p:ph type="sldNum" sz="quarter" idx="12"/>
          </p:nvPr>
        </p:nvSpPr>
        <p:spPr>
          <a:ln/>
        </p:spPr>
        <p:txBody>
          <a:bodyPr/>
          <a:lstStyle>
            <a:lvl1pPr>
              <a:defRPr/>
            </a:lvl1pPr>
          </a:lstStyle>
          <a:p>
            <a:fld id="{E833A30A-766D-47D4-88E0-5AD1B552EA6B}" type="slidenum">
              <a:rPr lang="en-US" altLang="en-US"/>
              <a:pPr/>
              <a:t>‹#›</a:t>
            </a:fld>
            <a:endParaRPr lang="en-US" altLang="en-US"/>
          </a:p>
        </p:txBody>
      </p:sp>
    </p:spTree>
    <p:extLst>
      <p:ext uri="{BB962C8B-B14F-4D97-AF65-F5344CB8AC3E}">
        <p14:creationId xmlns:p14="http://schemas.microsoft.com/office/powerpoint/2010/main" val="280162100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5E26442-E220-4153-A124-3361ABD8CB5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F06C985F-112E-4974-AE24-923215AF121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9D25360-CA3B-41E4-8A2D-83FE3E89022F}"/>
              </a:ext>
            </a:extLst>
          </p:cNvPr>
          <p:cNvSpPr>
            <a:spLocks noGrp="1" noChangeArrowheads="1"/>
          </p:cNvSpPr>
          <p:nvPr>
            <p:ph type="sldNum" sz="quarter" idx="12"/>
          </p:nvPr>
        </p:nvSpPr>
        <p:spPr>
          <a:ln/>
        </p:spPr>
        <p:txBody>
          <a:bodyPr/>
          <a:lstStyle>
            <a:lvl1pPr>
              <a:defRPr/>
            </a:lvl1pPr>
          </a:lstStyle>
          <a:p>
            <a:fld id="{1A5C1277-9220-47AD-8116-C71D39E386D9}" type="slidenum">
              <a:rPr lang="en-US" altLang="en-US"/>
              <a:pPr/>
              <a:t>‹#›</a:t>
            </a:fld>
            <a:endParaRPr lang="en-US" altLang="en-US"/>
          </a:p>
        </p:txBody>
      </p:sp>
    </p:spTree>
    <p:extLst>
      <p:ext uri="{BB962C8B-B14F-4D97-AF65-F5344CB8AC3E}">
        <p14:creationId xmlns:p14="http://schemas.microsoft.com/office/powerpoint/2010/main" val="214371138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14C892-5B02-4222-997C-83AB70E020B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438E538-B69F-4883-93E7-F040224E7611}"/>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3D1B2425-BA27-4417-9867-F8F1BB008635}"/>
              </a:ext>
            </a:extLst>
          </p:cNvPr>
          <p:cNvSpPr>
            <a:spLocks noGrp="1" noChangeArrowheads="1"/>
          </p:cNvSpPr>
          <p:nvPr>
            <p:ph type="sldNum" sz="quarter" idx="12"/>
          </p:nvPr>
        </p:nvSpPr>
        <p:spPr>
          <a:ln/>
        </p:spPr>
        <p:txBody>
          <a:bodyPr/>
          <a:lstStyle>
            <a:lvl1pPr>
              <a:defRPr/>
            </a:lvl1pPr>
          </a:lstStyle>
          <a:p>
            <a:fld id="{00BD88E3-D07D-4100-B1B1-339E2CE58CD7}" type="slidenum">
              <a:rPr lang="en-US" altLang="en-US"/>
              <a:pPr/>
              <a:t>‹#›</a:t>
            </a:fld>
            <a:endParaRPr lang="en-US" altLang="en-US"/>
          </a:p>
        </p:txBody>
      </p:sp>
    </p:spTree>
    <p:extLst>
      <p:ext uri="{BB962C8B-B14F-4D97-AF65-F5344CB8AC3E}">
        <p14:creationId xmlns:p14="http://schemas.microsoft.com/office/powerpoint/2010/main" val="11397444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E173D52-9D50-4833-AE57-432F33C0DB0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B8B7A7-AC7A-479A-AD81-65C3F655A81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A2FA77A-3933-4781-9C5B-645605A7D150}"/>
              </a:ext>
            </a:extLst>
          </p:cNvPr>
          <p:cNvSpPr>
            <a:spLocks noGrp="1" noChangeArrowheads="1"/>
          </p:cNvSpPr>
          <p:nvPr>
            <p:ph type="sldNum" sz="quarter" idx="12"/>
          </p:nvPr>
        </p:nvSpPr>
        <p:spPr>
          <a:ln/>
        </p:spPr>
        <p:txBody>
          <a:bodyPr/>
          <a:lstStyle>
            <a:lvl1pPr>
              <a:defRPr/>
            </a:lvl1pPr>
          </a:lstStyle>
          <a:p>
            <a:fld id="{0683408A-D88A-43B5-AA2D-78FE34D8A564}" type="slidenum">
              <a:rPr lang="en-US" altLang="en-US"/>
              <a:pPr/>
              <a:t>‹#›</a:t>
            </a:fld>
            <a:endParaRPr lang="en-US" altLang="en-US"/>
          </a:p>
        </p:txBody>
      </p:sp>
    </p:spTree>
    <p:extLst>
      <p:ext uri="{BB962C8B-B14F-4D97-AF65-F5344CB8AC3E}">
        <p14:creationId xmlns:p14="http://schemas.microsoft.com/office/powerpoint/2010/main" val="1271572116"/>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579D418-0124-4C74-9031-B3B5625405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5F92493-67D1-4AF0-B093-29CDE5E5FC3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95038D7-03AF-4F7D-BE86-7CCB1202AFB7}"/>
              </a:ext>
            </a:extLst>
          </p:cNvPr>
          <p:cNvSpPr>
            <a:spLocks noGrp="1" noChangeArrowheads="1"/>
          </p:cNvSpPr>
          <p:nvPr>
            <p:ph type="sldNum" sz="quarter" idx="12"/>
          </p:nvPr>
        </p:nvSpPr>
        <p:spPr>
          <a:ln/>
        </p:spPr>
        <p:txBody>
          <a:bodyPr/>
          <a:lstStyle>
            <a:lvl1pPr>
              <a:defRPr/>
            </a:lvl1pPr>
          </a:lstStyle>
          <a:p>
            <a:fld id="{5CB5C699-E2DA-440F-B42D-8FEDDC4EC619}" type="slidenum">
              <a:rPr lang="en-US" altLang="en-US"/>
              <a:pPr/>
              <a:t>‹#›</a:t>
            </a:fld>
            <a:endParaRPr lang="en-US" altLang="en-US"/>
          </a:p>
        </p:txBody>
      </p:sp>
    </p:spTree>
    <p:extLst>
      <p:ext uri="{BB962C8B-B14F-4D97-AF65-F5344CB8AC3E}">
        <p14:creationId xmlns:p14="http://schemas.microsoft.com/office/powerpoint/2010/main" val="2588744817"/>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F08B3287-4534-497F-8236-8FACBB485FC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7DC8EB6-49F7-4786-9A8F-3A174273E2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5122C7D-7659-40C5-8BE9-D30B494E3021}"/>
              </a:ext>
            </a:extLst>
          </p:cNvPr>
          <p:cNvSpPr>
            <a:spLocks noGrp="1" noChangeArrowheads="1"/>
          </p:cNvSpPr>
          <p:nvPr>
            <p:ph type="sldNum" sz="quarter" idx="12"/>
          </p:nvPr>
        </p:nvSpPr>
        <p:spPr>
          <a:ln/>
        </p:spPr>
        <p:txBody>
          <a:bodyPr/>
          <a:lstStyle>
            <a:lvl1pPr>
              <a:defRPr/>
            </a:lvl1pPr>
          </a:lstStyle>
          <a:p>
            <a:fld id="{A9F13E54-6EF6-4042-BE72-C445DF7FBA76}" type="slidenum">
              <a:rPr lang="en-US" altLang="en-US"/>
              <a:pPr/>
              <a:t>‹#›</a:t>
            </a:fld>
            <a:endParaRPr lang="en-US" altLang="en-US"/>
          </a:p>
        </p:txBody>
      </p:sp>
    </p:spTree>
    <p:extLst>
      <p:ext uri="{BB962C8B-B14F-4D97-AF65-F5344CB8AC3E}">
        <p14:creationId xmlns:p14="http://schemas.microsoft.com/office/powerpoint/2010/main" val="724947567"/>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773D59C-5290-46A4-A309-B52E54A336E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39A9B87-EA90-4CCB-A6FD-54D1CFA8DA8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DEAC72A-4CBA-4B89-B9B7-76AB1CF306E7}"/>
              </a:ext>
            </a:extLst>
          </p:cNvPr>
          <p:cNvSpPr>
            <a:spLocks noGrp="1" noChangeArrowheads="1"/>
          </p:cNvSpPr>
          <p:nvPr>
            <p:ph type="sldNum" sz="quarter" idx="12"/>
          </p:nvPr>
        </p:nvSpPr>
        <p:spPr>
          <a:ln/>
        </p:spPr>
        <p:txBody>
          <a:bodyPr/>
          <a:lstStyle>
            <a:lvl1pPr>
              <a:defRPr/>
            </a:lvl1pPr>
          </a:lstStyle>
          <a:p>
            <a:fld id="{A6399720-CC35-48F7-AD4F-D9718A19BF2A}" type="slidenum">
              <a:rPr lang="en-US" altLang="en-US"/>
              <a:pPr/>
              <a:t>‹#›</a:t>
            </a:fld>
            <a:endParaRPr lang="en-US" altLang="en-US"/>
          </a:p>
        </p:txBody>
      </p:sp>
    </p:spTree>
    <p:extLst>
      <p:ext uri="{BB962C8B-B14F-4D97-AF65-F5344CB8AC3E}">
        <p14:creationId xmlns:p14="http://schemas.microsoft.com/office/powerpoint/2010/main" val="233777546"/>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0A73151-45F8-4EAC-88AF-2A9A0AB76148}"/>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6ECB9BF7-1A78-41FE-A891-A8A84421790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B36C0A0-4BA9-42A3-8DD7-326D840C4498}"/>
              </a:ext>
            </a:extLst>
          </p:cNvPr>
          <p:cNvSpPr>
            <a:spLocks noGrp="1" noChangeArrowheads="1"/>
          </p:cNvSpPr>
          <p:nvPr>
            <p:ph type="sldNum" sz="quarter" idx="12"/>
          </p:nvPr>
        </p:nvSpPr>
        <p:spPr>
          <a:ln/>
        </p:spPr>
        <p:txBody>
          <a:bodyPr/>
          <a:lstStyle>
            <a:lvl1pPr>
              <a:defRPr/>
            </a:lvl1pPr>
          </a:lstStyle>
          <a:p>
            <a:fld id="{EFD1AC4D-F3B3-4899-A811-1B724BFF373A}" type="slidenum">
              <a:rPr lang="en-US" altLang="en-US"/>
              <a:pPr/>
              <a:t>‹#›</a:t>
            </a:fld>
            <a:endParaRPr lang="en-US" altLang="en-US"/>
          </a:p>
        </p:txBody>
      </p:sp>
    </p:spTree>
    <p:extLst>
      <p:ext uri="{BB962C8B-B14F-4D97-AF65-F5344CB8AC3E}">
        <p14:creationId xmlns:p14="http://schemas.microsoft.com/office/powerpoint/2010/main" val="115054986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441D658-2FA7-48E7-B829-71840253D0A9}"/>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2898FD0B-AF9A-4FE3-A944-B24933494DC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48A0B205-99DE-4639-8AE2-3778EBAC28CB}"/>
              </a:ext>
            </a:extLst>
          </p:cNvPr>
          <p:cNvSpPr>
            <a:spLocks noGrp="1" noChangeArrowheads="1"/>
          </p:cNvSpPr>
          <p:nvPr>
            <p:ph type="sldNum" sz="quarter" idx="12"/>
          </p:nvPr>
        </p:nvSpPr>
        <p:spPr>
          <a:ln/>
        </p:spPr>
        <p:txBody>
          <a:bodyPr/>
          <a:lstStyle>
            <a:lvl1pPr>
              <a:defRPr/>
            </a:lvl1pPr>
          </a:lstStyle>
          <a:p>
            <a:fld id="{6160B7FD-2790-49E8-A583-EFF71DC610F5}" type="slidenum">
              <a:rPr lang="en-US" altLang="en-US"/>
              <a:pPr/>
              <a:t>‹#›</a:t>
            </a:fld>
            <a:endParaRPr lang="en-US" altLang="en-US"/>
          </a:p>
        </p:txBody>
      </p:sp>
    </p:spTree>
    <p:extLst>
      <p:ext uri="{BB962C8B-B14F-4D97-AF65-F5344CB8AC3E}">
        <p14:creationId xmlns:p14="http://schemas.microsoft.com/office/powerpoint/2010/main" val="2787480619"/>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860121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8CE5A2C-FB2F-4B7F-9DE6-CEBC1D1936C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7634019F-05A0-44D9-A42F-652813590B2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9ADF4E2-20CB-4098-BC09-FAE9A44EDFB1}"/>
              </a:ext>
            </a:extLst>
          </p:cNvPr>
          <p:cNvSpPr>
            <a:spLocks noGrp="1" noChangeArrowheads="1"/>
          </p:cNvSpPr>
          <p:nvPr>
            <p:ph type="sldNum" sz="quarter" idx="12"/>
          </p:nvPr>
        </p:nvSpPr>
        <p:spPr>
          <a:ln/>
        </p:spPr>
        <p:txBody>
          <a:bodyPr/>
          <a:lstStyle>
            <a:lvl1pPr>
              <a:defRPr/>
            </a:lvl1pPr>
          </a:lstStyle>
          <a:p>
            <a:fld id="{4812A004-3C38-42B9-BECC-77FA4754FA39}" type="slidenum">
              <a:rPr lang="en-US" altLang="en-US"/>
              <a:pPr/>
              <a:t>‹#›</a:t>
            </a:fld>
            <a:endParaRPr lang="en-US" altLang="en-US"/>
          </a:p>
        </p:txBody>
      </p:sp>
    </p:spTree>
    <p:extLst>
      <p:ext uri="{BB962C8B-B14F-4D97-AF65-F5344CB8AC3E}">
        <p14:creationId xmlns:p14="http://schemas.microsoft.com/office/powerpoint/2010/main" val="126519319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CE7BE3A-F2D4-4ACD-B218-2690B4FA938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58FBE57-F109-41DC-99D1-A381EB85DA2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0B7255A-972C-4639-8848-EA57BC9BD4D2}"/>
              </a:ext>
            </a:extLst>
          </p:cNvPr>
          <p:cNvSpPr>
            <a:spLocks noGrp="1" noChangeArrowheads="1"/>
          </p:cNvSpPr>
          <p:nvPr>
            <p:ph type="sldNum" sz="quarter" idx="12"/>
          </p:nvPr>
        </p:nvSpPr>
        <p:spPr>
          <a:ln/>
        </p:spPr>
        <p:txBody>
          <a:bodyPr/>
          <a:lstStyle>
            <a:lvl1pPr>
              <a:defRPr/>
            </a:lvl1pPr>
          </a:lstStyle>
          <a:p>
            <a:fld id="{13F64340-DD09-48C5-B2AD-A812AD1F43C2}" type="slidenum">
              <a:rPr lang="en-US" altLang="en-US"/>
              <a:pPr/>
              <a:t>‹#›</a:t>
            </a:fld>
            <a:endParaRPr lang="en-US" altLang="en-US"/>
          </a:p>
        </p:txBody>
      </p:sp>
    </p:spTree>
    <p:extLst>
      <p:ext uri="{BB962C8B-B14F-4D97-AF65-F5344CB8AC3E}">
        <p14:creationId xmlns:p14="http://schemas.microsoft.com/office/powerpoint/2010/main" val="371837218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E72763C-1A18-4C39-8026-9EA39FB195A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30CBA67-732C-4BAA-B54C-5742D26E9A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28A3665-980C-4BD0-8408-FFB6828DB5F4}"/>
              </a:ext>
            </a:extLst>
          </p:cNvPr>
          <p:cNvSpPr>
            <a:spLocks noGrp="1" noChangeArrowheads="1"/>
          </p:cNvSpPr>
          <p:nvPr>
            <p:ph type="sldNum" sz="quarter" idx="12"/>
          </p:nvPr>
        </p:nvSpPr>
        <p:spPr>
          <a:ln/>
        </p:spPr>
        <p:txBody>
          <a:bodyPr/>
          <a:lstStyle>
            <a:lvl1pPr>
              <a:defRPr/>
            </a:lvl1pPr>
          </a:lstStyle>
          <a:p>
            <a:fld id="{2400A282-33C3-4D18-AAE7-655B94294588}" type="slidenum">
              <a:rPr lang="en-US" altLang="en-US"/>
              <a:pPr/>
              <a:t>‹#›</a:t>
            </a:fld>
            <a:endParaRPr lang="en-US" altLang="en-US"/>
          </a:p>
        </p:txBody>
      </p:sp>
    </p:spTree>
    <p:extLst>
      <p:ext uri="{BB962C8B-B14F-4D97-AF65-F5344CB8AC3E}">
        <p14:creationId xmlns:p14="http://schemas.microsoft.com/office/powerpoint/2010/main" val="189617520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29AB48E-5A64-4DDD-BF8F-4F71C8883D3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DAA247E-2EF1-4BD8-99A6-4EB3CC7C531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556E8F8-672F-453F-A9CC-134320EDCBFE}"/>
              </a:ext>
            </a:extLst>
          </p:cNvPr>
          <p:cNvSpPr>
            <a:spLocks noGrp="1" noChangeArrowheads="1"/>
          </p:cNvSpPr>
          <p:nvPr>
            <p:ph type="sldNum" sz="quarter" idx="12"/>
          </p:nvPr>
        </p:nvSpPr>
        <p:spPr>
          <a:ln/>
        </p:spPr>
        <p:txBody>
          <a:bodyPr/>
          <a:lstStyle>
            <a:lvl1pPr>
              <a:defRPr/>
            </a:lvl1pPr>
          </a:lstStyle>
          <a:p>
            <a:fld id="{2FA02764-68DE-4062-BE40-DA560BFD8594}" type="slidenum">
              <a:rPr lang="en-US" altLang="en-US"/>
              <a:pPr/>
              <a:t>‹#›</a:t>
            </a:fld>
            <a:endParaRPr lang="en-US" altLang="en-US"/>
          </a:p>
        </p:txBody>
      </p:sp>
    </p:spTree>
    <p:extLst>
      <p:ext uri="{BB962C8B-B14F-4D97-AF65-F5344CB8AC3E}">
        <p14:creationId xmlns:p14="http://schemas.microsoft.com/office/powerpoint/2010/main" val="1538424767"/>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A8F60BC-02E8-45C5-A89F-27F81DFF18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7A9CBA4-BFFE-4B5B-9727-E2366E47C36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D2D7C13-4615-4CE4-95D8-14F59AA32FCE}"/>
              </a:ext>
            </a:extLst>
          </p:cNvPr>
          <p:cNvSpPr>
            <a:spLocks noGrp="1" noChangeArrowheads="1"/>
          </p:cNvSpPr>
          <p:nvPr>
            <p:ph type="sldNum" sz="quarter" idx="12"/>
          </p:nvPr>
        </p:nvSpPr>
        <p:spPr>
          <a:ln/>
        </p:spPr>
        <p:txBody>
          <a:bodyPr/>
          <a:lstStyle>
            <a:lvl1pPr>
              <a:defRPr/>
            </a:lvl1pPr>
          </a:lstStyle>
          <a:p>
            <a:fld id="{8D395840-F0D2-4753-B49B-C03AA565C95D}" type="slidenum">
              <a:rPr lang="en-US" altLang="en-US"/>
              <a:pPr/>
              <a:t>‹#›</a:t>
            </a:fld>
            <a:endParaRPr lang="en-US" altLang="en-US"/>
          </a:p>
        </p:txBody>
      </p:sp>
    </p:spTree>
    <p:extLst>
      <p:ext uri="{BB962C8B-B14F-4D97-AF65-F5344CB8AC3E}">
        <p14:creationId xmlns:p14="http://schemas.microsoft.com/office/powerpoint/2010/main" val="3757077345"/>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7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890" indent="0" algn="ctr">
              <a:buNone/>
              <a:defRPr/>
            </a:lvl2pPr>
            <a:lvl3pPr marL="913815" indent="0" algn="ctr">
              <a:buNone/>
              <a:defRPr/>
            </a:lvl3pPr>
            <a:lvl4pPr marL="1370716" indent="0" algn="ctr">
              <a:buNone/>
              <a:defRPr/>
            </a:lvl4pPr>
            <a:lvl5pPr marL="1827629" indent="0" algn="ctr">
              <a:buNone/>
              <a:defRPr/>
            </a:lvl5pPr>
            <a:lvl6pPr marL="2284518" indent="0" algn="ctr">
              <a:buNone/>
              <a:defRPr/>
            </a:lvl6pPr>
            <a:lvl7pPr marL="2741408" indent="0" algn="ctr">
              <a:buNone/>
              <a:defRPr/>
            </a:lvl7pPr>
            <a:lvl8pPr marL="3198320" indent="0" algn="ctr">
              <a:buNone/>
              <a:defRPr/>
            </a:lvl8pPr>
            <a:lvl9pPr marL="3655222"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pPr/>
              <a:t>‹#›</a:t>
            </a:fld>
            <a:endParaRPr lang="en-US"/>
          </a:p>
        </p:txBody>
      </p:sp>
    </p:spTree>
    <p:extLst>
      <p:ext uri="{BB962C8B-B14F-4D97-AF65-F5344CB8AC3E}">
        <p14:creationId xmlns:p14="http://schemas.microsoft.com/office/powerpoint/2010/main" val="365553813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pPr/>
              <a:t>‹#›</a:t>
            </a:fld>
            <a:endParaRPr lang="en-US"/>
          </a:p>
        </p:txBody>
      </p:sp>
    </p:spTree>
    <p:extLst>
      <p:ext uri="{BB962C8B-B14F-4D97-AF65-F5344CB8AC3E}">
        <p14:creationId xmlns:p14="http://schemas.microsoft.com/office/powerpoint/2010/main" val="382050558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90" indent="0">
              <a:buNone/>
              <a:defRPr sz="1800"/>
            </a:lvl2pPr>
            <a:lvl3pPr marL="913815" indent="0">
              <a:buNone/>
              <a:defRPr sz="1600"/>
            </a:lvl3pPr>
            <a:lvl4pPr marL="1370716" indent="0">
              <a:buNone/>
              <a:defRPr sz="1400"/>
            </a:lvl4pPr>
            <a:lvl5pPr marL="1827629" indent="0">
              <a:buNone/>
              <a:defRPr sz="1400"/>
            </a:lvl5pPr>
            <a:lvl6pPr marL="2284518" indent="0">
              <a:buNone/>
              <a:defRPr sz="1400"/>
            </a:lvl6pPr>
            <a:lvl7pPr marL="2741408" indent="0">
              <a:buNone/>
              <a:defRPr sz="1400"/>
            </a:lvl7pPr>
            <a:lvl8pPr marL="3198320" indent="0">
              <a:buNone/>
              <a:defRPr sz="1400"/>
            </a:lvl8pPr>
            <a:lvl9pPr marL="3655222"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pPr/>
              <a:t>‹#›</a:t>
            </a:fld>
            <a:endParaRPr lang="en-US"/>
          </a:p>
        </p:txBody>
      </p:sp>
    </p:spTree>
    <p:extLst>
      <p:ext uri="{BB962C8B-B14F-4D97-AF65-F5344CB8AC3E}">
        <p14:creationId xmlns:p14="http://schemas.microsoft.com/office/powerpoint/2010/main" val="2019033126"/>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pPr/>
              <a:t>‹#›</a:t>
            </a:fld>
            <a:endParaRPr lang="en-US"/>
          </a:p>
        </p:txBody>
      </p:sp>
    </p:spTree>
    <p:extLst>
      <p:ext uri="{BB962C8B-B14F-4D97-AF65-F5344CB8AC3E}">
        <p14:creationId xmlns:p14="http://schemas.microsoft.com/office/powerpoint/2010/main" val="2803940834"/>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6890" indent="0">
              <a:buNone/>
              <a:defRPr sz="2000" b="1"/>
            </a:lvl2pPr>
            <a:lvl3pPr marL="913815" indent="0">
              <a:buNone/>
              <a:defRPr sz="1800" b="1"/>
            </a:lvl3pPr>
            <a:lvl4pPr marL="1370716" indent="0">
              <a:buNone/>
              <a:defRPr sz="1600" b="1"/>
            </a:lvl4pPr>
            <a:lvl5pPr marL="1827629" indent="0">
              <a:buNone/>
              <a:defRPr sz="1600" b="1"/>
            </a:lvl5pPr>
            <a:lvl6pPr marL="2284518" indent="0">
              <a:buNone/>
              <a:defRPr sz="1600" b="1"/>
            </a:lvl6pPr>
            <a:lvl7pPr marL="2741408" indent="0">
              <a:buNone/>
              <a:defRPr sz="1600" b="1"/>
            </a:lvl7pPr>
            <a:lvl8pPr marL="3198320" indent="0">
              <a:buNone/>
              <a:defRPr sz="1600" b="1"/>
            </a:lvl8pPr>
            <a:lvl9pPr marL="365522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6890" indent="0">
              <a:buNone/>
              <a:defRPr sz="2000" b="1"/>
            </a:lvl2pPr>
            <a:lvl3pPr marL="913815" indent="0">
              <a:buNone/>
              <a:defRPr sz="1800" b="1"/>
            </a:lvl3pPr>
            <a:lvl4pPr marL="1370716" indent="0">
              <a:buNone/>
              <a:defRPr sz="1600" b="1"/>
            </a:lvl4pPr>
            <a:lvl5pPr marL="1827629" indent="0">
              <a:buNone/>
              <a:defRPr sz="1600" b="1"/>
            </a:lvl5pPr>
            <a:lvl6pPr marL="2284518" indent="0">
              <a:buNone/>
              <a:defRPr sz="1600" b="1"/>
            </a:lvl6pPr>
            <a:lvl7pPr marL="2741408" indent="0">
              <a:buNone/>
              <a:defRPr sz="1600" b="1"/>
            </a:lvl7pPr>
            <a:lvl8pPr marL="3198320" indent="0">
              <a:buNone/>
              <a:defRPr sz="1600" b="1"/>
            </a:lvl8pPr>
            <a:lvl9pPr marL="365522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pPr/>
              <a:t>‹#›</a:t>
            </a:fld>
            <a:endParaRPr lang="en-US"/>
          </a:p>
        </p:txBody>
      </p:sp>
    </p:spTree>
    <p:extLst>
      <p:ext uri="{BB962C8B-B14F-4D97-AF65-F5344CB8AC3E}">
        <p14:creationId xmlns:p14="http://schemas.microsoft.com/office/powerpoint/2010/main" val="932108537"/>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5354918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pPr/>
              <a:t>‹#›</a:t>
            </a:fld>
            <a:endParaRPr lang="en-US"/>
          </a:p>
        </p:txBody>
      </p:sp>
    </p:spTree>
    <p:extLst>
      <p:ext uri="{BB962C8B-B14F-4D97-AF65-F5344CB8AC3E}">
        <p14:creationId xmlns:p14="http://schemas.microsoft.com/office/powerpoint/2010/main" val="30033531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pPr/>
              <a:t>‹#›</a:t>
            </a:fld>
            <a:endParaRPr lang="en-US"/>
          </a:p>
        </p:txBody>
      </p:sp>
    </p:spTree>
    <p:extLst>
      <p:ext uri="{BB962C8B-B14F-4D97-AF65-F5344CB8AC3E}">
        <p14:creationId xmlns:p14="http://schemas.microsoft.com/office/powerpoint/2010/main" val="1474736624"/>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8"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9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8"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90" indent="0">
              <a:buNone/>
              <a:defRPr sz="1200"/>
            </a:lvl2pPr>
            <a:lvl3pPr marL="913815" indent="0">
              <a:buNone/>
              <a:defRPr sz="1000"/>
            </a:lvl3pPr>
            <a:lvl4pPr marL="1370716" indent="0">
              <a:buNone/>
              <a:defRPr sz="900"/>
            </a:lvl4pPr>
            <a:lvl5pPr marL="1827629" indent="0">
              <a:buNone/>
              <a:defRPr sz="900"/>
            </a:lvl5pPr>
            <a:lvl6pPr marL="2284518" indent="0">
              <a:buNone/>
              <a:defRPr sz="900"/>
            </a:lvl6pPr>
            <a:lvl7pPr marL="2741408" indent="0">
              <a:buNone/>
              <a:defRPr sz="900"/>
            </a:lvl7pPr>
            <a:lvl8pPr marL="3198320" indent="0">
              <a:buNone/>
              <a:defRPr sz="900"/>
            </a:lvl8pPr>
            <a:lvl9pPr marL="3655222"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pPr/>
              <a:t>‹#›</a:t>
            </a:fld>
            <a:endParaRPr lang="en-US"/>
          </a:p>
        </p:txBody>
      </p:sp>
    </p:spTree>
    <p:extLst>
      <p:ext uri="{BB962C8B-B14F-4D97-AF65-F5344CB8AC3E}">
        <p14:creationId xmlns:p14="http://schemas.microsoft.com/office/powerpoint/2010/main" val="389266453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90" indent="0">
              <a:buNone/>
              <a:defRPr sz="2800"/>
            </a:lvl2pPr>
            <a:lvl3pPr marL="913815" indent="0">
              <a:buNone/>
              <a:defRPr sz="2400"/>
            </a:lvl3pPr>
            <a:lvl4pPr marL="1370716" indent="0">
              <a:buNone/>
              <a:defRPr sz="2000"/>
            </a:lvl4pPr>
            <a:lvl5pPr marL="1827629" indent="0">
              <a:buNone/>
              <a:defRPr sz="2000"/>
            </a:lvl5pPr>
            <a:lvl6pPr marL="2284518" indent="0">
              <a:buNone/>
              <a:defRPr sz="2000"/>
            </a:lvl6pPr>
            <a:lvl7pPr marL="2741408" indent="0">
              <a:buNone/>
              <a:defRPr sz="2000"/>
            </a:lvl7pPr>
            <a:lvl8pPr marL="3198320" indent="0">
              <a:buNone/>
              <a:defRPr sz="2000"/>
            </a:lvl8pPr>
            <a:lvl9pPr marL="3655222" indent="0">
              <a:buNone/>
              <a:defRPr sz="2000"/>
            </a:lvl9pPr>
          </a:lstStyle>
          <a:p>
            <a:pPr lvl="0"/>
            <a:endParaRPr lang="en-US" noProof="0" dirty="0"/>
          </a:p>
        </p:txBody>
      </p:sp>
      <p:sp>
        <p:nvSpPr>
          <p:cNvPr id="4" name="Text Placeholder 3"/>
          <p:cNvSpPr>
            <a:spLocks noGrp="1"/>
          </p:cNvSpPr>
          <p:nvPr>
            <p:ph type="body" sz="half" idx="2"/>
          </p:nvPr>
        </p:nvSpPr>
        <p:spPr>
          <a:xfrm>
            <a:off x="1792288" y="5367382"/>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6890" indent="0">
              <a:buNone/>
              <a:defRPr sz="1200"/>
            </a:lvl2pPr>
            <a:lvl3pPr marL="913815" indent="0">
              <a:buNone/>
              <a:defRPr sz="1000"/>
            </a:lvl3pPr>
            <a:lvl4pPr marL="1370716" indent="0">
              <a:buNone/>
              <a:defRPr sz="900"/>
            </a:lvl4pPr>
            <a:lvl5pPr marL="1827629" indent="0">
              <a:buNone/>
              <a:defRPr sz="900"/>
            </a:lvl5pPr>
            <a:lvl6pPr marL="2284518" indent="0">
              <a:buNone/>
              <a:defRPr sz="900"/>
            </a:lvl6pPr>
            <a:lvl7pPr marL="2741408" indent="0">
              <a:buNone/>
              <a:defRPr sz="900"/>
            </a:lvl7pPr>
            <a:lvl8pPr marL="3198320" indent="0">
              <a:buNone/>
              <a:defRPr sz="900"/>
            </a:lvl8pPr>
            <a:lvl9pPr marL="3655222"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pPr/>
              <a:t>‹#›</a:t>
            </a:fld>
            <a:endParaRPr lang="en-US"/>
          </a:p>
        </p:txBody>
      </p:sp>
    </p:spTree>
    <p:extLst>
      <p:ext uri="{BB962C8B-B14F-4D97-AF65-F5344CB8AC3E}">
        <p14:creationId xmlns:p14="http://schemas.microsoft.com/office/powerpoint/2010/main" val="198546351"/>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pPr/>
              <a:t>‹#›</a:t>
            </a:fld>
            <a:endParaRPr lang="en-US"/>
          </a:p>
        </p:txBody>
      </p:sp>
    </p:spTree>
    <p:extLst>
      <p:ext uri="{BB962C8B-B14F-4D97-AF65-F5344CB8AC3E}">
        <p14:creationId xmlns:p14="http://schemas.microsoft.com/office/powerpoint/2010/main" val="1206084673"/>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pPr/>
              <a:t>‹#›</a:t>
            </a:fld>
            <a:endParaRPr lang="en-US"/>
          </a:p>
        </p:txBody>
      </p:sp>
    </p:spTree>
    <p:extLst>
      <p:ext uri="{BB962C8B-B14F-4D97-AF65-F5344CB8AC3E}">
        <p14:creationId xmlns:p14="http://schemas.microsoft.com/office/powerpoint/2010/main" val="1505764562"/>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pPr/>
              <a:t>‹#›</a:t>
            </a:fld>
            <a:endParaRPr lang="en-US"/>
          </a:p>
        </p:txBody>
      </p:sp>
    </p:spTree>
    <p:extLst>
      <p:ext uri="{BB962C8B-B14F-4D97-AF65-F5344CB8AC3E}">
        <p14:creationId xmlns:p14="http://schemas.microsoft.com/office/powerpoint/2010/main" val="1716841594"/>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pPr/>
              <a:t>‹#›</a:t>
            </a:fld>
            <a:endParaRPr lang="en-US"/>
          </a:p>
        </p:txBody>
      </p:sp>
    </p:spTree>
    <p:extLst>
      <p:ext uri="{BB962C8B-B14F-4D97-AF65-F5344CB8AC3E}">
        <p14:creationId xmlns:p14="http://schemas.microsoft.com/office/powerpoint/2010/main" val="1027039225"/>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pPr/>
              <a:t>‹#›</a:t>
            </a:fld>
            <a:endParaRPr lang="en-US"/>
          </a:p>
        </p:txBody>
      </p:sp>
    </p:spTree>
    <p:extLst>
      <p:ext uri="{BB962C8B-B14F-4D97-AF65-F5344CB8AC3E}">
        <p14:creationId xmlns:p14="http://schemas.microsoft.com/office/powerpoint/2010/main" val="3831288401"/>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pPr/>
              <a:t>‹#›</a:t>
            </a:fld>
            <a:endParaRPr lang="en-US"/>
          </a:p>
        </p:txBody>
      </p:sp>
    </p:spTree>
    <p:extLst>
      <p:ext uri="{BB962C8B-B14F-4D97-AF65-F5344CB8AC3E}">
        <p14:creationId xmlns:p14="http://schemas.microsoft.com/office/powerpoint/2010/main" val="3628090042"/>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1694963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pPr/>
              <a:t>‹#›</a:t>
            </a:fld>
            <a:endParaRPr lang="en-US"/>
          </a:p>
        </p:txBody>
      </p:sp>
    </p:spTree>
    <p:extLst>
      <p:ext uri="{BB962C8B-B14F-4D97-AF65-F5344CB8AC3E}">
        <p14:creationId xmlns:p14="http://schemas.microsoft.com/office/powerpoint/2010/main" val="260609282"/>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pPr/>
              <a:t>‹#›</a:t>
            </a:fld>
            <a:endParaRPr lang="en-US"/>
          </a:p>
        </p:txBody>
      </p:sp>
    </p:spTree>
    <p:extLst>
      <p:ext uri="{BB962C8B-B14F-4D97-AF65-F5344CB8AC3E}">
        <p14:creationId xmlns:p14="http://schemas.microsoft.com/office/powerpoint/2010/main" val="3320013965"/>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pPr/>
              <a:t>‹#›</a:t>
            </a:fld>
            <a:endParaRPr lang="en-US"/>
          </a:p>
        </p:txBody>
      </p:sp>
    </p:spTree>
    <p:extLst>
      <p:ext uri="{BB962C8B-B14F-4D97-AF65-F5344CB8AC3E}">
        <p14:creationId xmlns:p14="http://schemas.microsoft.com/office/powerpoint/2010/main" val="1358246231"/>
      </p:ext>
    </p:extLst>
  </p:cSld>
  <p:clrMapOvr>
    <a:masterClrMapping/>
  </p:clrMapOvr>
  <p:transition spd="med">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pPr/>
              <a:t>‹#›</a:t>
            </a:fld>
            <a:endParaRPr lang="en-US"/>
          </a:p>
        </p:txBody>
      </p:sp>
    </p:spTree>
    <p:extLst>
      <p:ext uri="{BB962C8B-B14F-4D97-AF65-F5344CB8AC3E}">
        <p14:creationId xmlns:p14="http://schemas.microsoft.com/office/powerpoint/2010/main" val="2665425869"/>
      </p:ext>
    </p:extLst>
  </p:cSld>
  <p:clrMapOvr>
    <a:masterClrMapping/>
  </p:clrMapOvr>
  <p:transition spd="med">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pPr/>
              <a:t>‹#›</a:t>
            </a:fld>
            <a:endParaRPr lang="en-US"/>
          </a:p>
        </p:txBody>
      </p:sp>
    </p:spTree>
    <p:extLst>
      <p:ext uri="{BB962C8B-B14F-4D97-AF65-F5344CB8AC3E}">
        <p14:creationId xmlns:p14="http://schemas.microsoft.com/office/powerpoint/2010/main" val="3986901518"/>
      </p:ext>
    </p:extLst>
  </p:cSld>
  <p:clrMapOvr>
    <a:masterClrMapping/>
  </p:clrMapOvr>
  <p:transition spd="med">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pPr/>
              <a:t>‹#›</a:t>
            </a:fld>
            <a:endParaRPr lang="en-US"/>
          </a:p>
        </p:txBody>
      </p:sp>
    </p:spTree>
    <p:extLst>
      <p:ext uri="{BB962C8B-B14F-4D97-AF65-F5344CB8AC3E}">
        <p14:creationId xmlns:p14="http://schemas.microsoft.com/office/powerpoint/2010/main" val="3403272573"/>
      </p:ext>
    </p:extLst>
  </p:cSld>
  <p:clrMapOvr>
    <a:masterClrMapping/>
  </p:clrMapOvr>
  <p:transition spd="med">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pPr/>
              <a:t>‹#›</a:t>
            </a:fld>
            <a:endParaRPr lang="en-US"/>
          </a:p>
        </p:txBody>
      </p:sp>
    </p:spTree>
    <p:extLst>
      <p:ext uri="{BB962C8B-B14F-4D97-AF65-F5344CB8AC3E}">
        <p14:creationId xmlns:p14="http://schemas.microsoft.com/office/powerpoint/2010/main" val="2762831231"/>
      </p:ext>
    </p:extLst>
  </p:cSld>
  <p:clrMapOvr>
    <a:masterClrMapping/>
  </p:clrMapOvr>
  <p:transition spd="med">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323542F9-0B84-A344-9881-A54FC1314654}" type="slidenum">
              <a:rPr lang="en-US" smtClean="0"/>
              <a:pPr/>
              <a:t>‹#›</a:t>
            </a:fld>
            <a:endParaRPr lang="en-US" dirty="0"/>
          </a:p>
        </p:txBody>
      </p:sp>
    </p:spTree>
    <p:extLst>
      <p:ext uri="{BB962C8B-B14F-4D97-AF65-F5344CB8AC3E}">
        <p14:creationId xmlns:p14="http://schemas.microsoft.com/office/powerpoint/2010/main" val="38917894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12A63CE8-E35B-1C46-9D5F-C12A4B15E2CE}" type="slidenum">
              <a:rPr lang="en-US" smtClean="0"/>
              <a:pPr/>
              <a:t>‹#›</a:t>
            </a:fld>
            <a:endParaRPr lang="en-US" dirty="0"/>
          </a:p>
        </p:txBody>
      </p:sp>
    </p:spTree>
    <p:extLst>
      <p:ext uri="{BB962C8B-B14F-4D97-AF65-F5344CB8AC3E}">
        <p14:creationId xmlns:p14="http://schemas.microsoft.com/office/powerpoint/2010/main" val="304052763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C75400DA-30BF-4143-9D44-82C31419C8AB}" type="slidenum">
              <a:rPr lang="en-US" smtClean="0"/>
              <a:pPr/>
              <a:t>‹#›</a:t>
            </a:fld>
            <a:endParaRPr lang="en-US" dirty="0"/>
          </a:p>
        </p:txBody>
      </p:sp>
    </p:spTree>
    <p:extLst>
      <p:ext uri="{BB962C8B-B14F-4D97-AF65-F5344CB8AC3E}">
        <p14:creationId xmlns:p14="http://schemas.microsoft.com/office/powerpoint/2010/main" val="34949801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91690668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68611"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8523203-4992-0848-B401-BC8BF3A3BB07}" type="slidenum">
              <a:rPr lang="en-US"/>
              <a:pPr/>
              <a:t>‹#›</a:t>
            </a:fld>
            <a:endParaRPr lang="en-US"/>
          </a:p>
        </p:txBody>
      </p:sp>
    </p:spTree>
    <p:extLst>
      <p:ext uri="{BB962C8B-B14F-4D97-AF65-F5344CB8AC3E}">
        <p14:creationId xmlns:p14="http://schemas.microsoft.com/office/powerpoint/2010/main" val="23216627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8CBB284-B5D1-4F49-B51D-A3B844800536}" type="slidenum">
              <a:rPr lang="en-US"/>
              <a:pPr/>
              <a:t>‹#›</a:t>
            </a:fld>
            <a:endParaRPr lang="en-US"/>
          </a:p>
        </p:txBody>
      </p:sp>
    </p:spTree>
    <p:extLst>
      <p:ext uri="{BB962C8B-B14F-4D97-AF65-F5344CB8AC3E}">
        <p14:creationId xmlns:p14="http://schemas.microsoft.com/office/powerpoint/2010/main" val="39953145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5EFE32B9-55AE-2E4F-97A8-CB2980970BD0}" type="slidenum">
              <a:rPr lang="en-US"/>
              <a:pPr/>
              <a:t>‹#›</a:t>
            </a:fld>
            <a:endParaRPr lang="en-US"/>
          </a:p>
        </p:txBody>
      </p:sp>
    </p:spTree>
    <p:extLst>
      <p:ext uri="{BB962C8B-B14F-4D97-AF65-F5344CB8AC3E}">
        <p14:creationId xmlns:p14="http://schemas.microsoft.com/office/powerpoint/2010/main" val="239307918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49C5CDF3-603B-454A-9BCF-E5F7C629648A}" type="slidenum">
              <a:rPr lang="en-US"/>
              <a:pPr/>
              <a:t>‹#›</a:t>
            </a:fld>
            <a:endParaRPr lang="en-US"/>
          </a:p>
        </p:txBody>
      </p:sp>
    </p:spTree>
    <p:extLst>
      <p:ext uri="{BB962C8B-B14F-4D97-AF65-F5344CB8AC3E}">
        <p14:creationId xmlns:p14="http://schemas.microsoft.com/office/powerpoint/2010/main" val="150368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EA8D4AC-B1AC-D945-B2A5-7A5D2EB93FEA}" type="slidenum">
              <a:rPr lang="en-US"/>
              <a:pPr/>
              <a:t>‹#›</a:t>
            </a:fld>
            <a:endParaRPr lang="en-US"/>
          </a:p>
        </p:txBody>
      </p:sp>
    </p:spTree>
    <p:extLst>
      <p:ext uri="{BB962C8B-B14F-4D97-AF65-F5344CB8AC3E}">
        <p14:creationId xmlns:p14="http://schemas.microsoft.com/office/powerpoint/2010/main" val="178651448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86F919E4-3E6B-9146-8BBC-92DD7DF11AE6}" type="slidenum">
              <a:rPr lang="en-US"/>
              <a:pPr/>
              <a:t>‹#›</a:t>
            </a:fld>
            <a:endParaRPr lang="en-US"/>
          </a:p>
        </p:txBody>
      </p:sp>
    </p:spTree>
    <p:extLst>
      <p:ext uri="{BB962C8B-B14F-4D97-AF65-F5344CB8AC3E}">
        <p14:creationId xmlns:p14="http://schemas.microsoft.com/office/powerpoint/2010/main" val="358973004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DFB9CA77-F7F7-EF4A-8ABA-3EA2717BC07E}" type="slidenum">
              <a:rPr lang="en-US"/>
              <a:pPr/>
              <a:t>‹#›</a:t>
            </a:fld>
            <a:endParaRPr lang="en-US"/>
          </a:p>
        </p:txBody>
      </p:sp>
    </p:spTree>
    <p:extLst>
      <p:ext uri="{BB962C8B-B14F-4D97-AF65-F5344CB8AC3E}">
        <p14:creationId xmlns:p14="http://schemas.microsoft.com/office/powerpoint/2010/main" val="95403819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715E7F7A-5B06-1C46-814D-59427B313CFE}" type="slidenum">
              <a:rPr lang="en-US"/>
              <a:pPr/>
              <a:t>‹#›</a:t>
            </a:fld>
            <a:endParaRPr lang="en-US"/>
          </a:p>
        </p:txBody>
      </p:sp>
    </p:spTree>
    <p:extLst>
      <p:ext uri="{BB962C8B-B14F-4D97-AF65-F5344CB8AC3E}">
        <p14:creationId xmlns:p14="http://schemas.microsoft.com/office/powerpoint/2010/main" val="238484852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F9F1DBF2-5149-174D-B01E-5A695C358084}" type="slidenum">
              <a:rPr lang="en-US"/>
              <a:pPr/>
              <a:t>‹#›</a:t>
            </a:fld>
            <a:endParaRPr lang="en-US"/>
          </a:p>
        </p:txBody>
      </p:sp>
    </p:spTree>
    <p:extLst>
      <p:ext uri="{BB962C8B-B14F-4D97-AF65-F5344CB8AC3E}">
        <p14:creationId xmlns:p14="http://schemas.microsoft.com/office/powerpoint/2010/main" val="165215374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50F8B89-2B7A-9349-8EFA-F205BCF42B05}" type="slidenum">
              <a:rPr lang="en-US"/>
              <a:pPr/>
              <a:t>‹#›</a:t>
            </a:fld>
            <a:endParaRPr lang="en-US"/>
          </a:p>
        </p:txBody>
      </p:sp>
    </p:spTree>
    <p:extLst>
      <p:ext uri="{BB962C8B-B14F-4D97-AF65-F5344CB8AC3E}">
        <p14:creationId xmlns:p14="http://schemas.microsoft.com/office/powerpoint/2010/main" val="38476060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7952657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9EDD470-5763-0C48-BE8D-C48A40860E80}" type="slidenum">
              <a:rPr lang="en-US"/>
              <a:pPr/>
              <a:t>‹#›</a:t>
            </a:fld>
            <a:endParaRPr lang="en-US"/>
          </a:p>
        </p:txBody>
      </p:sp>
    </p:spTree>
    <p:extLst>
      <p:ext uri="{BB962C8B-B14F-4D97-AF65-F5344CB8AC3E}">
        <p14:creationId xmlns:p14="http://schemas.microsoft.com/office/powerpoint/2010/main" val="267681271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910" tIns="45956" rIns="91910" bIns="45956"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408593538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8427961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85914925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398763935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280839702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89421475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27957004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408965458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14406857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126479411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41499813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51364450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306835632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19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819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34B616-014D-354D-A5AF-3A6656C77611}" type="slidenum">
              <a:rPr lang="en-US" smtClean="0"/>
              <a:pPr>
                <a:defRPr/>
              </a:pPr>
              <a:t>‹#›</a:t>
            </a:fld>
            <a:endParaRPr lang="en-US" dirty="0"/>
          </a:p>
        </p:txBody>
      </p:sp>
    </p:spTree>
    <p:extLst>
      <p:ext uri="{BB962C8B-B14F-4D97-AF65-F5344CB8AC3E}">
        <p14:creationId xmlns:p14="http://schemas.microsoft.com/office/powerpoint/2010/main" val="319812592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93472D-F9D1-904A-99C0-2E1E75C9F3B7}" type="slidenum">
              <a:rPr lang="en-US" smtClean="0"/>
              <a:pPr>
                <a:defRPr/>
              </a:pPr>
              <a:t>‹#›</a:t>
            </a:fld>
            <a:endParaRPr lang="en-US" dirty="0"/>
          </a:p>
        </p:txBody>
      </p:sp>
    </p:spTree>
    <p:extLst>
      <p:ext uri="{BB962C8B-B14F-4D97-AF65-F5344CB8AC3E}">
        <p14:creationId xmlns:p14="http://schemas.microsoft.com/office/powerpoint/2010/main" val="83602965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103E13-5F61-9F46-B60D-5C2B920F3DDD}" type="slidenum">
              <a:rPr lang="en-US" smtClean="0"/>
              <a:pPr>
                <a:defRPr/>
              </a:pPr>
              <a:t>‹#›</a:t>
            </a:fld>
            <a:endParaRPr lang="en-US" dirty="0"/>
          </a:p>
        </p:txBody>
      </p:sp>
    </p:spTree>
    <p:extLst>
      <p:ext uri="{BB962C8B-B14F-4D97-AF65-F5344CB8AC3E}">
        <p14:creationId xmlns:p14="http://schemas.microsoft.com/office/powerpoint/2010/main" val="14660030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A32315-A161-F548-8501-2A34747A717D}" type="slidenum">
              <a:rPr lang="en-US" smtClean="0"/>
              <a:pPr>
                <a:defRPr/>
              </a:pPr>
              <a:t>‹#›</a:t>
            </a:fld>
            <a:endParaRPr lang="en-US" dirty="0"/>
          </a:p>
        </p:txBody>
      </p:sp>
    </p:spTree>
    <p:extLst>
      <p:ext uri="{BB962C8B-B14F-4D97-AF65-F5344CB8AC3E}">
        <p14:creationId xmlns:p14="http://schemas.microsoft.com/office/powerpoint/2010/main" val="428714066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27E1E3-1E66-644F-B1C8-A0A0EF4537CD}" type="slidenum">
              <a:rPr lang="en-US" smtClean="0"/>
              <a:pPr>
                <a:defRPr/>
              </a:pPr>
              <a:t>‹#›</a:t>
            </a:fld>
            <a:endParaRPr lang="en-US" dirty="0"/>
          </a:p>
        </p:txBody>
      </p:sp>
    </p:spTree>
    <p:extLst>
      <p:ext uri="{BB962C8B-B14F-4D97-AF65-F5344CB8AC3E}">
        <p14:creationId xmlns:p14="http://schemas.microsoft.com/office/powerpoint/2010/main" val="43184658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0D0B27-0637-2B47-92CE-280B985D118A}" type="slidenum">
              <a:rPr lang="en-US" smtClean="0"/>
              <a:pPr>
                <a:defRPr/>
              </a:pPr>
              <a:t>‹#›</a:t>
            </a:fld>
            <a:endParaRPr lang="en-US" dirty="0"/>
          </a:p>
        </p:txBody>
      </p:sp>
    </p:spTree>
    <p:extLst>
      <p:ext uri="{BB962C8B-B14F-4D97-AF65-F5344CB8AC3E}">
        <p14:creationId xmlns:p14="http://schemas.microsoft.com/office/powerpoint/2010/main" val="116350945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09A5FE-AE88-744B-8905-9088B4290398}" type="slidenum">
              <a:rPr lang="en-US" smtClean="0"/>
              <a:pPr>
                <a:defRPr/>
              </a:pPr>
              <a:t>‹#›</a:t>
            </a:fld>
            <a:endParaRPr lang="en-US" dirty="0"/>
          </a:p>
        </p:txBody>
      </p:sp>
    </p:spTree>
    <p:extLst>
      <p:ext uri="{BB962C8B-B14F-4D97-AF65-F5344CB8AC3E}">
        <p14:creationId xmlns:p14="http://schemas.microsoft.com/office/powerpoint/2010/main" val="5418168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3652886993"/>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572548-880D-7C4D-B725-733B5DD726B3}" type="slidenum">
              <a:rPr lang="en-US" smtClean="0"/>
              <a:pPr>
                <a:defRPr/>
              </a:pPr>
              <a:t>‹#›</a:t>
            </a:fld>
            <a:endParaRPr lang="en-US" dirty="0"/>
          </a:p>
        </p:txBody>
      </p:sp>
    </p:spTree>
    <p:extLst>
      <p:ext uri="{BB962C8B-B14F-4D97-AF65-F5344CB8AC3E}">
        <p14:creationId xmlns:p14="http://schemas.microsoft.com/office/powerpoint/2010/main" val="397576547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10FAD9-B156-A64B-9830-9CC5AB557B23}" type="slidenum">
              <a:rPr lang="en-US" smtClean="0"/>
              <a:pPr>
                <a:defRPr/>
              </a:pPr>
              <a:t>‹#›</a:t>
            </a:fld>
            <a:endParaRPr lang="en-US" dirty="0"/>
          </a:p>
        </p:txBody>
      </p:sp>
    </p:spTree>
    <p:extLst>
      <p:ext uri="{BB962C8B-B14F-4D97-AF65-F5344CB8AC3E}">
        <p14:creationId xmlns:p14="http://schemas.microsoft.com/office/powerpoint/2010/main" val="349549169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7121DB-35BC-DD4C-92D2-44047E031711}" type="slidenum">
              <a:rPr lang="en-US" smtClean="0"/>
              <a:pPr>
                <a:defRPr/>
              </a:pPr>
              <a:t>‹#›</a:t>
            </a:fld>
            <a:endParaRPr lang="en-US" dirty="0"/>
          </a:p>
        </p:txBody>
      </p:sp>
    </p:spTree>
    <p:extLst>
      <p:ext uri="{BB962C8B-B14F-4D97-AF65-F5344CB8AC3E}">
        <p14:creationId xmlns:p14="http://schemas.microsoft.com/office/powerpoint/2010/main" val="12400551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508361-E1BE-FA43-89E9-7ADDC8CE7B2A}" type="slidenum">
              <a:rPr lang="en-US" smtClean="0"/>
              <a:pPr>
                <a:defRPr/>
              </a:pPr>
              <a:t>‹#›</a:t>
            </a:fld>
            <a:endParaRPr lang="en-US" dirty="0"/>
          </a:p>
        </p:txBody>
      </p:sp>
    </p:spTree>
    <p:extLst>
      <p:ext uri="{BB962C8B-B14F-4D97-AF65-F5344CB8AC3E}">
        <p14:creationId xmlns:p14="http://schemas.microsoft.com/office/powerpoint/2010/main" val="123067691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18BED5-79BD-3F45-A7BD-CBF290A5010C}" type="slidenum">
              <a:rPr lang="en-US"/>
              <a:pPr>
                <a:defRPr/>
              </a:pPr>
              <a:t>‹#›</a:t>
            </a:fld>
            <a:endParaRPr lang="en-US"/>
          </a:p>
        </p:txBody>
      </p:sp>
    </p:spTree>
    <p:extLst>
      <p:ext uri="{BB962C8B-B14F-4D97-AF65-F5344CB8AC3E}">
        <p14:creationId xmlns:p14="http://schemas.microsoft.com/office/powerpoint/2010/main" val="53177554"/>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824BF6-6E67-6A40-B4BD-A07C127A3211}" type="slidenum">
              <a:rPr lang="en-US"/>
              <a:pPr>
                <a:defRPr/>
              </a:pPr>
              <a:t>‹#›</a:t>
            </a:fld>
            <a:endParaRPr lang="en-US"/>
          </a:p>
        </p:txBody>
      </p:sp>
    </p:spTree>
    <p:extLst>
      <p:ext uri="{BB962C8B-B14F-4D97-AF65-F5344CB8AC3E}">
        <p14:creationId xmlns:p14="http://schemas.microsoft.com/office/powerpoint/2010/main" val="3171141049"/>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6DFFBA-A9DB-D142-AD50-70DEFEF3D93F}" type="slidenum">
              <a:rPr lang="en-US"/>
              <a:pPr>
                <a:defRPr/>
              </a:pPr>
              <a:t>‹#›</a:t>
            </a:fld>
            <a:endParaRPr lang="en-US"/>
          </a:p>
        </p:txBody>
      </p:sp>
    </p:spTree>
    <p:extLst>
      <p:ext uri="{BB962C8B-B14F-4D97-AF65-F5344CB8AC3E}">
        <p14:creationId xmlns:p14="http://schemas.microsoft.com/office/powerpoint/2010/main" val="2403294566"/>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667634-8988-AB40-A89D-1E7964FCD748}" type="slidenum">
              <a:rPr lang="en-US"/>
              <a:pPr>
                <a:defRPr/>
              </a:pPr>
              <a:t>‹#›</a:t>
            </a:fld>
            <a:endParaRPr lang="en-US"/>
          </a:p>
        </p:txBody>
      </p:sp>
    </p:spTree>
    <p:extLst>
      <p:ext uri="{BB962C8B-B14F-4D97-AF65-F5344CB8AC3E}">
        <p14:creationId xmlns:p14="http://schemas.microsoft.com/office/powerpoint/2010/main" val="965589882"/>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6D9ED7D-FC3B-F347-ADEC-003DF923474A}" type="slidenum">
              <a:rPr lang="en-US"/>
              <a:pPr>
                <a:defRPr/>
              </a:pPr>
              <a:t>‹#›</a:t>
            </a:fld>
            <a:endParaRPr lang="en-US"/>
          </a:p>
        </p:txBody>
      </p:sp>
    </p:spTree>
    <p:extLst>
      <p:ext uri="{BB962C8B-B14F-4D97-AF65-F5344CB8AC3E}">
        <p14:creationId xmlns:p14="http://schemas.microsoft.com/office/powerpoint/2010/main" val="3857564740"/>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7E77D69-6A7D-0848-BBDE-D78ACC31AB18}" type="slidenum">
              <a:rPr lang="en-US"/>
              <a:pPr>
                <a:defRPr/>
              </a:pPr>
              <a:t>‹#›</a:t>
            </a:fld>
            <a:endParaRPr lang="en-US"/>
          </a:p>
        </p:txBody>
      </p:sp>
    </p:spTree>
    <p:extLst>
      <p:ext uri="{BB962C8B-B14F-4D97-AF65-F5344CB8AC3E}">
        <p14:creationId xmlns:p14="http://schemas.microsoft.com/office/powerpoint/2010/main" val="3891770715"/>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201006919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C35FF7-FA3A-6E45-946F-E7491AD5DA3C}" type="slidenum">
              <a:rPr lang="en-US"/>
              <a:pPr>
                <a:defRPr/>
              </a:pPr>
              <a:t>‹#›</a:t>
            </a:fld>
            <a:endParaRPr lang="en-US"/>
          </a:p>
        </p:txBody>
      </p:sp>
    </p:spTree>
    <p:extLst>
      <p:ext uri="{BB962C8B-B14F-4D97-AF65-F5344CB8AC3E}">
        <p14:creationId xmlns:p14="http://schemas.microsoft.com/office/powerpoint/2010/main" val="1879148556"/>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27D9A4D-4BB7-E446-ADFD-3C3533448329}" type="slidenum">
              <a:rPr lang="en-US"/>
              <a:pPr>
                <a:defRPr/>
              </a:pPr>
              <a:t>‹#›</a:t>
            </a:fld>
            <a:endParaRPr lang="en-US"/>
          </a:p>
        </p:txBody>
      </p:sp>
    </p:spTree>
    <p:extLst>
      <p:ext uri="{BB962C8B-B14F-4D97-AF65-F5344CB8AC3E}">
        <p14:creationId xmlns:p14="http://schemas.microsoft.com/office/powerpoint/2010/main" val="60013334"/>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E5C8C0-532A-0249-BA5B-26CB199E3E22}" type="slidenum">
              <a:rPr lang="en-US"/>
              <a:pPr>
                <a:defRPr/>
              </a:pPr>
              <a:t>‹#›</a:t>
            </a:fld>
            <a:endParaRPr lang="en-US"/>
          </a:p>
        </p:txBody>
      </p:sp>
    </p:spTree>
    <p:extLst>
      <p:ext uri="{BB962C8B-B14F-4D97-AF65-F5344CB8AC3E}">
        <p14:creationId xmlns:p14="http://schemas.microsoft.com/office/powerpoint/2010/main" val="1557639681"/>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3CD82-C626-F64A-A110-2D3DEF5FE65F}" type="slidenum">
              <a:rPr lang="en-US"/>
              <a:pPr>
                <a:defRPr/>
              </a:pPr>
              <a:t>‹#›</a:t>
            </a:fld>
            <a:endParaRPr lang="en-US"/>
          </a:p>
        </p:txBody>
      </p:sp>
    </p:spTree>
    <p:extLst>
      <p:ext uri="{BB962C8B-B14F-4D97-AF65-F5344CB8AC3E}">
        <p14:creationId xmlns:p14="http://schemas.microsoft.com/office/powerpoint/2010/main" val="855596511"/>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D24420-24F4-5D48-AADB-6D3CE0EB0A33}" type="slidenum">
              <a:rPr lang="en-US"/>
              <a:pPr>
                <a:defRPr/>
              </a:pPr>
              <a:t>‹#›</a:t>
            </a:fld>
            <a:endParaRPr lang="en-US"/>
          </a:p>
        </p:txBody>
      </p:sp>
    </p:spTree>
    <p:extLst>
      <p:ext uri="{BB962C8B-B14F-4D97-AF65-F5344CB8AC3E}">
        <p14:creationId xmlns:p14="http://schemas.microsoft.com/office/powerpoint/2010/main" val="1631393735"/>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68611"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C29BA9-5FEE-A447-B9CA-73E1D8812BC7}" type="slidenum">
              <a:rPr lang="en-US"/>
              <a:pPr>
                <a:defRPr/>
              </a:pPr>
              <a:t>‹#›</a:t>
            </a:fld>
            <a:endParaRPr lang="en-US"/>
          </a:p>
        </p:txBody>
      </p:sp>
    </p:spTree>
    <p:extLst>
      <p:ext uri="{BB962C8B-B14F-4D97-AF65-F5344CB8AC3E}">
        <p14:creationId xmlns:p14="http://schemas.microsoft.com/office/powerpoint/2010/main" val="98185411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78123E-AA85-B849-AC4D-3F98D25C2DD1}" type="slidenum">
              <a:rPr lang="en-US"/>
              <a:pPr>
                <a:defRPr/>
              </a:pPr>
              <a:t>‹#›</a:t>
            </a:fld>
            <a:endParaRPr lang="en-US"/>
          </a:p>
        </p:txBody>
      </p:sp>
    </p:spTree>
    <p:extLst>
      <p:ext uri="{BB962C8B-B14F-4D97-AF65-F5344CB8AC3E}">
        <p14:creationId xmlns:p14="http://schemas.microsoft.com/office/powerpoint/2010/main" val="144013058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36833D-7888-264C-B5D7-B7CB52882ADD}" type="slidenum">
              <a:rPr lang="en-US"/>
              <a:pPr>
                <a:defRPr/>
              </a:pPr>
              <a:t>‹#›</a:t>
            </a:fld>
            <a:endParaRPr lang="en-US"/>
          </a:p>
        </p:txBody>
      </p:sp>
    </p:spTree>
    <p:extLst>
      <p:ext uri="{BB962C8B-B14F-4D97-AF65-F5344CB8AC3E}">
        <p14:creationId xmlns:p14="http://schemas.microsoft.com/office/powerpoint/2010/main" val="263785959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2D58CC-5ED0-3349-9808-37518804A006}" type="slidenum">
              <a:rPr lang="en-US"/>
              <a:pPr>
                <a:defRPr/>
              </a:pPr>
              <a:t>‹#›</a:t>
            </a:fld>
            <a:endParaRPr lang="en-US"/>
          </a:p>
        </p:txBody>
      </p:sp>
    </p:spTree>
    <p:extLst>
      <p:ext uri="{BB962C8B-B14F-4D97-AF65-F5344CB8AC3E}">
        <p14:creationId xmlns:p14="http://schemas.microsoft.com/office/powerpoint/2010/main" val="57479361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21049FE-03AB-864B-B922-696BA52A453B}" type="slidenum">
              <a:rPr lang="en-US"/>
              <a:pPr>
                <a:defRPr/>
              </a:pPr>
              <a:t>‹#›</a:t>
            </a:fld>
            <a:endParaRPr lang="en-US"/>
          </a:p>
        </p:txBody>
      </p:sp>
    </p:spTree>
    <p:extLst>
      <p:ext uri="{BB962C8B-B14F-4D97-AF65-F5344CB8AC3E}">
        <p14:creationId xmlns:p14="http://schemas.microsoft.com/office/powerpoint/2010/main" val="1225830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3989144664"/>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3242760-2C09-174B-A673-0791E66E7146}" type="slidenum">
              <a:rPr lang="en-US"/>
              <a:pPr>
                <a:defRPr/>
              </a:pPr>
              <a:t>‹#›</a:t>
            </a:fld>
            <a:endParaRPr lang="en-US"/>
          </a:p>
        </p:txBody>
      </p:sp>
    </p:spTree>
    <p:extLst>
      <p:ext uri="{BB962C8B-B14F-4D97-AF65-F5344CB8AC3E}">
        <p14:creationId xmlns:p14="http://schemas.microsoft.com/office/powerpoint/2010/main" val="209974635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974A648-7DD0-8247-B6B3-555B8EF0F0FB}" type="slidenum">
              <a:rPr lang="en-US"/>
              <a:pPr>
                <a:defRPr/>
              </a:pPr>
              <a:t>‹#›</a:t>
            </a:fld>
            <a:endParaRPr lang="en-US"/>
          </a:p>
        </p:txBody>
      </p:sp>
    </p:spTree>
    <p:extLst>
      <p:ext uri="{BB962C8B-B14F-4D97-AF65-F5344CB8AC3E}">
        <p14:creationId xmlns:p14="http://schemas.microsoft.com/office/powerpoint/2010/main" val="93308022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00521E-BC98-C74A-AEBE-C80C60F7FCC8}" type="slidenum">
              <a:rPr lang="en-US"/>
              <a:pPr>
                <a:defRPr/>
              </a:pPr>
              <a:t>‹#›</a:t>
            </a:fld>
            <a:endParaRPr lang="en-US"/>
          </a:p>
        </p:txBody>
      </p:sp>
    </p:spTree>
    <p:extLst>
      <p:ext uri="{BB962C8B-B14F-4D97-AF65-F5344CB8AC3E}">
        <p14:creationId xmlns:p14="http://schemas.microsoft.com/office/powerpoint/2010/main" val="209470810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58EB76-74E8-C84D-A918-5D3C4391D19E}" type="slidenum">
              <a:rPr lang="en-US"/>
              <a:pPr>
                <a:defRPr/>
              </a:pPr>
              <a:t>‹#›</a:t>
            </a:fld>
            <a:endParaRPr lang="en-US"/>
          </a:p>
        </p:txBody>
      </p:sp>
    </p:spTree>
    <p:extLst>
      <p:ext uri="{BB962C8B-B14F-4D97-AF65-F5344CB8AC3E}">
        <p14:creationId xmlns:p14="http://schemas.microsoft.com/office/powerpoint/2010/main" val="15722939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FF34B9-D3A6-DB4F-A401-890EA150232F}" type="slidenum">
              <a:rPr lang="en-US"/>
              <a:pPr>
                <a:defRPr/>
              </a:pPr>
              <a:t>‹#›</a:t>
            </a:fld>
            <a:endParaRPr lang="en-US"/>
          </a:p>
        </p:txBody>
      </p:sp>
    </p:spTree>
    <p:extLst>
      <p:ext uri="{BB962C8B-B14F-4D97-AF65-F5344CB8AC3E}">
        <p14:creationId xmlns:p14="http://schemas.microsoft.com/office/powerpoint/2010/main" val="32604235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3F754A-9CB6-FE43-8F8C-2093A4A332C9}" type="slidenum">
              <a:rPr lang="en-US"/>
              <a:pPr>
                <a:defRPr/>
              </a:pPr>
              <a:t>‹#›</a:t>
            </a:fld>
            <a:endParaRPr lang="en-US"/>
          </a:p>
        </p:txBody>
      </p:sp>
    </p:spTree>
    <p:extLst>
      <p:ext uri="{BB962C8B-B14F-4D97-AF65-F5344CB8AC3E}">
        <p14:creationId xmlns:p14="http://schemas.microsoft.com/office/powerpoint/2010/main" val="291337836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38243"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A2D4AAE-40B1-B040-89B7-37BAD9AC8A15}" type="slidenum">
              <a:rPr lang="en-US" smtClean="0"/>
              <a:pPr>
                <a:defRPr/>
              </a:pPr>
              <a:t>‹#›</a:t>
            </a:fld>
            <a:endParaRPr lang="en-US" dirty="0"/>
          </a:p>
        </p:txBody>
      </p:sp>
    </p:spTree>
    <p:extLst>
      <p:ext uri="{BB962C8B-B14F-4D97-AF65-F5344CB8AC3E}">
        <p14:creationId xmlns:p14="http://schemas.microsoft.com/office/powerpoint/2010/main" val="83507724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F1A388-146B-414A-830B-D86247F33CE6}" type="slidenum">
              <a:rPr lang="en-US" smtClean="0"/>
              <a:pPr>
                <a:defRPr/>
              </a:pPr>
              <a:t>‹#›</a:t>
            </a:fld>
            <a:endParaRPr lang="en-US" dirty="0"/>
          </a:p>
        </p:txBody>
      </p:sp>
    </p:spTree>
    <p:extLst>
      <p:ext uri="{BB962C8B-B14F-4D97-AF65-F5344CB8AC3E}">
        <p14:creationId xmlns:p14="http://schemas.microsoft.com/office/powerpoint/2010/main" val="42948105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439C0A-1BC8-8241-ACB8-E6B741D485BA}" type="slidenum">
              <a:rPr lang="en-US" smtClean="0"/>
              <a:pPr>
                <a:defRPr/>
              </a:pPr>
              <a:t>‹#›</a:t>
            </a:fld>
            <a:endParaRPr lang="en-US" dirty="0"/>
          </a:p>
        </p:txBody>
      </p:sp>
    </p:spTree>
    <p:extLst>
      <p:ext uri="{BB962C8B-B14F-4D97-AF65-F5344CB8AC3E}">
        <p14:creationId xmlns:p14="http://schemas.microsoft.com/office/powerpoint/2010/main" val="359031075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E9E11F-ED64-AB4A-BAB8-753F953B080D}" type="slidenum">
              <a:rPr lang="en-US" smtClean="0"/>
              <a:pPr>
                <a:defRPr/>
              </a:pPr>
              <a:t>‹#›</a:t>
            </a:fld>
            <a:endParaRPr lang="en-US" dirty="0"/>
          </a:p>
        </p:txBody>
      </p:sp>
    </p:spTree>
    <p:extLst>
      <p:ext uri="{BB962C8B-B14F-4D97-AF65-F5344CB8AC3E}">
        <p14:creationId xmlns:p14="http://schemas.microsoft.com/office/powerpoint/2010/main" val="11286217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3951547454"/>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9311A1-09DE-8B40-8FAF-9AC5566318C6}" type="slidenum">
              <a:rPr lang="en-US" smtClean="0"/>
              <a:pPr>
                <a:defRPr/>
              </a:pPr>
              <a:t>‹#›</a:t>
            </a:fld>
            <a:endParaRPr lang="en-US" dirty="0"/>
          </a:p>
        </p:txBody>
      </p:sp>
    </p:spTree>
    <p:extLst>
      <p:ext uri="{BB962C8B-B14F-4D97-AF65-F5344CB8AC3E}">
        <p14:creationId xmlns:p14="http://schemas.microsoft.com/office/powerpoint/2010/main" val="224627205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B9A9EC-7365-CD4A-87A3-8C7E16E2CCCC}" type="slidenum">
              <a:rPr lang="en-US" smtClean="0"/>
              <a:pPr>
                <a:defRPr/>
              </a:pPr>
              <a:t>‹#›</a:t>
            </a:fld>
            <a:endParaRPr lang="en-US" dirty="0"/>
          </a:p>
        </p:txBody>
      </p:sp>
    </p:spTree>
    <p:extLst>
      <p:ext uri="{BB962C8B-B14F-4D97-AF65-F5344CB8AC3E}">
        <p14:creationId xmlns:p14="http://schemas.microsoft.com/office/powerpoint/2010/main" val="14549830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E62F41-A83E-6449-A572-7EA4E06AE1CB}" type="slidenum">
              <a:rPr lang="en-US" smtClean="0"/>
              <a:pPr>
                <a:defRPr/>
              </a:pPr>
              <a:t>‹#›</a:t>
            </a:fld>
            <a:endParaRPr lang="en-US" dirty="0"/>
          </a:p>
        </p:txBody>
      </p:sp>
    </p:spTree>
    <p:extLst>
      <p:ext uri="{BB962C8B-B14F-4D97-AF65-F5344CB8AC3E}">
        <p14:creationId xmlns:p14="http://schemas.microsoft.com/office/powerpoint/2010/main" val="263953647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8414A5-7EA7-C24A-8A14-3C72BFD112CB}" type="slidenum">
              <a:rPr lang="en-US" smtClean="0"/>
              <a:pPr>
                <a:defRPr/>
              </a:pPr>
              <a:t>‹#›</a:t>
            </a:fld>
            <a:endParaRPr lang="en-US" dirty="0"/>
          </a:p>
        </p:txBody>
      </p:sp>
    </p:spTree>
    <p:extLst>
      <p:ext uri="{BB962C8B-B14F-4D97-AF65-F5344CB8AC3E}">
        <p14:creationId xmlns:p14="http://schemas.microsoft.com/office/powerpoint/2010/main" val="389775198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F7E17E-080B-5546-8D55-783FAEA9E787}" type="slidenum">
              <a:rPr lang="en-US" smtClean="0"/>
              <a:pPr>
                <a:defRPr/>
              </a:pPr>
              <a:t>‹#›</a:t>
            </a:fld>
            <a:endParaRPr lang="en-US" dirty="0"/>
          </a:p>
        </p:txBody>
      </p:sp>
    </p:spTree>
    <p:extLst>
      <p:ext uri="{BB962C8B-B14F-4D97-AF65-F5344CB8AC3E}">
        <p14:creationId xmlns:p14="http://schemas.microsoft.com/office/powerpoint/2010/main" val="105088601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4DEFB7-EB4C-CC4C-94D2-325A0072823A}" type="slidenum">
              <a:rPr lang="en-US" smtClean="0"/>
              <a:pPr>
                <a:defRPr/>
              </a:pPr>
              <a:t>‹#›</a:t>
            </a:fld>
            <a:endParaRPr lang="en-US" dirty="0"/>
          </a:p>
        </p:txBody>
      </p:sp>
    </p:spTree>
    <p:extLst>
      <p:ext uri="{BB962C8B-B14F-4D97-AF65-F5344CB8AC3E}">
        <p14:creationId xmlns:p14="http://schemas.microsoft.com/office/powerpoint/2010/main" val="280947702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418C3B-637C-D04D-801B-EC2B902F02CD}" type="slidenum">
              <a:rPr lang="en-US" smtClean="0"/>
              <a:pPr>
                <a:defRPr/>
              </a:pPr>
              <a:t>‹#›</a:t>
            </a:fld>
            <a:endParaRPr lang="en-US" dirty="0"/>
          </a:p>
        </p:txBody>
      </p:sp>
    </p:spTree>
    <p:extLst>
      <p:ext uri="{BB962C8B-B14F-4D97-AF65-F5344CB8AC3E}">
        <p14:creationId xmlns:p14="http://schemas.microsoft.com/office/powerpoint/2010/main" val="79806070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14234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D883E69D-933E-A745-993A-4F7D0D1DA0D1}" type="slidenum">
              <a:rPr lang="en-US"/>
              <a:pPr>
                <a:defRPr/>
              </a:pPr>
              <a:t>‹#›</a:t>
            </a:fld>
            <a:endParaRPr lang="en-US"/>
          </a:p>
        </p:txBody>
      </p:sp>
    </p:spTree>
    <p:extLst>
      <p:ext uri="{BB962C8B-B14F-4D97-AF65-F5344CB8AC3E}">
        <p14:creationId xmlns:p14="http://schemas.microsoft.com/office/powerpoint/2010/main" val="21549916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235562D-C6DF-FC49-B94F-B1ED5FAF9ED4}" type="slidenum">
              <a:rPr lang="en-US"/>
              <a:pPr>
                <a:defRPr/>
              </a:pPr>
              <a:t>‹#›</a:t>
            </a:fld>
            <a:endParaRPr lang="en-US"/>
          </a:p>
        </p:txBody>
      </p:sp>
    </p:spTree>
    <p:extLst>
      <p:ext uri="{BB962C8B-B14F-4D97-AF65-F5344CB8AC3E}">
        <p14:creationId xmlns:p14="http://schemas.microsoft.com/office/powerpoint/2010/main" val="6863344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20D3D5C-39F1-AD4B-93C1-B48126308239}" type="slidenum">
              <a:rPr lang="en-US"/>
              <a:pPr>
                <a:defRPr/>
              </a:pPr>
              <a:t>‹#›</a:t>
            </a:fld>
            <a:endParaRPr lang="en-US"/>
          </a:p>
        </p:txBody>
      </p:sp>
    </p:spTree>
    <p:extLst>
      <p:ext uri="{BB962C8B-B14F-4D97-AF65-F5344CB8AC3E}">
        <p14:creationId xmlns:p14="http://schemas.microsoft.com/office/powerpoint/2010/main" val="9746639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66069640"/>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64417A4-8EC8-8F45-8EFC-9B9BED960E18}" type="slidenum">
              <a:rPr lang="en-US"/>
              <a:pPr>
                <a:defRPr/>
              </a:pPr>
              <a:t>‹#›</a:t>
            </a:fld>
            <a:endParaRPr lang="en-US"/>
          </a:p>
        </p:txBody>
      </p:sp>
    </p:spTree>
    <p:extLst>
      <p:ext uri="{BB962C8B-B14F-4D97-AF65-F5344CB8AC3E}">
        <p14:creationId xmlns:p14="http://schemas.microsoft.com/office/powerpoint/2010/main" val="345790942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8C6EE17D-4D51-E448-A338-173EC2608833}" type="slidenum">
              <a:rPr lang="en-US"/>
              <a:pPr>
                <a:defRPr/>
              </a:pPr>
              <a:t>‹#›</a:t>
            </a:fld>
            <a:endParaRPr lang="en-US"/>
          </a:p>
        </p:txBody>
      </p:sp>
    </p:spTree>
    <p:extLst>
      <p:ext uri="{BB962C8B-B14F-4D97-AF65-F5344CB8AC3E}">
        <p14:creationId xmlns:p14="http://schemas.microsoft.com/office/powerpoint/2010/main" val="181596149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514D5BB-1C3F-8C40-BEA3-D250E0ADAA7C}" type="slidenum">
              <a:rPr lang="en-US"/>
              <a:pPr>
                <a:defRPr/>
              </a:pPr>
              <a:t>‹#›</a:t>
            </a:fld>
            <a:endParaRPr lang="en-US"/>
          </a:p>
        </p:txBody>
      </p:sp>
    </p:spTree>
    <p:extLst>
      <p:ext uri="{BB962C8B-B14F-4D97-AF65-F5344CB8AC3E}">
        <p14:creationId xmlns:p14="http://schemas.microsoft.com/office/powerpoint/2010/main" val="304277081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E9E71C8-FB45-8D48-97E6-7AC1D53AF118}" type="slidenum">
              <a:rPr lang="en-US"/>
              <a:pPr>
                <a:defRPr/>
              </a:pPr>
              <a:t>‹#›</a:t>
            </a:fld>
            <a:endParaRPr lang="en-US"/>
          </a:p>
        </p:txBody>
      </p:sp>
    </p:spTree>
    <p:extLst>
      <p:ext uri="{BB962C8B-B14F-4D97-AF65-F5344CB8AC3E}">
        <p14:creationId xmlns:p14="http://schemas.microsoft.com/office/powerpoint/2010/main" val="383305992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D7220E8-8CEF-3741-9B3F-1EBD4B58DFBB}" type="slidenum">
              <a:rPr lang="en-US"/>
              <a:pPr>
                <a:defRPr/>
              </a:pPr>
              <a:t>‹#›</a:t>
            </a:fld>
            <a:endParaRPr lang="en-US"/>
          </a:p>
        </p:txBody>
      </p:sp>
    </p:spTree>
    <p:extLst>
      <p:ext uri="{BB962C8B-B14F-4D97-AF65-F5344CB8AC3E}">
        <p14:creationId xmlns:p14="http://schemas.microsoft.com/office/powerpoint/2010/main" val="3544530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1CD7D48-3C63-E548-B04B-535C32C4E6E2}" type="slidenum">
              <a:rPr lang="en-US"/>
              <a:pPr>
                <a:defRPr/>
              </a:pPr>
              <a:t>‹#›</a:t>
            </a:fld>
            <a:endParaRPr lang="en-US"/>
          </a:p>
        </p:txBody>
      </p:sp>
    </p:spTree>
    <p:extLst>
      <p:ext uri="{BB962C8B-B14F-4D97-AF65-F5344CB8AC3E}">
        <p14:creationId xmlns:p14="http://schemas.microsoft.com/office/powerpoint/2010/main" val="71099845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0533443-3900-5A46-A9A8-DEEA5E6AD75D}" type="slidenum">
              <a:rPr lang="en-US"/>
              <a:pPr>
                <a:defRPr/>
              </a:pPr>
              <a:t>‹#›</a:t>
            </a:fld>
            <a:endParaRPr lang="en-US"/>
          </a:p>
        </p:txBody>
      </p:sp>
    </p:spTree>
    <p:extLst>
      <p:ext uri="{BB962C8B-B14F-4D97-AF65-F5344CB8AC3E}">
        <p14:creationId xmlns:p14="http://schemas.microsoft.com/office/powerpoint/2010/main" val="16478939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2FFC015-4E25-154A-8A46-930D9F62E103}" type="slidenum">
              <a:rPr lang="en-US"/>
              <a:pPr>
                <a:defRPr/>
              </a:pPr>
              <a:t>‹#›</a:t>
            </a:fld>
            <a:endParaRPr lang="en-US"/>
          </a:p>
        </p:txBody>
      </p:sp>
    </p:spTree>
    <p:extLst>
      <p:ext uri="{BB962C8B-B14F-4D97-AF65-F5344CB8AC3E}">
        <p14:creationId xmlns:p14="http://schemas.microsoft.com/office/powerpoint/2010/main" val="41055602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3543581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56041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21775596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375915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598849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810203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7230291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105725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7909996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1632205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7305070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351985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39269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309093278"/>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86870039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45222703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316172454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94779555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24094648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381341269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267347223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79363988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85421691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2308558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912173513"/>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99C16423-FA29-4F0D-AD3A-E42AD5BE47D6}"/>
              </a:ext>
            </a:extLst>
          </p:cNvPr>
          <p:cNvGrpSpPr>
            <a:grpSpLocks/>
          </p:cNvGrpSpPr>
          <p:nvPr/>
        </p:nvGrpSpPr>
        <p:grpSpPr bwMode="auto">
          <a:xfrm>
            <a:off x="-1035050" y="1552575"/>
            <a:ext cx="10179050" cy="5305425"/>
            <a:chOff x="-652" y="978"/>
            <a:chExt cx="6412" cy="3342"/>
          </a:xfrm>
        </p:grpSpPr>
        <p:sp>
          <p:nvSpPr>
            <p:cNvPr id="5" name="Freeform 3">
              <a:extLst>
                <a:ext uri="{FF2B5EF4-FFF2-40B4-BE49-F238E27FC236}">
                  <a16:creationId xmlns:a16="http://schemas.microsoft.com/office/drawing/2014/main" id="{2B6431F4-4766-44E9-860A-E59F124D9D88}"/>
                </a:ext>
              </a:extLst>
            </p:cNvPr>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a:extLst>
                <a:ext uri="{FF2B5EF4-FFF2-40B4-BE49-F238E27FC236}">
                  <a16:creationId xmlns:a16="http://schemas.microsoft.com/office/drawing/2014/main" id="{E884744D-21AF-46EF-BC94-721AE14BDEFD}"/>
                </a:ext>
              </a:extLst>
            </p:cNvPr>
            <p:cNvSpPr>
              <a:spLocks/>
            </p:cNvSpPr>
            <p:nvPr/>
          </p:nvSpPr>
          <p:spPr bwMode="auto">
            <a:xfrm>
              <a:off x="-652" y="978"/>
              <a:ext cx="4237" cy="3342"/>
            </a:xfrm>
            <a:custGeom>
              <a:avLst/>
              <a:gdLst>
                <a:gd name="T0" fmla="*/ 30 w 21600"/>
                <a:gd name="T1" fmla="*/ 0 h 21231"/>
                <a:gd name="T2" fmla="*/ 163 w 21600"/>
                <a:gd name="T3" fmla="*/ 83 h 21231"/>
                <a:gd name="T4" fmla="*/ 0 w 21600"/>
                <a:gd name="T5" fmla="*/ 83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a:extLst>
              <a:ext uri="{FF2B5EF4-FFF2-40B4-BE49-F238E27FC236}">
                <a16:creationId xmlns:a16="http://schemas.microsoft.com/office/drawing/2014/main" id="{A9CB1933-57C1-404D-9A0C-F4384934BE0A}"/>
              </a:ext>
            </a:extLst>
          </p:cNvPr>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a:extLst>
              <a:ext uri="{FF2B5EF4-FFF2-40B4-BE49-F238E27FC236}">
                <a16:creationId xmlns:a16="http://schemas.microsoft.com/office/drawing/2014/main" id="{303207C0-DEBA-4371-9A53-6F09F11A9C15}"/>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a:extLst>
              <a:ext uri="{FF2B5EF4-FFF2-40B4-BE49-F238E27FC236}">
                <a16:creationId xmlns:a16="http://schemas.microsoft.com/office/drawing/2014/main" id="{9AF0B7D7-4A87-4D2F-9DD2-0CB36B8721A7}"/>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D7D43206-C2FC-40E8-83DD-D42A8C4D07B7}" type="slidenum">
              <a:rPr lang="en-US" altLang="en-US" smtClean="0"/>
              <a:pPr/>
              <a:t>‹#›</a:t>
            </a:fld>
            <a:endParaRPr lang="en-US" altLang="en-US" dirty="0"/>
          </a:p>
        </p:txBody>
      </p:sp>
    </p:spTree>
    <p:extLst>
      <p:ext uri="{BB962C8B-B14F-4D97-AF65-F5344CB8AC3E}">
        <p14:creationId xmlns:p14="http://schemas.microsoft.com/office/powerpoint/2010/main" val="391695333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72F127B4-6B7E-4A80-AAA1-95EDC3B8BD3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767BDC34-4A82-4C6F-8662-29B7AE5093B0}"/>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478CC637-2D54-43D6-A685-FA31C79A33F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1DA7ADED-7005-4731-AFF7-7BFB51DA912B}" type="slidenum">
              <a:rPr lang="en-US" altLang="en-US" smtClean="0"/>
              <a:pPr/>
              <a:t>‹#›</a:t>
            </a:fld>
            <a:endParaRPr lang="en-US" altLang="en-US" dirty="0"/>
          </a:p>
        </p:txBody>
      </p:sp>
    </p:spTree>
    <p:extLst>
      <p:ext uri="{BB962C8B-B14F-4D97-AF65-F5344CB8AC3E}">
        <p14:creationId xmlns:p14="http://schemas.microsoft.com/office/powerpoint/2010/main" val="71229456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
            <a:extLst>
              <a:ext uri="{FF2B5EF4-FFF2-40B4-BE49-F238E27FC236}">
                <a16:creationId xmlns:a16="http://schemas.microsoft.com/office/drawing/2014/main" id="{A03A3EA0-889D-4648-BC58-7A334F20FD3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7D698917-88E6-4EDC-8ACD-DD269EFD0B96}"/>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B692FD22-F574-4B9F-8B0A-310763880D9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1B2C9AA8-AC0F-45CE-B185-256D9E5A1E0D}" type="slidenum">
              <a:rPr lang="en-US" altLang="en-US" smtClean="0"/>
              <a:pPr/>
              <a:t>‹#›</a:t>
            </a:fld>
            <a:endParaRPr lang="en-US" altLang="en-US" dirty="0"/>
          </a:p>
        </p:txBody>
      </p:sp>
    </p:spTree>
    <p:extLst>
      <p:ext uri="{BB962C8B-B14F-4D97-AF65-F5344CB8AC3E}">
        <p14:creationId xmlns:p14="http://schemas.microsoft.com/office/powerpoint/2010/main" val="137842779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a:extLst>
              <a:ext uri="{FF2B5EF4-FFF2-40B4-BE49-F238E27FC236}">
                <a16:creationId xmlns:a16="http://schemas.microsoft.com/office/drawing/2014/main" id="{0038A9E8-E8B1-4C64-B0B6-8774F671ED0F}"/>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1972C654-CE79-4D20-99DA-C6945EB6D4F5}"/>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72C852D6-292E-4873-B53E-58B90514C7B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5CB4E855-9006-42D4-ABF5-B3932B51576A}" type="slidenum">
              <a:rPr lang="en-US" altLang="en-US" smtClean="0"/>
              <a:pPr/>
              <a:t>‹#›</a:t>
            </a:fld>
            <a:endParaRPr lang="en-US" altLang="en-US" dirty="0"/>
          </a:p>
        </p:txBody>
      </p:sp>
    </p:spTree>
    <p:extLst>
      <p:ext uri="{BB962C8B-B14F-4D97-AF65-F5344CB8AC3E}">
        <p14:creationId xmlns:p14="http://schemas.microsoft.com/office/powerpoint/2010/main" val="190726344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401374A2-9E18-4B81-A4F8-5D01C4FAD096}"/>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Footer Placeholder 7">
            <a:extLst>
              <a:ext uri="{FF2B5EF4-FFF2-40B4-BE49-F238E27FC236}">
                <a16:creationId xmlns:a16="http://schemas.microsoft.com/office/drawing/2014/main" id="{A9E15531-ECA9-445F-B2A6-EDB94B78663D}"/>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Slide Number Placeholder 8">
            <a:extLst>
              <a:ext uri="{FF2B5EF4-FFF2-40B4-BE49-F238E27FC236}">
                <a16:creationId xmlns:a16="http://schemas.microsoft.com/office/drawing/2014/main" id="{5DF199D3-C669-40F7-8A7A-0EA07D5E6E7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4A3166CF-ED76-4276-B7BB-081C55FCFF03}" type="slidenum">
              <a:rPr lang="en-US" altLang="en-US" smtClean="0"/>
              <a:pPr/>
              <a:t>‹#›</a:t>
            </a:fld>
            <a:endParaRPr lang="en-US" altLang="en-US" dirty="0"/>
          </a:p>
        </p:txBody>
      </p:sp>
    </p:spTree>
    <p:extLst>
      <p:ext uri="{BB962C8B-B14F-4D97-AF65-F5344CB8AC3E}">
        <p14:creationId xmlns:p14="http://schemas.microsoft.com/office/powerpoint/2010/main" val="16504090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a:extLst>
              <a:ext uri="{FF2B5EF4-FFF2-40B4-BE49-F238E27FC236}">
                <a16:creationId xmlns:a16="http://schemas.microsoft.com/office/drawing/2014/main" id="{FF00DBFC-7472-4813-BA5A-A94A12F0A0B7}"/>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a:extLst>
              <a:ext uri="{FF2B5EF4-FFF2-40B4-BE49-F238E27FC236}">
                <a16:creationId xmlns:a16="http://schemas.microsoft.com/office/drawing/2014/main" id="{E832CD06-5171-42CE-AF19-7D267B2CEA6A}"/>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a:extLst>
              <a:ext uri="{FF2B5EF4-FFF2-40B4-BE49-F238E27FC236}">
                <a16:creationId xmlns:a16="http://schemas.microsoft.com/office/drawing/2014/main" id="{B053717A-DEB8-4D8F-97BA-F955C959DB3B}"/>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2A089F0B-0461-4523-BD85-1206DF0CE3C2}" type="slidenum">
              <a:rPr lang="en-US" altLang="en-US" smtClean="0"/>
              <a:pPr/>
              <a:t>‹#›</a:t>
            </a:fld>
            <a:endParaRPr lang="en-US" altLang="en-US" dirty="0"/>
          </a:p>
        </p:txBody>
      </p:sp>
    </p:spTree>
    <p:extLst>
      <p:ext uri="{BB962C8B-B14F-4D97-AF65-F5344CB8AC3E}">
        <p14:creationId xmlns:p14="http://schemas.microsoft.com/office/powerpoint/2010/main" val="42955636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9F27B6EE-6057-48AD-A376-D7838B74B6E5}"/>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a:extLst>
              <a:ext uri="{FF2B5EF4-FFF2-40B4-BE49-F238E27FC236}">
                <a16:creationId xmlns:a16="http://schemas.microsoft.com/office/drawing/2014/main" id="{1CEACD1B-A949-4058-B4C8-0952F211D5CC}"/>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a:extLst>
              <a:ext uri="{FF2B5EF4-FFF2-40B4-BE49-F238E27FC236}">
                <a16:creationId xmlns:a16="http://schemas.microsoft.com/office/drawing/2014/main" id="{34412DB5-82E9-437B-A9BB-E307D924ED79}"/>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957538A2-4636-418F-842B-FC36020F6E57}" type="slidenum">
              <a:rPr lang="en-US" altLang="en-US" smtClean="0"/>
              <a:pPr/>
              <a:t>‹#›</a:t>
            </a:fld>
            <a:endParaRPr lang="en-US" altLang="en-US" dirty="0"/>
          </a:p>
        </p:txBody>
      </p:sp>
    </p:spTree>
    <p:extLst>
      <p:ext uri="{BB962C8B-B14F-4D97-AF65-F5344CB8AC3E}">
        <p14:creationId xmlns:p14="http://schemas.microsoft.com/office/powerpoint/2010/main" val="292005332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a:extLst>
              <a:ext uri="{FF2B5EF4-FFF2-40B4-BE49-F238E27FC236}">
                <a16:creationId xmlns:a16="http://schemas.microsoft.com/office/drawing/2014/main" id="{68B8FD8C-67C6-4093-9FB0-061420D2A24E}"/>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76D404F0-0D13-4F82-B488-D9228B1DA400}"/>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C8871150-B5C7-477E-8DE5-22A5E324CDA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2330B2B8-6A34-4EF6-8F82-78A9384FACDE}" type="slidenum">
              <a:rPr lang="en-US" altLang="en-US" smtClean="0"/>
              <a:pPr/>
              <a:t>‹#›</a:t>
            </a:fld>
            <a:endParaRPr lang="en-US" altLang="en-US" dirty="0"/>
          </a:p>
        </p:txBody>
      </p:sp>
    </p:spTree>
    <p:extLst>
      <p:ext uri="{BB962C8B-B14F-4D97-AF65-F5344CB8AC3E}">
        <p14:creationId xmlns:p14="http://schemas.microsoft.com/office/powerpoint/2010/main" val="23105999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a:extLst>
              <a:ext uri="{FF2B5EF4-FFF2-40B4-BE49-F238E27FC236}">
                <a16:creationId xmlns:a16="http://schemas.microsoft.com/office/drawing/2014/main" id="{7DB05FA7-2E6F-447B-9B3E-CAD18B09A2A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03C06D7F-0ECE-435D-BBF2-3081FCD2683F}"/>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47F811A3-2606-4274-9D1D-5A85DCBBCAE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C31861B9-A177-4798-B60C-795A811EA252}" type="slidenum">
              <a:rPr lang="en-US" altLang="en-US" smtClean="0"/>
              <a:pPr/>
              <a:t>‹#›</a:t>
            </a:fld>
            <a:endParaRPr lang="en-US" altLang="en-US" dirty="0"/>
          </a:p>
        </p:txBody>
      </p:sp>
    </p:spTree>
    <p:extLst>
      <p:ext uri="{BB962C8B-B14F-4D97-AF65-F5344CB8AC3E}">
        <p14:creationId xmlns:p14="http://schemas.microsoft.com/office/powerpoint/2010/main" val="214287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E4FC008D-FB41-43A1-9B71-5889DEC4BA65}"/>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28C0E591-5A42-4EF4-AB7B-7685B3091E56}"/>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8EB60072-DBD4-4591-B1CD-38439FC9AB9D}"/>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FAD99491-563A-41D9-BEE5-E48DF29A4D64}" type="slidenum">
              <a:rPr lang="en-US" altLang="en-US" smtClean="0"/>
              <a:pPr/>
              <a:t>‹#›</a:t>
            </a:fld>
            <a:endParaRPr lang="en-US" altLang="en-US" dirty="0"/>
          </a:p>
        </p:txBody>
      </p:sp>
    </p:spTree>
    <p:extLst>
      <p:ext uri="{BB962C8B-B14F-4D97-AF65-F5344CB8AC3E}">
        <p14:creationId xmlns:p14="http://schemas.microsoft.com/office/powerpoint/2010/main" val="20678169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966238745"/>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1BC43EB0-F514-46E7-BE15-BF3B37500670}"/>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0EB76B17-4989-4F7C-8ABD-D9BF4F591431}"/>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AC894345-F837-465E-AC42-2A76B7814CDB}"/>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7E94FD74-F88D-485D-AD76-2C8149B70009}" type="slidenum">
              <a:rPr lang="en-US" altLang="en-US" smtClean="0"/>
              <a:pPr/>
              <a:t>‹#›</a:t>
            </a:fld>
            <a:endParaRPr lang="en-US" altLang="en-US" dirty="0"/>
          </a:p>
        </p:txBody>
      </p:sp>
    </p:spTree>
    <p:extLst>
      <p:ext uri="{BB962C8B-B14F-4D97-AF65-F5344CB8AC3E}">
        <p14:creationId xmlns:p14="http://schemas.microsoft.com/office/powerpoint/2010/main" val="271105898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a:extLst>
              <a:ext uri="{FF2B5EF4-FFF2-40B4-BE49-F238E27FC236}">
                <a16:creationId xmlns:a16="http://schemas.microsoft.com/office/drawing/2014/main" id="{704B96C4-9D72-4CBA-BDEE-BC8C5A3E1373}"/>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a:extLst>
              <a:ext uri="{FF2B5EF4-FFF2-40B4-BE49-F238E27FC236}">
                <a16:creationId xmlns:a16="http://schemas.microsoft.com/office/drawing/2014/main" id="{84E718E8-4CE4-41AA-B894-EB0B18F199B8}"/>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a:extLst>
              <a:ext uri="{FF2B5EF4-FFF2-40B4-BE49-F238E27FC236}">
                <a16:creationId xmlns:a16="http://schemas.microsoft.com/office/drawing/2014/main" id="{35E14051-C2EA-4373-9DA0-C00408281796}"/>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7286D699-15FD-449F-BD17-DEA449795FFA}" type="slidenum">
              <a:rPr lang="en-US" altLang="en-US" smtClean="0"/>
              <a:pPr/>
              <a:t>‹#›</a:t>
            </a:fld>
            <a:endParaRPr lang="en-US" altLang="en-US" dirty="0"/>
          </a:p>
        </p:txBody>
      </p:sp>
    </p:spTree>
    <p:extLst>
      <p:ext uri="{BB962C8B-B14F-4D97-AF65-F5344CB8AC3E}">
        <p14:creationId xmlns:p14="http://schemas.microsoft.com/office/powerpoint/2010/main" val="162435445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E5621692-17E1-400E-80FE-21C8AE45A31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33C447A-D08C-4F52-9279-037EBF38112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34FD6FEC-3BB7-414C-B272-4AA6B10BCBB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87D13A9-EA80-4C76-ACCC-D5255FCB9ADC}" type="slidenum">
              <a:rPr lang="en-US" altLang="en-US" smtClean="0"/>
              <a:pPr/>
              <a:t>‹#›</a:t>
            </a:fld>
            <a:endParaRPr lang="en-US" altLang="en-US" dirty="0"/>
          </a:p>
        </p:txBody>
      </p:sp>
    </p:spTree>
    <p:extLst>
      <p:ext uri="{BB962C8B-B14F-4D97-AF65-F5344CB8AC3E}">
        <p14:creationId xmlns:p14="http://schemas.microsoft.com/office/powerpoint/2010/main" val="47502918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43E2A61-56A0-441F-830A-9CEC1BF85B52}"/>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BE51AE71-1BA0-4CBC-BCD4-0BC49170352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37565729-1039-49C7-BAAE-5A4D5D7FD28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512F251-BBFC-4475-BE9A-CF793F522A82}" type="slidenum">
              <a:rPr lang="en-US" altLang="en-US" smtClean="0"/>
              <a:pPr/>
              <a:t>‹#›</a:t>
            </a:fld>
            <a:endParaRPr lang="en-US" altLang="en-US" dirty="0"/>
          </a:p>
        </p:txBody>
      </p:sp>
    </p:spTree>
    <p:extLst>
      <p:ext uri="{BB962C8B-B14F-4D97-AF65-F5344CB8AC3E}">
        <p14:creationId xmlns:p14="http://schemas.microsoft.com/office/powerpoint/2010/main" val="148519237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2C426473-5BFE-4A8F-8B98-0082003C829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AFE1EC3A-C160-4CFA-ABAA-3B7AD9E826F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0B314514-6C12-43B2-893F-DD86083A4F7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5FF159-1412-46AD-8076-F20AD9EAF92F}" type="slidenum">
              <a:rPr lang="en-US" altLang="en-US" smtClean="0"/>
              <a:pPr/>
              <a:t>‹#›</a:t>
            </a:fld>
            <a:endParaRPr lang="en-US" altLang="en-US" dirty="0"/>
          </a:p>
        </p:txBody>
      </p:sp>
    </p:spTree>
    <p:extLst>
      <p:ext uri="{BB962C8B-B14F-4D97-AF65-F5344CB8AC3E}">
        <p14:creationId xmlns:p14="http://schemas.microsoft.com/office/powerpoint/2010/main" val="290020748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C8E0B927-8139-4596-AF41-A82E97DB710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9E8DB8E7-AA48-43A9-A064-40C8454CBAB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FE662106-5782-406A-B54D-DC98E0F9E11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E7C1A4D-B3AB-4300-B3B1-C88CE1C729A0}" type="slidenum">
              <a:rPr lang="en-US" altLang="en-US" smtClean="0"/>
              <a:pPr/>
              <a:t>‹#›</a:t>
            </a:fld>
            <a:endParaRPr lang="en-US" altLang="en-US" dirty="0"/>
          </a:p>
        </p:txBody>
      </p:sp>
    </p:spTree>
    <p:extLst>
      <p:ext uri="{BB962C8B-B14F-4D97-AF65-F5344CB8AC3E}">
        <p14:creationId xmlns:p14="http://schemas.microsoft.com/office/powerpoint/2010/main" val="275210908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84693398-A6A8-432A-8165-67BEE7A2F87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409C40AB-C8D5-4B56-995A-C7C991E9177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6F6D0601-16E4-4721-B3A1-D001702E12A5}"/>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75DC578-79BA-461B-AB5A-20E7F59B03FF}" type="slidenum">
              <a:rPr lang="en-US" altLang="en-US" smtClean="0"/>
              <a:pPr/>
              <a:t>‹#›</a:t>
            </a:fld>
            <a:endParaRPr lang="en-US" altLang="en-US" dirty="0"/>
          </a:p>
        </p:txBody>
      </p:sp>
    </p:spTree>
    <p:extLst>
      <p:ext uri="{BB962C8B-B14F-4D97-AF65-F5344CB8AC3E}">
        <p14:creationId xmlns:p14="http://schemas.microsoft.com/office/powerpoint/2010/main" val="402836872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26956EC1-369C-4895-BF24-F7009A7379B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8FAA2EE8-BAFA-4308-9DF0-3D7299F73ED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AD621A3B-E104-436B-9453-1BD0CB3747C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3D75960-9B05-40D5-A967-CCCF58FB3524}" type="slidenum">
              <a:rPr lang="en-US" altLang="en-US" smtClean="0"/>
              <a:pPr/>
              <a:t>‹#›</a:t>
            </a:fld>
            <a:endParaRPr lang="en-US" altLang="en-US" dirty="0"/>
          </a:p>
        </p:txBody>
      </p:sp>
    </p:spTree>
    <p:extLst>
      <p:ext uri="{BB962C8B-B14F-4D97-AF65-F5344CB8AC3E}">
        <p14:creationId xmlns:p14="http://schemas.microsoft.com/office/powerpoint/2010/main" val="232550329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18DDEA8-BBB1-4796-90CA-6BB79F0E3EA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4DA664DF-5DCB-4C57-B65B-307A5D6AA67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07A4A6FE-8B38-4109-AE51-0B7909F5BB0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F0B9D1B-0585-4D71-B305-CA955D9450F2}" type="slidenum">
              <a:rPr lang="en-US" altLang="en-US" smtClean="0"/>
              <a:pPr/>
              <a:t>‹#›</a:t>
            </a:fld>
            <a:endParaRPr lang="en-US" altLang="en-US" dirty="0"/>
          </a:p>
        </p:txBody>
      </p:sp>
    </p:spTree>
    <p:extLst>
      <p:ext uri="{BB962C8B-B14F-4D97-AF65-F5344CB8AC3E}">
        <p14:creationId xmlns:p14="http://schemas.microsoft.com/office/powerpoint/2010/main" val="390260256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FCDA9A11-5CB2-4C7C-AE8B-B76E5A4494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785CD603-DEEE-4618-A037-645AA7BDFA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4F6CAB7-A0DE-4548-87C8-5EE2D490F2D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2A7AFFF-D538-4F6F-B8B5-91E6B589996A}" type="slidenum">
              <a:rPr lang="en-US" altLang="en-US" smtClean="0"/>
              <a:pPr/>
              <a:t>‹#›</a:t>
            </a:fld>
            <a:endParaRPr lang="en-US" altLang="en-US" dirty="0"/>
          </a:p>
        </p:txBody>
      </p:sp>
    </p:spTree>
    <p:extLst>
      <p:ext uri="{BB962C8B-B14F-4D97-AF65-F5344CB8AC3E}">
        <p14:creationId xmlns:p14="http://schemas.microsoft.com/office/powerpoint/2010/main" val="40416057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133270143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15AABD1D-7D42-422B-BACE-ECA5B7D5A75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69FCBB9-CF5A-4F2E-82B5-1D15092EEC7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C242057E-0B16-4AB9-8538-84864C7AB80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EA4BFF-3184-4FA2-8ACD-800872997ECD}" type="slidenum">
              <a:rPr lang="en-US" altLang="en-US" smtClean="0"/>
              <a:pPr/>
              <a:t>‹#›</a:t>
            </a:fld>
            <a:endParaRPr lang="en-US" altLang="en-US" dirty="0"/>
          </a:p>
        </p:txBody>
      </p:sp>
    </p:spTree>
    <p:extLst>
      <p:ext uri="{BB962C8B-B14F-4D97-AF65-F5344CB8AC3E}">
        <p14:creationId xmlns:p14="http://schemas.microsoft.com/office/powerpoint/2010/main" val="28532557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2276899C-F9B2-467E-AF57-6681F538505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7B1736B-A6F6-4A9A-A93D-3BDF26C6E54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D4041B22-1F0A-421D-B7D8-720B7205CAD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8C5ADA-0A3D-4794-BFA2-EC2F0F219E6F}" type="slidenum">
              <a:rPr lang="en-US" altLang="en-US" smtClean="0"/>
              <a:pPr/>
              <a:t>‹#›</a:t>
            </a:fld>
            <a:endParaRPr lang="en-US" altLang="en-US" dirty="0"/>
          </a:p>
        </p:txBody>
      </p:sp>
    </p:spTree>
    <p:extLst>
      <p:ext uri="{BB962C8B-B14F-4D97-AF65-F5344CB8AC3E}">
        <p14:creationId xmlns:p14="http://schemas.microsoft.com/office/powerpoint/2010/main" val="372625168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8AA39E4-D98D-4A2A-9905-EC6EB65CE51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965904A-6CA4-4BBD-803C-8CA42DC1D8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A9B8C27D-7878-4F30-86D5-751F5416C2D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C2EA98-30AA-4ED8-9D08-54A1D66AA837}" type="slidenum">
              <a:rPr lang="en-US" altLang="en-US" smtClean="0"/>
              <a:pPr/>
              <a:t>‹#›</a:t>
            </a:fld>
            <a:endParaRPr lang="en-US" altLang="en-US" dirty="0"/>
          </a:p>
        </p:txBody>
      </p:sp>
    </p:spTree>
    <p:extLst>
      <p:ext uri="{BB962C8B-B14F-4D97-AF65-F5344CB8AC3E}">
        <p14:creationId xmlns:p14="http://schemas.microsoft.com/office/powerpoint/2010/main" val="68883698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B115A562-A8FF-43DD-BE1F-A3A5B3003F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F1575D9-10E4-4560-8451-D7E31DF1C06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B011BCC-C63A-4FC1-A39E-CA233AC30C50}"/>
              </a:ext>
            </a:extLst>
          </p:cNvPr>
          <p:cNvSpPr>
            <a:spLocks noGrp="1" noChangeArrowheads="1"/>
          </p:cNvSpPr>
          <p:nvPr>
            <p:ph type="sldNum" sz="quarter" idx="12"/>
          </p:nvPr>
        </p:nvSpPr>
        <p:spPr>
          <a:ln/>
        </p:spPr>
        <p:txBody>
          <a:bodyPr/>
          <a:lstStyle>
            <a:lvl1pPr>
              <a:defRPr/>
            </a:lvl1pPr>
          </a:lstStyle>
          <a:p>
            <a:fld id="{DF251DE0-A5B5-4B1C-A9CD-470DDAA8B168}" type="slidenum">
              <a:rPr lang="en-US" altLang="en-US"/>
              <a:pPr/>
              <a:t>‹#›</a:t>
            </a:fld>
            <a:endParaRPr lang="en-US" altLang="en-US"/>
          </a:p>
        </p:txBody>
      </p:sp>
    </p:spTree>
    <p:extLst>
      <p:ext uri="{BB962C8B-B14F-4D97-AF65-F5344CB8AC3E}">
        <p14:creationId xmlns:p14="http://schemas.microsoft.com/office/powerpoint/2010/main" val="77848783"/>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D0B6A881-AB3C-466B-9093-C976F52808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822C5F7-615F-46EE-BC84-9E48FB2D45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44B8C3DF-1C8F-4F4C-A0BB-3B762EB51E7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B6DAE15-3FF0-4FC2-95A1-54222601A5E6}" type="slidenum">
              <a:rPr lang="en-US" altLang="en-US" smtClean="0"/>
              <a:pPr/>
              <a:t>‹#›</a:t>
            </a:fld>
            <a:endParaRPr lang="en-US" altLang="en-US" dirty="0"/>
          </a:p>
        </p:txBody>
      </p:sp>
    </p:spTree>
    <p:extLst>
      <p:ext uri="{BB962C8B-B14F-4D97-AF65-F5344CB8AC3E}">
        <p14:creationId xmlns:p14="http://schemas.microsoft.com/office/powerpoint/2010/main" val="76816455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D54E07B-3ECC-4940-B57F-FC100B5BCBF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9F3AB320-8CE6-4309-9570-88DC7A43EE1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84F04169-7856-4AF4-BA97-0BA616FF585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5153275-4E73-42D4-A645-B2FF8F5CFD89}" type="slidenum">
              <a:rPr lang="en-US" altLang="en-US" smtClean="0"/>
              <a:pPr/>
              <a:t>‹#›</a:t>
            </a:fld>
            <a:endParaRPr lang="en-US" altLang="en-US" dirty="0"/>
          </a:p>
        </p:txBody>
      </p:sp>
    </p:spTree>
    <p:extLst>
      <p:ext uri="{BB962C8B-B14F-4D97-AF65-F5344CB8AC3E}">
        <p14:creationId xmlns:p14="http://schemas.microsoft.com/office/powerpoint/2010/main" val="90118197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821AC32-5719-489C-8284-E26E63C3B83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2DB9910A-1BB0-409E-984A-15EC42CD572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E63CE0F-42AA-4F5C-8CD8-2FE7B2C408B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3DDD4B-5CC0-4471-88C2-CE5BE980028D}" type="slidenum">
              <a:rPr lang="en-US" altLang="en-US" smtClean="0"/>
              <a:pPr/>
              <a:t>‹#›</a:t>
            </a:fld>
            <a:endParaRPr lang="en-US" altLang="en-US" dirty="0"/>
          </a:p>
        </p:txBody>
      </p:sp>
    </p:spTree>
    <p:extLst>
      <p:ext uri="{BB962C8B-B14F-4D97-AF65-F5344CB8AC3E}">
        <p14:creationId xmlns:p14="http://schemas.microsoft.com/office/powerpoint/2010/main" val="297028293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E0C6BB47-B67A-4AFB-9456-A22D9FEE57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6BC61C55-F682-4A32-8753-447853EB59B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FD9270D-BA07-4053-BACB-B2C6C1FBFA8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9E957C-A7FC-4F72-9CD8-B72DB110F240}" type="slidenum">
              <a:rPr lang="en-US" altLang="en-US" smtClean="0"/>
              <a:pPr/>
              <a:t>‹#›</a:t>
            </a:fld>
            <a:endParaRPr lang="en-US" altLang="en-US" dirty="0"/>
          </a:p>
        </p:txBody>
      </p:sp>
    </p:spTree>
    <p:extLst>
      <p:ext uri="{BB962C8B-B14F-4D97-AF65-F5344CB8AC3E}">
        <p14:creationId xmlns:p14="http://schemas.microsoft.com/office/powerpoint/2010/main" val="35951986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2B0F123-036C-4349-BA6E-AA60B790C5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0F035726-C28A-4EFD-9B55-47D2D9C5C69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2156041A-6525-41D7-AD00-6C8173611DD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76B57DE-2630-4A35-B4C4-3A0BF0F8375C}" type="slidenum">
              <a:rPr lang="en-US" altLang="en-US" smtClean="0"/>
              <a:pPr/>
              <a:t>‹#›</a:t>
            </a:fld>
            <a:endParaRPr lang="en-US" altLang="en-US" dirty="0"/>
          </a:p>
        </p:txBody>
      </p:sp>
    </p:spTree>
    <p:extLst>
      <p:ext uri="{BB962C8B-B14F-4D97-AF65-F5344CB8AC3E}">
        <p14:creationId xmlns:p14="http://schemas.microsoft.com/office/powerpoint/2010/main" val="294026799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AF68C8F1-5D8B-447E-8112-9EB44BEF363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5C77EDB5-B3B9-411E-9E28-FA39D7EBB31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C483A486-3B68-4A15-A2EA-0CA68C8E29A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A16B0E-E4AD-4BB1-B068-ACD6024BF824}" type="slidenum">
              <a:rPr lang="en-US" altLang="en-US" smtClean="0"/>
              <a:pPr/>
              <a:t>‹#›</a:t>
            </a:fld>
            <a:endParaRPr lang="en-US" altLang="en-US" dirty="0"/>
          </a:p>
        </p:txBody>
      </p:sp>
    </p:spTree>
    <p:extLst>
      <p:ext uri="{BB962C8B-B14F-4D97-AF65-F5344CB8AC3E}">
        <p14:creationId xmlns:p14="http://schemas.microsoft.com/office/powerpoint/2010/main" val="296788905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smtClean="0"/>
              <a:pPr>
                <a:defRPr/>
              </a:pPr>
              <a:t>‹#›</a:t>
            </a:fld>
            <a:endParaRPr lang="en-US" dirty="0"/>
          </a:p>
        </p:txBody>
      </p:sp>
    </p:spTree>
    <p:extLst>
      <p:ext uri="{BB962C8B-B14F-4D97-AF65-F5344CB8AC3E}">
        <p14:creationId xmlns:p14="http://schemas.microsoft.com/office/powerpoint/2010/main" val="942302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8ED87FD-7DE5-45DE-9220-1BC7E3A0FB5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498A7D25-82D6-4E0E-8D4B-F8E4DF3CB06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1E4E67B0-AF4B-473D-83B7-E34C21B1C7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174F498-48CA-4F04-9DA4-425EFE4AC5A0}" type="slidenum">
              <a:rPr lang="en-US" altLang="en-US" smtClean="0"/>
              <a:pPr/>
              <a:t>‹#›</a:t>
            </a:fld>
            <a:endParaRPr lang="en-US" altLang="en-US" dirty="0"/>
          </a:p>
        </p:txBody>
      </p:sp>
    </p:spTree>
    <p:extLst>
      <p:ext uri="{BB962C8B-B14F-4D97-AF65-F5344CB8AC3E}">
        <p14:creationId xmlns:p14="http://schemas.microsoft.com/office/powerpoint/2010/main" val="376742651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9F958B6-35ED-4509-9570-C45504945CB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388C4FE3-CA63-4571-9338-38E9C12D903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467029E0-8198-42B1-BC75-D11A162F8E0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BDC107E-C457-4143-822C-2C27C11BA478}" type="slidenum">
              <a:rPr lang="en-US" altLang="en-US" smtClean="0"/>
              <a:pPr/>
              <a:t>‹#›</a:t>
            </a:fld>
            <a:endParaRPr lang="en-US" altLang="en-US" dirty="0"/>
          </a:p>
        </p:txBody>
      </p:sp>
    </p:spTree>
    <p:extLst>
      <p:ext uri="{BB962C8B-B14F-4D97-AF65-F5344CB8AC3E}">
        <p14:creationId xmlns:p14="http://schemas.microsoft.com/office/powerpoint/2010/main" val="201269360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77816EB-A406-4D3A-AFF0-B82F252BF6C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18EF24E2-CF40-4028-88E8-4A186A06423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614B8893-E1A3-420A-8554-0BF83F2F15F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734237-AF8F-469A-9972-4978F8042441}" type="slidenum">
              <a:rPr lang="en-US" altLang="en-US" smtClean="0"/>
              <a:pPr/>
              <a:t>‹#›</a:t>
            </a:fld>
            <a:endParaRPr lang="en-US" altLang="en-US" dirty="0"/>
          </a:p>
        </p:txBody>
      </p:sp>
    </p:spTree>
    <p:extLst>
      <p:ext uri="{BB962C8B-B14F-4D97-AF65-F5344CB8AC3E}">
        <p14:creationId xmlns:p14="http://schemas.microsoft.com/office/powerpoint/2010/main" val="225240532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E585C33-03F1-4011-95D7-35F916ADDF8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32ABA2ED-1388-4CAC-A915-1A6A807D856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4A49E9D7-776B-4F7F-8450-27D21A0D9B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447C46-D8BF-420E-A5A1-B393583D2D96}" type="slidenum">
              <a:rPr lang="en-US" altLang="en-US" smtClean="0"/>
              <a:pPr/>
              <a:t>‹#›</a:t>
            </a:fld>
            <a:endParaRPr lang="en-US" altLang="en-US" dirty="0"/>
          </a:p>
        </p:txBody>
      </p:sp>
    </p:spTree>
    <p:extLst>
      <p:ext uri="{BB962C8B-B14F-4D97-AF65-F5344CB8AC3E}">
        <p14:creationId xmlns:p14="http://schemas.microsoft.com/office/powerpoint/2010/main" val="159136887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2094E02-E251-4F8F-83BA-23641C70DC9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9CC14C51-57B5-4933-BAA5-8CB677C0462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F8E22179-D1FB-4523-8E28-B5C770A329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ED008-3962-4888-A9C5-DBD2DD356276}" type="slidenum">
              <a:rPr lang="en-US" altLang="en-US" smtClean="0"/>
              <a:pPr/>
              <a:t>‹#›</a:t>
            </a:fld>
            <a:endParaRPr lang="en-US" altLang="en-US" dirty="0"/>
          </a:p>
        </p:txBody>
      </p:sp>
    </p:spTree>
    <p:extLst>
      <p:ext uri="{BB962C8B-B14F-4D97-AF65-F5344CB8AC3E}">
        <p14:creationId xmlns:p14="http://schemas.microsoft.com/office/powerpoint/2010/main" val="76999566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34675245-4D34-40D3-9B04-A50FB5EF28D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DC43ECAC-EF81-4276-ABAC-214102A37C4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5F55ACCB-02A6-4DBE-94AA-21EFC18AE34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29FFC87-A075-466B-9294-0F7C22C575C7}" type="slidenum">
              <a:rPr lang="en-US" altLang="en-US" smtClean="0"/>
              <a:pPr/>
              <a:t>‹#›</a:t>
            </a:fld>
            <a:endParaRPr lang="en-US" altLang="en-US" dirty="0"/>
          </a:p>
        </p:txBody>
      </p:sp>
    </p:spTree>
    <p:extLst>
      <p:ext uri="{BB962C8B-B14F-4D97-AF65-F5344CB8AC3E}">
        <p14:creationId xmlns:p14="http://schemas.microsoft.com/office/powerpoint/2010/main" val="306714106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A2BB5278-60CF-4E8D-8690-DF2E621EE9C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43946798-2B9C-4DB4-A3FD-CD60D5D9C20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8FC25D31-26DB-4DB0-AA31-0C4DE70951D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8CE5A28-2B7B-4CDB-A4E9-9BFF97249FAC}" type="slidenum">
              <a:rPr lang="en-US" altLang="en-US" smtClean="0"/>
              <a:pPr/>
              <a:t>‹#›</a:t>
            </a:fld>
            <a:endParaRPr lang="en-US" altLang="en-US" dirty="0"/>
          </a:p>
        </p:txBody>
      </p:sp>
    </p:spTree>
    <p:extLst>
      <p:ext uri="{BB962C8B-B14F-4D97-AF65-F5344CB8AC3E}">
        <p14:creationId xmlns:p14="http://schemas.microsoft.com/office/powerpoint/2010/main" val="300756359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F193E690-5797-41F5-82D1-A074CEC58D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892B207F-99F2-4258-B7DE-30258E53B4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5DD8368-714B-425C-92EB-69F05CAE839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FBC0522-F13B-4E7E-8141-FA4E60342BAD}" type="slidenum">
              <a:rPr lang="en-US" altLang="en-US" smtClean="0"/>
              <a:pPr/>
              <a:t>‹#›</a:t>
            </a:fld>
            <a:endParaRPr lang="en-US" altLang="en-US" dirty="0"/>
          </a:p>
        </p:txBody>
      </p:sp>
    </p:spTree>
    <p:extLst>
      <p:ext uri="{BB962C8B-B14F-4D97-AF65-F5344CB8AC3E}">
        <p14:creationId xmlns:p14="http://schemas.microsoft.com/office/powerpoint/2010/main" val="378515064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D2806F61-28E8-4AE4-8BDB-C3692073BB1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D2DF00EE-D554-46E4-B40C-49A6E706A41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BD5E1198-4FDB-41A9-90DB-E08381C19E8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134F442-A887-400E-90FC-998B2A58DEB6}" type="slidenum">
              <a:rPr lang="en-US" altLang="en-US" smtClean="0"/>
              <a:pPr/>
              <a:t>‹#›</a:t>
            </a:fld>
            <a:endParaRPr lang="en-US" altLang="en-US" dirty="0"/>
          </a:p>
        </p:txBody>
      </p:sp>
    </p:spTree>
    <p:extLst>
      <p:ext uri="{BB962C8B-B14F-4D97-AF65-F5344CB8AC3E}">
        <p14:creationId xmlns:p14="http://schemas.microsoft.com/office/powerpoint/2010/main" val="21818916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38A81021-D80D-462E-AD3E-0CC2AF1754AA}"/>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BDEED5E3-226B-445A-87D7-CCEA006E692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84EE2752-E49A-4E49-A32F-2200C02B9DC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6004EF-FE67-491D-8919-C3F9ECF0A055}" type="slidenum">
              <a:rPr lang="en-US" altLang="en-US" smtClean="0"/>
              <a:pPr/>
              <a:t>‹#›</a:t>
            </a:fld>
            <a:endParaRPr lang="en-US" altLang="en-US" dirty="0"/>
          </a:p>
        </p:txBody>
      </p:sp>
    </p:spTree>
    <p:extLst>
      <p:ext uri="{BB962C8B-B14F-4D97-AF65-F5344CB8AC3E}">
        <p14:creationId xmlns:p14="http://schemas.microsoft.com/office/powerpoint/2010/main" val="23193740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smtClean="0"/>
              <a:pPr>
                <a:defRPr/>
              </a:pPr>
              <a:t>‹#›</a:t>
            </a:fld>
            <a:endParaRPr lang="en-US" dirty="0"/>
          </a:p>
        </p:txBody>
      </p:sp>
    </p:spTree>
    <p:extLst>
      <p:ext uri="{BB962C8B-B14F-4D97-AF65-F5344CB8AC3E}">
        <p14:creationId xmlns:p14="http://schemas.microsoft.com/office/powerpoint/2010/main" val="25615648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6E7BA565-36A2-4981-B295-C85EDAED741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E1D602C4-C0E6-46F0-8CC5-B898370E11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E70EC168-2FED-4922-A2DE-589DCAACEB2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4313798-B05D-4A56-A6C1-F5C39468F8AD}" type="slidenum">
              <a:rPr lang="en-US" altLang="en-US" smtClean="0"/>
              <a:pPr/>
              <a:t>‹#›</a:t>
            </a:fld>
            <a:endParaRPr lang="en-US" altLang="en-US" dirty="0"/>
          </a:p>
        </p:txBody>
      </p:sp>
    </p:spTree>
    <p:extLst>
      <p:ext uri="{BB962C8B-B14F-4D97-AF65-F5344CB8AC3E}">
        <p14:creationId xmlns:p14="http://schemas.microsoft.com/office/powerpoint/2010/main" val="10189502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66D752C-6093-4586-B177-B02954F5B80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BAACCCEF-4EBB-4F26-AB9B-03560627061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F659B541-C115-416A-8642-73516E31E51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BD217F0-E398-4C17-8DF7-1643977A88B6}" type="slidenum">
              <a:rPr lang="en-US" altLang="en-US" smtClean="0"/>
              <a:pPr/>
              <a:t>‹#›</a:t>
            </a:fld>
            <a:endParaRPr lang="en-US" altLang="en-US" dirty="0"/>
          </a:p>
        </p:txBody>
      </p:sp>
    </p:spTree>
    <p:extLst>
      <p:ext uri="{BB962C8B-B14F-4D97-AF65-F5344CB8AC3E}">
        <p14:creationId xmlns:p14="http://schemas.microsoft.com/office/powerpoint/2010/main" val="194395290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8FCD9050-0295-499E-84A2-E321FCC987D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7CEE269E-8FEF-4944-8413-FD203648AAA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1FD3018C-546E-46C7-A24D-94FD9443BCC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988C65E-84FF-4D16-AEB0-76F6262E5A0C}" type="slidenum">
              <a:rPr lang="en-US" altLang="en-US" smtClean="0"/>
              <a:pPr/>
              <a:t>‹#›</a:t>
            </a:fld>
            <a:endParaRPr lang="en-US" altLang="en-US" dirty="0"/>
          </a:p>
        </p:txBody>
      </p:sp>
    </p:spTree>
    <p:extLst>
      <p:ext uri="{BB962C8B-B14F-4D97-AF65-F5344CB8AC3E}">
        <p14:creationId xmlns:p14="http://schemas.microsoft.com/office/powerpoint/2010/main" val="311631700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BED5CAA-67E2-4F0F-9297-64FE56BF99B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B45C1EBF-8C5E-442C-83F0-2CE67F66B5B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118A989A-886B-4655-B72A-4723F11CA64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E25F54D-028E-441F-ACAB-7169E1B78226}" type="slidenum">
              <a:rPr lang="en-US" altLang="en-US" smtClean="0"/>
              <a:pPr/>
              <a:t>‹#›</a:t>
            </a:fld>
            <a:endParaRPr lang="en-US" altLang="en-US" dirty="0"/>
          </a:p>
        </p:txBody>
      </p:sp>
    </p:spTree>
    <p:extLst>
      <p:ext uri="{BB962C8B-B14F-4D97-AF65-F5344CB8AC3E}">
        <p14:creationId xmlns:p14="http://schemas.microsoft.com/office/powerpoint/2010/main" val="38121655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D9202F9A-7796-426D-8EB9-6BB3EF83B09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FFD0004-799B-4571-850C-B5F01B67F7C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75054C5C-3CEB-49C8-B32E-70EECD62C9F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929AB9C-EB87-4F62-8E94-1B0E21A8C513}" type="slidenum">
              <a:rPr lang="en-US" altLang="en-US" smtClean="0"/>
              <a:pPr/>
              <a:t>‹#›</a:t>
            </a:fld>
            <a:endParaRPr lang="en-US" altLang="en-US" dirty="0"/>
          </a:p>
        </p:txBody>
      </p:sp>
    </p:spTree>
    <p:extLst>
      <p:ext uri="{BB962C8B-B14F-4D97-AF65-F5344CB8AC3E}">
        <p14:creationId xmlns:p14="http://schemas.microsoft.com/office/powerpoint/2010/main" val="189551827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089FE59-41A2-4851-9B4E-6DBD840A10F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AAB77BC-5761-4302-A0CF-6BA9B388E96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E63C0FF0-6436-4ED5-8D7D-AD9EB2624975}"/>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D6FD494-4024-4945-8529-122BFD24F03A}" type="slidenum">
              <a:rPr lang="en-US" altLang="en-US" smtClean="0"/>
              <a:pPr/>
              <a:t>‹#›</a:t>
            </a:fld>
            <a:endParaRPr lang="en-US" altLang="en-US" dirty="0"/>
          </a:p>
        </p:txBody>
      </p:sp>
    </p:spTree>
    <p:extLst>
      <p:ext uri="{BB962C8B-B14F-4D97-AF65-F5344CB8AC3E}">
        <p14:creationId xmlns:p14="http://schemas.microsoft.com/office/powerpoint/2010/main" val="331817409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B93A5A3E-0717-4AB3-890B-1FF5688D84E7}"/>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8D8FFD0-D893-4020-8446-BC628FF20BE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B693357D-F98D-4F6C-91F7-1E77E1C4012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610A3FE-7C39-4665-A177-D3CA3C85FDD2}" type="slidenum">
              <a:rPr lang="en-US" altLang="en-US" smtClean="0"/>
              <a:pPr/>
              <a:t>‹#›</a:t>
            </a:fld>
            <a:endParaRPr lang="en-US" altLang="en-US" dirty="0"/>
          </a:p>
        </p:txBody>
      </p:sp>
    </p:spTree>
    <p:extLst>
      <p:ext uri="{BB962C8B-B14F-4D97-AF65-F5344CB8AC3E}">
        <p14:creationId xmlns:p14="http://schemas.microsoft.com/office/powerpoint/2010/main" val="199584004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378A5F4-F9C1-4E37-AA77-C632B6D7E6F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48FB3B1-7A3F-4F12-BF51-7B7D4A98CDD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57DAA47B-1F90-448C-BED7-54C617DBA52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F04B74C-63F4-424F-84A6-759F71BDAFD1}" type="slidenum">
              <a:rPr lang="en-US" altLang="en-US" smtClean="0"/>
              <a:pPr/>
              <a:t>‹#›</a:t>
            </a:fld>
            <a:endParaRPr lang="en-US" altLang="en-US" dirty="0"/>
          </a:p>
        </p:txBody>
      </p:sp>
    </p:spTree>
    <p:extLst>
      <p:ext uri="{BB962C8B-B14F-4D97-AF65-F5344CB8AC3E}">
        <p14:creationId xmlns:p14="http://schemas.microsoft.com/office/powerpoint/2010/main" val="14813586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C02E0ECB-4B65-423E-9457-AAB4C918AB2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0C6B4F02-8DD3-4C63-AC27-95D820831C9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D1A12DC9-FE53-4F9A-B94F-A8B1D8AF4B4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11BACB-AE55-4630-9C66-6FE58A154BB0}" type="slidenum">
              <a:rPr lang="en-US" altLang="en-US" smtClean="0"/>
              <a:pPr/>
              <a:t>‹#›</a:t>
            </a:fld>
            <a:endParaRPr lang="en-US" altLang="en-US" dirty="0"/>
          </a:p>
        </p:txBody>
      </p:sp>
    </p:spTree>
    <p:extLst>
      <p:ext uri="{BB962C8B-B14F-4D97-AF65-F5344CB8AC3E}">
        <p14:creationId xmlns:p14="http://schemas.microsoft.com/office/powerpoint/2010/main" val="37651298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F2B38520-D1EC-48EA-AFEA-537440E2610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472627C8-FD3E-4082-AF73-017F8A3EC90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DDBFF9EE-E5C3-43AD-B1B2-32AC8E4BD8F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518AC8C-9063-42C1-B4BB-3EE56FE01831}" type="slidenum">
              <a:rPr lang="en-US" altLang="en-US" smtClean="0"/>
              <a:pPr/>
              <a:t>‹#›</a:t>
            </a:fld>
            <a:endParaRPr lang="en-US" altLang="en-US" dirty="0"/>
          </a:p>
        </p:txBody>
      </p:sp>
    </p:spTree>
    <p:extLst>
      <p:ext uri="{BB962C8B-B14F-4D97-AF65-F5344CB8AC3E}">
        <p14:creationId xmlns:p14="http://schemas.microsoft.com/office/powerpoint/2010/main" val="802198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smtClean="0"/>
              <a:pPr>
                <a:defRPr/>
              </a:pPr>
              <a:t>‹#›</a:t>
            </a:fld>
            <a:endParaRPr lang="en-US" dirty="0"/>
          </a:p>
        </p:txBody>
      </p:sp>
    </p:spTree>
    <p:extLst>
      <p:ext uri="{BB962C8B-B14F-4D97-AF65-F5344CB8AC3E}">
        <p14:creationId xmlns:p14="http://schemas.microsoft.com/office/powerpoint/2010/main" val="59051760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F857D256-E4BB-45E9-B505-E18A899417B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C520C5CA-E9BD-461F-88CE-E38B36DCB02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7B8B42FB-ED8E-46A4-A76B-8ABD024B858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389D861-3AB8-443F-820A-3EE8AD07BD58}" type="slidenum">
              <a:rPr lang="en-US" altLang="en-US" smtClean="0"/>
              <a:pPr/>
              <a:t>‹#›</a:t>
            </a:fld>
            <a:endParaRPr lang="en-US" altLang="en-US" dirty="0"/>
          </a:p>
        </p:txBody>
      </p:sp>
    </p:spTree>
    <p:extLst>
      <p:ext uri="{BB962C8B-B14F-4D97-AF65-F5344CB8AC3E}">
        <p14:creationId xmlns:p14="http://schemas.microsoft.com/office/powerpoint/2010/main" val="246281985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9D9E5727-295E-4B5F-BC39-72AFE40475F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E3E696FF-FA63-43C7-AE9B-0B4F2175B379}"/>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6CE040DE-9FCD-4245-BDF6-336E5973B8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1CD4DAB-8FF5-4DA1-8110-1C2B8ECB298D}" type="slidenum">
              <a:rPr lang="en-US" altLang="en-US" smtClean="0"/>
              <a:pPr/>
              <a:t>‹#›</a:t>
            </a:fld>
            <a:endParaRPr lang="en-US" altLang="en-US" dirty="0"/>
          </a:p>
        </p:txBody>
      </p:sp>
    </p:spTree>
    <p:extLst>
      <p:ext uri="{BB962C8B-B14F-4D97-AF65-F5344CB8AC3E}">
        <p14:creationId xmlns:p14="http://schemas.microsoft.com/office/powerpoint/2010/main" val="33229586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44C8F14-2E38-4ED4-A0BC-987C916EB91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151BB93B-D226-478C-B350-1735CCC7CCD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F76FCEFA-E2FE-4E4A-82B5-2D2E4DE5500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5165E0B-E659-46E2-A708-8A091C0C8410}" type="slidenum">
              <a:rPr lang="en-US" altLang="en-US" smtClean="0"/>
              <a:pPr/>
              <a:t>‹#›</a:t>
            </a:fld>
            <a:endParaRPr lang="en-US" altLang="en-US" dirty="0"/>
          </a:p>
        </p:txBody>
      </p:sp>
    </p:spTree>
    <p:extLst>
      <p:ext uri="{BB962C8B-B14F-4D97-AF65-F5344CB8AC3E}">
        <p14:creationId xmlns:p14="http://schemas.microsoft.com/office/powerpoint/2010/main" val="68459232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95039E32-ED02-4D15-BC62-4DA39079D8A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D8517F95-DFEF-42C9-96C5-D206D4B7F34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65823E2A-5E1E-46B4-8971-10B90F87E0F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38595C-C011-479A-89EE-1B5C0AFB581C}" type="slidenum">
              <a:rPr lang="en-US" altLang="en-US" smtClean="0"/>
              <a:pPr/>
              <a:t>‹#›</a:t>
            </a:fld>
            <a:endParaRPr lang="en-US" altLang="en-US" dirty="0"/>
          </a:p>
        </p:txBody>
      </p:sp>
    </p:spTree>
    <p:extLst>
      <p:ext uri="{BB962C8B-B14F-4D97-AF65-F5344CB8AC3E}">
        <p14:creationId xmlns:p14="http://schemas.microsoft.com/office/powerpoint/2010/main" val="416835134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DF9B164-B44A-4A85-8F04-365D82F4147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8113E24-9223-4BB2-81CF-2CCA2776E6F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AEBCDC47-3AAC-4B0D-88E1-8C4E49325BD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5F3EF4-9763-4E49-BA69-E351E0DFE174}" type="slidenum">
              <a:rPr lang="en-US" altLang="en-US" smtClean="0"/>
              <a:pPr/>
              <a:t>‹#›</a:t>
            </a:fld>
            <a:endParaRPr lang="en-US" altLang="en-US" dirty="0"/>
          </a:p>
        </p:txBody>
      </p:sp>
    </p:spTree>
    <p:extLst>
      <p:ext uri="{BB962C8B-B14F-4D97-AF65-F5344CB8AC3E}">
        <p14:creationId xmlns:p14="http://schemas.microsoft.com/office/powerpoint/2010/main" val="13201893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3F7C0FCA-3B80-4D99-BAF0-A8BFD700BDE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2B0708B2-1BBC-4F13-98AB-2C27A0E3985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65F93214-8DBA-44F4-8CA9-A80FDEC4422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815882A-538E-43FB-A429-070464C97BC2}" type="slidenum">
              <a:rPr lang="en-US" altLang="en-US" smtClean="0"/>
              <a:pPr/>
              <a:t>‹#›</a:t>
            </a:fld>
            <a:endParaRPr lang="en-US" altLang="en-US" dirty="0"/>
          </a:p>
        </p:txBody>
      </p:sp>
    </p:spTree>
    <p:extLst>
      <p:ext uri="{BB962C8B-B14F-4D97-AF65-F5344CB8AC3E}">
        <p14:creationId xmlns:p14="http://schemas.microsoft.com/office/powerpoint/2010/main" val="197545575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22B8754D-CC89-4A6A-A366-5BD5A49685C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022D652B-29D1-4939-BE59-5CD9B7641D6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60AECD74-9099-46EE-B524-CFE111B10C2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FB57CFC-16FA-42D1-BEFC-DEDD8801BEF0}" type="slidenum">
              <a:rPr lang="en-US" altLang="en-US" smtClean="0"/>
              <a:pPr/>
              <a:t>‹#›</a:t>
            </a:fld>
            <a:endParaRPr lang="en-US" altLang="en-US" dirty="0"/>
          </a:p>
        </p:txBody>
      </p:sp>
    </p:spTree>
    <p:extLst>
      <p:ext uri="{BB962C8B-B14F-4D97-AF65-F5344CB8AC3E}">
        <p14:creationId xmlns:p14="http://schemas.microsoft.com/office/powerpoint/2010/main" val="32682813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18682FF4-5197-4F7C-8D47-787AED77828A}"/>
              </a:ext>
            </a:extLst>
          </p:cNvPr>
          <p:cNvSpPr>
            <a:spLocks noGrp="1"/>
          </p:cNvSpPr>
          <p:nvPr>
            <p:ph type="dt" sz="half" idx="10"/>
          </p:nvPr>
        </p:nvSpPr>
        <p:spPr/>
        <p:txBody>
          <a:bodyPr/>
          <a:lstStyle>
            <a:lvl1pPr eaLnBrk="0" hangingPunct="0">
              <a:defRPr/>
            </a:lvl1pPr>
          </a:lstStyle>
          <a:p>
            <a:fld id="{26C6D201-091C-48E3-88A0-1516F07DF946}"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01EA52DD-077B-4841-A9D0-6F2B9B34FC59}"/>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7B4C2D48-602C-4608-8688-62F870A02BC6}"/>
              </a:ext>
            </a:extLst>
          </p:cNvPr>
          <p:cNvSpPr>
            <a:spLocks noGrp="1"/>
          </p:cNvSpPr>
          <p:nvPr>
            <p:ph type="sldNum" sz="quarter" idx="12"/>
          </p:nvPr>
        </p:nvSpPr>
        <p:spPr/>
        <p:txBody>
          <a:bodyPr/>
          <a:lstStyle>
            <a:lvl1pPr eaLnBrk="0" hangingPunct="0">
              <a:defRPr/>
            </a:lvl1pPr>
          </a:lstStyle>
          <a:p>
            <a:fld id="{A8F9D4EB-9225-42E6-88EC-885831085EFD}" type="slidenum">
              <a:rPr lang="en-US" altLang="en-US"/>
              <a:pPr/>
              <a:t>‹#›</a:t>
            </a:fld>
            <a:endParaRPr lang="en-US" altLang="en-US"/>
          </a:p>
        </p:txBody>
      </p:sp>
    </p:spTree>
    <p:extLst>
      <p:ext uri="{BB962C8B-B14F-4D97-AF65-F5344CB8AC3E}">
        <p14:creationId xmlns:p14="http://schemas.microsoft.com/office/powerpoint/2010/main" val="395829504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FC9B5C-E511-4BB5-B8CC-8C13B8E7226D}"/>
              </a:ext>
            </a:extLst>
          </p:cNvPr>
          <p:cNvSpPr>
            <a:spLocks noGrp="1"/>
          </p:cNvSpPr>
          <p:nvPr>
            <p:ph type="dt" sz="half" idx="10"/>
          </p:nvPr>
        </p:nvSpPr>
        <p:spPr/>
        <p:txBody>
          <a:bodyPr/>
          <a:lstStyle>
            <a:lvl1pPr eaLnBrk="0" hangingPunct="0">
              <a:defRPr/>
            </a:lvl1pPr>
          </a:lstStyle>
          <a:p>
            <a:fld id="{64EE5E7E-4DB6-47D7-B3F6-A35E16815989}"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C34792C6-CC1E-468C-90C0-82E29B9D15C7}"/>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A69E2CBC-4E22-40FE-B9AA-AD8821A443A6}"/>
              </a:ext>
            </a:extLst>
          </p:cNvPr>
          <p:cNvSpPr>
            <a:spLocks noGrp="1"/>
          </p:cNvSpPr>
          <p:nvPr>
            <p:ph type="sldNum" sz="quarter" idx="12"/>
          </p:nvPr>
        </p:nvSpPr>
        <p:spPr/>
        <p:txBody>
          <a:bodyPr/>
          <a:lstStyle>
            <a:lvl1pPr eaLnBrk="0" hangingPunct="0">
              <a:defRPr/>
            </a:lvl1pPr>
          </a:lstStyle>
          <a:p>
            <a:fld id="{DEDBF231-97AC-4A2D-BEE6-DBAFCF37EAD4}" type="slidenum">
              <a:rPr lang="en-US" altLang="en-US"/>
              <a:pPr/>
              <a:t>‹#›</a:t>
            </a:fld>
            <a:endParaRPr lang="en-US" altLang="en-US"/>
          </a:p>
        </p:txBody>
      </p:sp>
    </p:spTree>
    <p:extLst>
      <p:ext uri="{BB962C8B-B14F-4D97-AF65-F5344CB8AC3E}">
        <p14:creationId xmlns:p14="http://schemas.microsoft.com/office/powerpoint/2010/main" val="309899526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39433EA-3E5F-4B1E-B31C-033939554E2F}"/>
              </a:ext>
            </a:extLst>
          </p:cNvPr>
          <p:cNvSpPr>
            <a:spLocks noGrp="1"/>
          </p:cNvSpPr>
          <p:nvPr>
            <p:ph type="dt" sz="half" idx="10"/>
          </p:nvPr>
        </p:nvSpPr>
        <p:spPr/>
        <p:txBody>
          <a:bodyPr/>
          <a:lstStyle>
            <a:lvl1pPr eaLnBrk="0" hangingPunct="0">
              <a:defRPr/>
            </a:lvl1pPr>
          </a:lstStyle>
          <a:p>
            <a:fld id="{A034B51D-56BA-450D-848D-0EAD2F36CC8C}"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E977DE84-9CAF-4966-BBF9-76FA95A0B59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6FDBB08B-83E9-4221-B27C-4D372DB681C9}"/>
              </a:ext>
            </a:extLst>
          </p:cNvPr>
          <p:cNvSpPr>
            <a:spLocks noGrp="1"/>
          </p:cNvSpPr>
          <p:nvPr>
            <p:ph type="sldNum" sz="quarter" idx="12"/>
          </p:nvPr>
        </p:nvSpPr>
        <p:spPr/>
        <p:txBody>
          <a:bodyPr/>
          <a:lstStyle>
            <a:lvl1pPr eaLnBrk="0" hangingPunct="0">
              <a:defRPr/>
            </a:lvl1pPr>
          </a:lstStyle>
          <a:p>
            <a:fld id="{1D06FA6B-8CB8-4C5F-B702-85B8D462450A}" type="slidenum">
              <a:rPr lang="en-US" altLang="en-US"/>
              <a:pPr/>
              <a:t>‹#›</a:t>
            </a:fld>
            <a:endParaRPr lang="en-US" altLang="en-US"/>
          </a:p>
        </p:txBody>
      </p:sp>
    </p:spTree>
    <p:extLst>
      <p:ext uri="{BB962C8B-B14F-4D97-AF65-F5344CB8AC3E}">
        <p14:creationId xmlns:p14="http://schemas.microsoft.com/office/powerpoint/2010/main" val="40571140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smtClean="0"/>
              <a:pPr>
                <a:defRPr/>
              </a:pPr>
              <a:t>‹#›</a:t>
            </a:fld>
            <a:endParaRPr lang="en-US" dirty="0"/>
          </a:p>
        </p:txBody>
      </p:sp>
    </p:spTree>
    <p:extLst>
      <p:ext uri="{BB962C8B-B14F-4D97-AF65-F5344CB8AC3E}">
        <p14:creationId xmlns:p14="http://schemas.microsoft.com/office/powerpoint/2010/main" val="136471628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EED43F1C-69A5-4CF0-95C4-DA0912A1C9B9}"/>
              </a:ext>
            </a:extLst>
          </p:cNvPr>
          <p:cNvSpPr>
            <a:spLocks noGrp="1"/>
          </p:cNvSpPr>
          <p:nvPr>
            <p:ph type="dt" sz="half" idx="10"/>
          </p:nvPr>
        </p:nvSpPr>
        <p:spPr/>
        <p:txBody>
          <a:bodyPr/>
          <a:lstStyle>
            <a:lvl1pPr eaLnBrk="0" hangingPunct="0">
              <a:defRPr/>
            </a:lvl1pPr>
          </a:lstStyle>
          <a:p>
            <a:fld id="{0B92203F-6A14-436C-9220-FC76D626D754}" type="datetimeFigureOut">
              <a:rPr lang="en-US" altLang="en-US"/>
              <a:pPr/>
              <a:t>4/22/24</a:t>
            </a:fld>
            <a:endParaRPr lang="en-US" altLang="en-US"/>
          </a:p>
        </p:txBody>
      </p:sp>
      <p:sp>
        <p:nvSpPr>
          <p:cNvPr id="6" name="Footer Placeholder 4">
            <a:extLst>
              <a:ext uri="{FF2B5EF4-FFF2-40B4-BE49-F238E27FC236}">
                <a16:creationId xmlns:a16="http://schemas.microsoft.com/office/drawing/2014/main" id="{53D40EC6-966F-42A1-8EDD-9FC7B494E4E3}"/>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ADCE6EA5-1AF2-4BC8-BED0-70A65C295807}"/>
              </a:ext>
            </a:extLst>
          </p:cNvPr>
          <p:cNvSpPr>
            <a:spLocks noGrp="1"/>
          </p:cNvSpPr>
          <p:nvPr>
            <p:ph type="sldNum" sz="quarter" idx="12"/>
          </p:nvPr>
        </p:nvSpPr>
        <p:spPr/>
        <p:txBody>
          <a:bodyPr/>
          <a:lstStyle>
            <a:lvl1pPr eaLnBrk="0" hangingPunct="0">
              <a:defRPr/>
            </a:lvl1pPr>
          </a:lstStyle>
          <a:p>
            <a:fld id="{2B158881-9851-4814-A46D-083DB2A29FC9}" type="slidenum">
              <a:rPr lang="en-US" altLang="en-US"/>
              <a:pPr/>
              <a:t>‹#›</a:t>
            </a:fld>
            <a:endParaRPr lang="en-US" altLang="en-US"/>
          </a:p>
        </p:txBody>
      </p:sp>
    </p:spTree>
    <p:extLst>
      <p:ext uri="{BB962C8B-B14F-4D97-AF65-F5344CB8AC3E}">
        <p14:creationId xmlns:p14="http://schemas.microsoft.com/office/powerpoint/2010/main" val="356884017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541A2FE3-3540-4C6E-BFCD-C3FD2C0AD89D}"/>
              </a:ext>
            </a:extLst>
          </p:cNvPr>
          <p:cNvSpPr>
            <a:spLocks noGrp="1"/>
          </p:cNvSpPr>
          <p:nvPr>
            <p:ph type="dt" sz="half" idx="10"/>
          </p:nvPr>
        </p:nvSpPr>
        <p:spPr/>
        <p:txBody>
          <a:bodyPr/>
          <a:lstStyle>
            <a:lvl1pPr eaLnBrk="0" hangingPunct="0">
              <a:defRPr/>
            </a:lvl1pPr>
          </a:lstStyle>
          <a:p>
            <a:fld id="{1ED987F6-087C-4011-8F7E-2A76B93AD7D2}" type="datetimeFigureOut">
              <a:rPr lang="en-US" altLang="en-US"/>
              <a:pPr/>
              <a:t>4/22/24</a:t>
            </a:fld>
            <a:endParaRPr lang="en-US" altLang="en-US"/>
          </a:p>
        </p:txBody>
      </p:sp>
      <p:sp>
        <p:nvSpPr>
          <p:cNvPr id="8" name="Footer Placeholder 4">
            <a:extLst>
              <a:ext uri="{FF2B5EF4-FFF2-40B4-BE49-F238E27FC236}">
                <a16:creationId xmlns:a16="http://schemas.microsoft.com/office/drawing/2014/main" id="{99529142-5642-4F84-9684-B0FB45891BD7}"/>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5">
            <a:extLst>
              <a:ext uri="{FF2B5EF4-FFF2-40B4-BE49-F238E27FC236}">
                <a16:creationId xmlns:a16="http://schemas.microsoft.com/office/drawing/2014/main" id="{FBDF0DC1-A298-4EDA-ABFC-60E3955648DC}"/>
              </a:ext>
            </a:extLst>
          </p:cNvPr>
          <p:cNvSpPr>
            <a:spLocks noGrp="1"/>
          </p:cNvSpPr>
          <p:nvPr>
            <p:ph type="sldNum" sz="quarter" idx="12"/>
          </p:nvPr>
        </p:nvSpPr>
        <p:spPr/>
        <p:txBody>
          <a:bodyPr/>
          <a:lstStyle>
            <a:lvl1pPr eaLnBrk="0" hangingPunct="0">
              <a:defRPr/>
            </a:lvl1pPr>
          </a:lstStyle>
          <a:p>
            <a:fld id="{6E49743C-1526-40BD-92FF-639586CED319}" type="slidenum">
              <a:rPr lang="en-US" altLang="en-US"/>
              <a:pPr/>
              <a:t>‹#›</a:t>
            </a:fld>
            <a:endParaRPr lang="en-US" altLang="en-US"/>
          </a:p>
        </p:txBody>
      </p:sp>
    </p:spTree>
    <p:extLst>
      <p:ext uri="{BB962C8B-B14F-4D97-AF65-F5344CB8AC3E}">
        <p14:creationId xmlns:p14="http://schemas.microsoft.com/office/powerpoint/2010/main" val="358028133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C1C283C-43B1-4091-8719-E4EB6DD08B7A}"/>
              </a:ext>
            </a:extLst>
          </p:cNvPr>
          <p:cNvSpPr>
            <a:spLocks noGrp="1"/>
          </p:cNvSpPr>
          <p:nvPr>
            <p:ph type="dt" sz="half" idx="10"/>
          </p:nvPr>
        </p:nvSpPr>
        <p:spPr/>
        <p:txBody>
          <a:bodyPr/>
          <a:lstStyle>
            <a:lvl1pPr eaLnBrk="0" hangingPunct="0">
              <a:defRPr/>
            </a:lvl1pPr>
          </a:lstStyle>
          <a:p>
            <a:fld id="{DBB7C215-D5EF-48A0-9378-3607E0C95EC9}" type="datetimeFigureOut">
              <a:rPr lang="en-US" altLang="en-US"/>
              <a:pPr/>
              <a:t>4/22/24</a:t>
            </a:fld>
            <a:endParaRPr lang="en-US" altLang="en-US"/>
          </a:p>
        </p:txBody>
      </p:sp>
      <p:sp>
        <p:nvSpPr>
          <p:cNvPr id="4" name="Footer Placeholder 4">
            <a:extLst>
              <a:ext uri="{FF2B5EF4-FFF2-40B4-BE49-F238E27FC236}">
                <a16:creationId xmlns:a16="http://schemas.microsoft.com/office/drawing/2014/main" id="{8BB4C617-EA7B-46DA-9DBA-7052D22F8190}"/>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5">
            <a:extLst>
              <a:ext uri="{FF2B5EF4-FFF2-40B4-BE49-F238E27FC236}">
                <a16:creationId xmlns:a16="http://schemas.microsoft.com/office/drawing/2014/main" id="{55AC078E-199F-41DE-BB4C-A6EEBBDA8CFD}"/>
              </a:ext>
            </a:extLst>
          </p:cNvPr>
          <p:cNvSpPr>
            <a:spLocks noGrp="1"/>
          </p:cNvSpPr>
          <p:nvPr>
            <p:ph type="sldNum" sz="quarter" idx="12"/>
          </p:nvPr>
        </p:nvSpPr>
        <p:spPr/>
        <p:txBody>
          <a:bodyPr/>
          <a:lstStyle>
            <a:lvl1pPr eaLnBrk="0" hangingPunct="0">
              <a:defRPr/>
            </a:lvl1pPr>
          </a:lstStyle>
          <a:p>
            <a:fld id="{DF53BD8A-E19A-48E3-A409-2C38425ED51D}" type="slidenum">
              <a:rPr lang="en-US" altLang="en-US"/>
              <a:pPr/>
              <a:t>‹#›</a:t>
            </a:fld>
            <a:endParaRPr lang="en-US" altLang="en-US"/>
          </a:p>
        </p:txBody>
      </p:sp>
    </p:spTree>
    <p:extLst>
      <p:ext uri="{BB962C8B-B14F-4D97-AF65-F5344CB8AC3E}">
        <p14:creationId xmlns:p14="http://schemas.microsoft.com/office/powerpoint/2010/main" val="245322419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153917E-A21D-4144-93D5-5011EEEE2CFD}"/>
              </a:ext>
            </a:extLst>
          </p:cNvPr>
          <p:cNvSpPr>
            <a:spLocks noGrp="1"/>
          </p:cNvSpPr>
          <p:nvPr>
            <p:ph type="dt" sz="half" idx="10"/>
          </p:nvPr>
        </p:nvSpPr>
        <p:spPr/>
        <p:txBody>
          <a:bodyPr/>
          <a:lstStyle>
            <a:lvl1pPr eaLnBrk="0" hangingPunct="0">
              <a:defRPr/>
            </a:lvl1pPr>
          </a:lstStyle>
          <a:p>
            <a:fld id="{9CD2850E-E60D-4F07-AED7-876FD4AA804B}" type="datetimeFigureOut">
              <a:rPr lang="en-US" altLang="en-US"/>
              <a:pPr/>
              <a:t>4/22/24</a:t>
            </a:fld>
            <a:endParaRPr lang="en-US" altLang="en-US"/>
          </a:p>
        </p:txBody>
      </p:sp>
      <p:sp>
        <p:nvSpPr>
          <p:cNvPr id="3" name="Footer Placeholder 4">
            <a:extLst>
              <a:ext uri="{FF2B5EF4-FFF2-40B4-BE49-F238E27FC236}">
                <a16:creationId xmlns:a16="http://schemas.microsoft.com/office/drawing/2014/main" id="{DF88B50A-561D-4C27-B666-289548D3D9B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5">
            <a:extLst>
              <a:ext uri="{FF2B5EF4-FFF2-40B4-BE49-F238E27FC236}">
                <a16:creationId xmlns:a16="http://schemas.microsoft.com/office/drawing/2014/main" id="{0561B386-7FC4-4904-8EEC-91178365FF2B}"/>
              </a:ext>
            </a:extLst>
          </p:cNvPr>
          <p:cNvSpPr>
            <a:spLocks noGrp="1"/>
          </p:cNvSpPr>
          <p:nvPr>
            <p:ph type="sldNum" sz="quarter" idx="12"/>
          </p:nvPr>
        </p:nvSpPr>
        <p:spPr/>
        <p:txBody>
          <a:bodyPr/>
          <a:lstStyle>
            <a:lvl1pPr eaLnBrk="0" hangingPunct="0">
              <a:defRPr/>
            </a:lvl1pPr>
          </a:lstStyle>
          <a:p>
            <a:fld id="{440AAD95-AADA-40D9-97CF-BC7707CBBD4A}" type="slidenum">
              <a:rPr lang="en-US" altLang="en-US"/>
              <a:pPr/>
              <a:t>‹#›</a:t>
            </a:fld>
            <a:endParaRPr lang="en-US" altLang="en-US"/>
          </a:p>
        </p:txBody>
      </p:sp>
    </p:spTree>
    <p:extLst>
      <p:ext uri="{BB962C8B-B14F-4D97-AF65-F5344CB8AC3E}">
        <p14:creationId xmlns:p14="http://schemas.microsoft.com/office/powerpoint/2010/main" val="417416099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2537EF6-3868-4357-8E0E-2A6C1129D03C}"/>
              </a:ext>
            </a:extLst>
          </p:cNvPr>
          <p:cNvSpPr>
            <a:spLocks noGrp="1"/>
          </p:cNvSpPr>
          <p:nvPr>
            <p:ph type="dt" sz="half" idx="10"/>
          </p:nvPr>
        </p:nvSpPr>
        <p:spPr/>
        <p:txBody>
          <a:bodyPr/>
          <a:lstStyle>
            <a:lvl1pPr eaLnBrk="0" hangingPunct="0">
              <a:defRPr/>
            </a:lvl1pPr>
          </a:lstStyle>
          <a:p>
            <a:fld id="{B2DABB16-216F-4070-8135-CD931FD28C73}" type="datetimeFigureOut">
              <a:rPr lang="en-US" altLang="en-US"/>
              <a:pPr/>
              <a:t>4/22/24</a:t>
            </a:fld>
            <a:endParaRPr lang="en-US" altLang="en-US"/>
          </a:p>
        </p:txBody>
      </p:sp>
      <p:sp>
        <p:nvSpPr>
          <p:cNvPr id="6" name="Footer Placeholder 4">
            <a:extLst>
              <a:ext uri="{FF2B5EF4-FFF2-40B4-BE49-F238E27FC236}">
                <a16:creationId xmlns:a16="http://schemas.microsoft.com/office/drawing/2014/main" id="{EE643F16-A464-49BC-860B-49243D7D59D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B234B58D-F16C-497D-ABEB-21C11F721900}"/>
              </a:ext>
            </a:extLst>
          </p:cNvPr>
          <p:cNvSpPr>
            <a:spLocks noGrp="1"/>
          </p:cNvSpPr>
          <p:nvPr>
            <p:ph type="sldNum" sz="quarter" idx="12"/>
          </p:nvPr>
        </p:nvSpPr>
        <p:spPr/>
        <p:txBody>
          <a:bodyPr/>
          <a:lstStyle>
            <a:lvl1pPr eaLnBrk="0" hangingPunct="0">
              <a:defRPr/>
            </a:lvl1pPr>
          </a:lstStyle>
          <a:p>
            <a:fld id="{14D0EF09-8CE7-4A86-B9DC-5FC83EEEBB0A}" type="slidenum">
              <a:rPr lang="en-US" altLang="en-US"/>
              <a:pPr/>
              <a:t>‹#›</a:t>
            </a:fld>
            <a:endParaRPr lang="en-US" altLang="en-US"/>
          </a:p>
        </p:txBody>
      </p:sp>
    </p:spTree>
    <p:extLst>
      <p:ext uri="{BB962C8B-B14F-4D97-AF65-F5344CB8AC3E}">
        <p14:creationId xmlns:p14="http://schemas.microsoft.com/office/powerpoint/2010/main" val="299698009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B6DE13-12F2-4078-B2CB-1D124A6013E3}"/>
              </a:ext>
            </a:extLst>
          </p:cNvPr>
          <p:cNvSpPr>
            <a:spLocks noGrp="1"/>
          </p:cNvSpPr>
          <p:nvPr>
            <p:ph type="dt" sz="half" idx="10"/>
          </p:nvPr>
        </p:nvSpPr>
        <p:spPr/>
        <p:txBody>
          <a:bodyPr/>
          <a:lstStyle>
            <a:lvl1pPr eaLnBrk="0" hangingPunct="0">
              <a:defRPr/>
            </a:lvl1pPr>
          </a:lstStyle>
          <a:p>
            <a:fld id="{9C8E0CDD-0738-4723-A980-28C51C9C883B}" type="datetimeFigureOut">
              <a:rPr lang="en-US" altLang="en-US"/>
              <a:pPr/>
              <a:t>4/22/24</a:t>
            </a:fld>
            <a:endParaRPr lang="en-US" altLang="en-US"/>
          </a:p>
        </p:txBody>
      </p:sp>
      <p:sp>
        <p:nvSpPr>
          <p:cNvPr id="6" name="Footer Placeholder 4">
            <a:extLst>
              <a:ext uri="{FF2B5EF4-FFF2-40B4-BE49-F238E27FC236}">
                <a16:creationId xmlns:a16="http://schemas.microsoft.com/office/drawing/2014/main" id="{D7C5824C-2D84-4959-9566-24F3AA30D94B}"/>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79E2AE7D-F201-479A-81C0-379D48FDCC25}"/>
              </a:ext>
            </a:extLst>
          </p:cNvPr>
          <p:cNvSpPr>
            <a:spLocks noGrp="1"/>
          </p:cNvSpPr>
          <p:nvPr>
            <p:ph type="sldNum" sz="quarter" idx="12"/>
          </p:nvPr>
        </p:nvSpPr>
        <p:spPr/>
        <p:txBody>
          <a:bodyPr/>
          <a:lstStyle>
            <a:lvl1pPr eaLnBrk="0" hangingPunct="0">
              <a:defRPr/>
            </a:lvl1pPr>
          </a:lstStyle>
          <a:p>
            <a:fld id="{5B980E69-53BE-460B-B754-CBEA32583C0F}" type="slidenum">
              <a:rPr lang="en-US" altLang="en-US"/>
              <a:pPr/>
              <a:t>‹#›</a:t>
            </a:fld>
            <a:endParaRPr lang="en-US" altLang="en-US"/>
          </a:p>
        </p:txBody>
      </p:sp>
    </p:spTree>
    <p:extLst>
      <p:ext uri="{BB962C8B-B14F-4D97-AF65-F5344CB8AC3E}">
        <p14:creationId xmlns:p14="http://schemas.microsoft.com/office/powerpoint/2010/main" val="26828751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A699437-0CE4-4ADC-8B83-2D00C6F94DCE}"/>
              </a:ext>
            </a:extLst>
          </p:cNvPr>
          <p:cNvSpPr>
            <a:spLocks noGrp="1"/>
          </p:cNvSpPr>
          <p:nvPr>
            <p:ph type="dt" sz="half" idx="10"/>
          </p:nvPr>
        </p:nvSpPr>
        <p:spPr/>
        <p:txBody>
          <a:bodyPr/>
          <a:lstStyle>
            <a:lvl1pPr eaLnBrk="0" hangingPunct="0">
              <a:defRPr/>
            </a:lvl1pPr>
          </a:lstStyle>
          <a:p>
            <a:fld id="{C1C4D0BD-AD5A-4AD3-A02D-A491A6AA34C4}"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7B3855D5-B95D-4428-ADE4-9BC03769B628}"/>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CE61432F-7053-41EB-BD6E-9184D36B50FD}"/>
              </a:ext>
            </a:extLst>
          </p:cNvPr>
          <p:cNvSpPr>
            <a:spLocks noGrp="1"/>
          </p:cNvSpPr>
          <p:nvPr>
            <p:ph type="sldNum" sz="quarter" idx="12"/>
          </p:nvPr>
        </p:nvSpPr>
        <p:spPr/>
        <p:txBody>
          <a:bodyPr/>
          <a:lstStyle>
            <a:lvl1pPr eaLnBrk="0" hangingPunct="0">
              <a:defRPr/>
            </a:lvl1pPr>
          </a:lstStyle>
          <a:p>
            <a:fld id="{7816A54E-90A9-41DA-B5F0-41F4AE7948D8}" type="slidenum">
              <a:rPr lang="en-US" altLang="en-US"/>
              <a:pPr/>
              <a:t>‹#›</a:t>
            </a:fld>
            <a:endParaRPr lang="en-US" altLang="en-US"/>
          </a:p>
        </p:txBody>
      </p:sp>
    </p:spTree>
    <p:extLst>
      <p:ext uri="{BB962C8B-B14F-4D97-AF65-F5344CB8AC3E}">
        <p14:creationId xmlns:p14="http://schemas.microsoft.com/office/powerpoint/2010/main" val="391573223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982705-4A43-4278-80D1-C10B85BBE598}"/>
              </a:ext>
            </a:extLst>
          </p:cNvPr>
          <p:cNvSpPr>
            <a:spLocks noGrp="1"/>
          </p:cNvSpPr>
          <p:nvPr>
            <p:ph type="dt" sz="half" idx="10"/>
          </p:nvPr>
        </p:nvSpPr>
        <p:spPr/>
        <p:txBody>
          <a:bodyPr/>
          <a:lstStyle>
            <a:lvl1pPr eaLnBrk="0" hangingPunct="0">
              <a:defRPr/>
            </a:lvl1pPr>
          </a:lstStyle>
          <a:p>
            <a:fld id="{EB68AD2C-F614-4AB2-A407-6C2F6426E6A6}"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D420F409-197A-48F7-BB56-FAE83CE62BE3}"/>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ADD3276-FE8F-42C1-87F9-2A72E4709004}"/>
              </a:ext>
            </a:extLst>
          </p:cNvPr>
          <p:cNvSpPr>
            <a:spLocks noGrp="1"/>
          </p:cNvSpPr>
          <p:nvPr>
            <p:ph type="sldNum" sz="quarter" idx="12"/>
          </p:nvPr>
        </p:nvSpPr>
        <p:spPr/>
        <p:txBody>
          <a:bodyPr/>
          <a:lstStyle>
            <a:lvl1pPr eaLnBrk="0" hangingPunct="0">
              <a:defRPr/>
            </a:lvl1pPr>
          </a:lstStyle>
          <a:p>
            <a:fld id="{5753BC47-30D6-45DB-96C4-174EC009B65A}" type="slidenum">
              <a:rPr lang="en-US" altLang="en-US"/>
              <a:pPr/>
              <a:t>‹#›</a:t>
            </a:fld>
            <a:endParaRPr lang="en-US" altLang="en-US"/>
          </a:p>
        </p:txBody>
      </p:sp>
    </p:spTree>
    <p:extLst>
      <p:ext uri="{BB962C8B-B14F-4D97-AF65-F5344CB8AC3E}">
        <p14:creationId xmlns:p14="http://schemas.microsoft.com/office/powerpoint/2010/main" val="165647722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7FC573-509E-4D4F-AFA2-54313FEAB751}" type="slidenum">
              <a:rPr lang="en-US" smtClean="0"/>
              <a:pPr>
                <a:defRPr/>
              </a:pPr>
              <a:t>‹#›</a:t>
            </a:fld>
            <a:endParaRPr lang="en-US" dirty="0"/>
          </a:p>
        </p:txBody>
      </p:sp>
    </p:spTree>
    <p:extLst>
      <p:ext uri="{BB962C8B-B14F-4D97-AF65-F5344CB8AC3E}">
        <p14:creationId xmlns:p14="http://schemas.microsoft.com/office/powerpoint/2010/main" val="39847392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DDF801-4450-0341-A061-7022117509AD}" type="slidenum">
              <a:rPr lang="en-US" smtClean="0"/>
              <a:pPr>
                <a:defRPr/>
              </a:pPr>
              <a:t>‹#›</a:t>
            </a:fld>
            <a:endParaRPr lang="en-US" dirty="0"/>
          </a:p>
        </p:txBody>
      </p:sp>
    </p:spTree>
    <p:extLst>
      <p:ext uri="{BB962C8B-B14F-4D97-AF65-F5344CB8AC3E}">
        <p14:creationId xmlns:p14="http://schemas.microsoft.com/office/powerpoint/2010/main" val="121559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smtClean="0"/>
              <a:pPr>
                <a:defRPr/>
              </a:pPr>
              <a:t>‹#›</a:t>
            </a:fld>
            <a:endParaRPr lang="en-US" dirty="0"/>
          </a:p>
        </p:txBody>
      </p:sp>
    </p:spTree>
    <p:extLst>
      <p:ext uri="{BB962C8B-B14F-4D97-AF65-F5344CB8AC3E}">
        <p14:creationId xmlns:p14="http://schemas.microsoft.com/office/powerpoint/2010/main" val="154691331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5D7F43-FCA7-0244-9EE2-E6F612317E14}" type="slidenum">
              <a:rPr lang="en-US" smtClean="0"/>
              <a:pPr>
                <a:defRPr/>
              </a:pPr>
              <a:t>‹#›</a:t>
            </a:fld>
            <a:endParaRPr lang="en-US" dirty="0"/>
          </a:p>
        </p:txBody>
      </p:sp>
    </p:spTree>
    <p:extLst>
      <p:ext uri="{BB962C8B-B14F-4D97-AF65-F5344CB8AC3E}">
        <p14:creationId xmlns:p14="http://schemas.microsoft.com/office/powerpoint/2010/main" val="283920025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738CB7-459B-C74C-958C-7510F9F77567}" type="slidenum">
              <a:rPr lang="en-US" smtClean="0"/>
              <a:pPr>
                <a:defRPr/>
              </a:pPr>
              <a:t>‹#›</a:t>
            </a:fld>
            <a:endParaRPr lang="en-US" dirty="0"/>
          </a:p>
        </p:txBody>
      </p:sp>
    </p:spTree>
    <p:extLst>
      <p:ext uri="{BB962C8B-B14F-4D97-AF65-F5344CB8AC3E}">
        <p14:creationId xmlns:p14="http://schemas.microsoft.com/office/powerpoint/2010/main" val="293211418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198155-3131-C646-944C-F64979839A4C}" type="slidenum">
              <a:rPr lang="en-US" smtClean="0"/>
              <a:pPr>
                <a:defRPr/>
              </a:pPr>
              <a:t>‹#›</a:t>
            </a:fld>
            <a:endParaRPr lang="en-US" dirty="0"/>
          </a:p>
        </p:txBody>
      </p:sp>
    </p:spTree>
    <p:extLst>
      <p:ext uri="{BB962C8B-B14F-4D97-AF65-F5344CB8AC3E}">
        <p14:creationId xmlns:p14="http://schemas.microsoft.com/office/powerpoint/2010/main" val="14102300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E7CCBD-B7E9-814C-BB5B-05542743C8D3}" type="slidenum">
              <a:rPr lang="en-US" smtClean="0"/>
              <a:pPr>
                <a:defRPr/>
              </a:pPr>
              <a:t>‹#›</a:t>
            </a:fld>
            <a:endParaRPr lang="en-US" dirty="0"/>
          </a:p>
        </p:txBody>
      </p:sp>
    </p:spTree>
    <p:extLst>
      <p:ext uri="{BB962C8B-B14F-4D97-AF65-F5344CB8AC3E}">
        <p14:creationId xmlns:p14="http://schemas.microsoft.com/office/powerpoint/2010/main" val="397686277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ABF23B3-4463-6C4C-8341-B652361D310E}" type="slidenum">
              <a:rPr lang="en-US" smtClean="0"/>
              <a:pPr>
                <a:defRPr/>
              </a:pPr>
              <a:t>‹#›</a:t>
            </a:fld>
            <a:endParaRPr lang="en-US" dirty="0"/>
          </a:p>
        </p:txBody>
      </p:sp>
    </p:spTree>
    <p:extLst>
      <p:ext uri="{BB962C8B-B14F-4D97-AF65-F5344CB8AC3E}">
        <p14:creationId xmlns:p14="http://schemas.microsoft.com/office/powerpoint/2010/main" val="336612206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987CB71-7D36-1A4B-B864-17FB81FFA0C0}" type="slidenum">
              <a:rPr lang="en-US" smtClean="0"/>
              <a:pPr>
                <a:defRPr/>
              </a:pPr>
              <a:t>‹#›</a:t>
            </a:fld>
            <a:endParaRPr lang="en-US" dirty="0"/>
          </a:p>
        </p:txBody>
      </p:sp>
    </p:spTree>
    <p:extLst>
      <p:ext uri="{BB962C8B-B14F-4D97-AF65-F5344CB8AC3E}">
        <p14:creationId xmlns:p14="http://schemas.microsoft.com/office/powerpoint/2010/main" val="873144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890764-C28D-5845-A640-6491FC2F7A88}" type="slidenum">
              <a:rPr lang="en-US" smtClean="0"/>
              <a:pPr>
                <a:defRPr/>
              </a:pPr>
              <a:t>‹#›</a:t>
            </a:fld>
            <a:endParaRPr lang="en-US" dirty="0"/>
          </a:p>
        </p:txBody>
      </p:sp>
    </p:spTree>
    <p:extLst>
      <p:ext uri="{BB962C8B-B14F-4D97-AF65-F5344CB8AC3E}">
        <p14:creationId xmlns:p14="http://schemas.microsoft.com/office/powerpoint/2010/main" val="30666898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152AE5-55A4-2746-983D-B92983603205}" type="slidenum">
              <a:rPr lang="en-US" smtClean="0"/>
              <a:pPr>
                <a:defRPr/>
              </a:pPr>
              <a:t>‹#›</a:t>
            </a:fld>
            <a:endParaRPr lang="en-US" dirty="0"/>
          </a:p>
        </p:txBody>
      </p:sp>
    </p:spTree>
    <p:extLst>
      <p:ext uri="{BB962C8B-B14F-4D97-AF65-F5344CB8AC3E}">
        <p14:creationId xmlns:p14="http://schemas.microsoft.com/office/powerpoint/2010/main" val="147739385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DC20F7-8A1F-BE41-A1E8-BFC84C9C077A}" type="slidenum">
              <a:rPr lang="en-US" smtClean="0"/>
              <a:pPr>
                <a:defRPr/>
              </a:pPr>
              <a:t>‹#›</a:t>
            </a:fld>
            <a:endParaRPr lang="en-US" dirty="0"/>
          </a:p>
        </p:txBody>
      </p:sp>
    </p:spTree>
    <p:extLst>
      <p:ext uri="{BB962C8B-B14F-4D97-AF65-F5344CB8AC3E}">
        <p14:creationId xmlns:p14="http://schemas.microsoft.com/office/powerpoint/2010/main" val="260104635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9C97F-AE71-F24A-98DA-A65FC6BFDEA7}" type="slidenum">
              <a:rPr lang="en-US" smtClean="0"/>
              <a:pPr>
                <a:defRPr/>
              </a:pPr>
              <a:t>‹#›</a:t>
            </a:fld>
            <a:endParaRPr lang="en-US" dirty="0"/>
          </a:p>
        </p:txBody>
      </p:sp>
    </p:spTree>
    <p:extLst>
      <p:ext uri="{BB962C8B-B14F-4D97-AF65-F5344CB8AC3E}">
        <p14:creationId xmlns:p14="http://schemas.microsoft.com/office/powerpoint/2010/main" val="27694558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smtClean="0"/>
              <a:pPr>
                <a:defRPr/>
              </a:pPr>
              <a:t>‹#›</a:t>
            </a:fld>
            <a:endParaRPr lang="en-US" dirty="0"/>
          </a:p>
        </p:txBody>
      </p:sp>
    </p:spTree>
    <p:extLst>
      <p:ext uri="{BB962C8B-B14F-4D97-AF65-F5344CB8AC3E}">
        <p14:creationId xmlns:p14="http://schemas.microsoft.com/office/powerpoint/2010/main" val="149920069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826624-59B6-4547-A723-6578BEC61FDB}" type="slidenum">
              <a:rPr lang="en-US" smtClean="0"/>
              <a:pPr>
                <a:defRPr/>
              </a:pPr>
              <a:t>‹#›</a:t>
            </a:fld>
            <a:endParaRPr lang="en-US" dirty="0"/>
          </a:p>
        </p:txBody>
      </p:sp>
    </p:spTree>
    <p:extLst>
      <p:ext uri="{BB962C8B-B14F-4D97-AF65-F5344CB8AC3E}">
        <p14:creationId xmlns:p14="http://schemas.microsoft.com/office/powerpoint/2010/main" val="312159778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137B4F-79E7-1A43-9068-16AB3221C4EA}" type="slidenum">
              <a:rPr lang="en-US" smtClean="0"/>
              <a:pPr>
                <a:defRPr/>
              </a:pPr>
              <a:t>‹#›</a:t>
            </a:fld>
            <a:endParaRPr lang="en-US" dirty="0"/>
          </a:p>
        </p:txBody>
      </p:sp>
    </p:spTree>
    <p:extLst>
      <p:ext uri="{BB962C8B-B14F-4D97-AF65-F5344CB8AC3E}">
        <p14:creationId xmlns:p14="http://schemas.microsoft.com/office/powerpoint/2010/main" val="375664269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CEE715-E99F-F340-AB33-2FAC41BAA732}" type="slidenum">
              <a:rPr lang="en-US" smtClean="0"/>
              <a:pPr>
                <a:defRPr/>
              </a:pPr>
              <a:t>‹#›</a:t>
            </a:fld>
            <a:endParaRPr lang="en-US" dirty="0"/>
          </a:p>
        </p:txBody>
      </p:sp>
    </p:spTree>
    <p:extLst>
      <p:ext uri="{BB962C8B-B14F-4D97-AF65-F5344CB8AC3E}">
        <p14:creationId xmlns:p14="http://schemas.microsoft.com/office/powerpoint/2010/main" val="6814609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67579D-1018-ED48-8753-7B52652470B7}" type="slidenum">
              <a:rPr lang="en-US" smtClean="0"/>
              <a:pPr>
                <a:defRPr/>
              </a:pPr>
              <a:t>‹#›</a:t>
            </a:fld>
            <a:endParaRPr lang="en-US" dirty="0"/>
          </a:p>
        </p:txBody>
      </p:sp>
    </p:spTree>
    <p:extLst>
      <p:ext uri="{BB962C8B-B14F-4D97-AF65-F5344CB8AC3E}">
        <p14:creationId xmlns:p14="http://schemas.microsoft.com/office/powerpoint/2010/main" val="17380748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31A811-FE31-6649-882E-3772139F77F2}" type="slidenum">
              <a:rPr lang="en-US" smtClean="0"/>
              <a:pPr>
                <a:defRPr/>
              </a:pPr>
              <a:t>‹#›</a:t>
            </a:fld>
            <a:endParaRPr lang="en-US" dirty="0"/>
          </a:p>
        </p:txBody>
      </p:sp>
    </p:spTree>
    <p:extLst>
      <p:ext uri="{BB962C8B-B14F-4D97-AF65-F5344CB8AC3E}">
        <p14:creationId xmlns:p14="http://schemas.microsoft.com/office/powerpoint/2010/main" val="222940680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93D6E-FAA7-9546-BBFB-767CC2700761}" type="slidenum">
              <a:rPr lang="en-US" smtClean="0"/>
              <a:pPr>
                <a:defRPr/>
              </a:pPr>
              <a:t>‹#›</a:t>
            </a:fld>
            <a:endParaRPr lang="en-US" dirty="0"/>
          </a:p>
        </p:txBody>
      </p:sp>
    </p:spTree>
    <p:extLst>
      <p:ext uri="{BB962C8B-B14F-4D97-AF65-F5344CB8AC3E}">
        <p14:creationId xmlns:p14="http://schemas.microsoft.com/office/powerpoint/2010/main" val="83141063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4892DB-290F-9546-B442-9B06D1514349}" type="slidenum">
              <a:rPr lang="en-US" smtClean="0"/>
              <a:pPr>
                <a:defRPr/>
              </a:pPr>
              <a:t>‹#›</a:t>
            </a:fld>
            <a:endParaRPr lang="en-US" dirty="0"/>
          </a:p>
        </p:txBody>
      </p:sp>
    </p:spTree>
    <p:extLst>
      <p:ext uri="{BB962C8B-B14F-4D97-AF65-F5344CB8AC3E}">
        <p14:creationId xmlns:p14="http://schemas.microsoft.com/office/powerpoint/2010/main" val="21533751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39B2B2-09A9-9444-95B3-4ADA421ADBEA}" type="slidenum">
              <a:rPr lang="en-US" smtClean="0"/>
              <a:pPr>
                <a:defRPr/>
              </a:pPr>
              <a:t>‹#›</a:t>
            </a:fld>
            <a:endParaRPr lang="en-US" dirty="0"/>
          </a:p>
        </p:txBody>
      </p:sp>
    </p:spTree>
    <p:extLst>
      <p:ext uri="{BB962C8B-B14F-4D97-AF65-F5344CB8AC3E}">
        <p14:creationId xmlns:p14="http://schemas.microsoft.com/office/powerpoint/2010/main" val="71352076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221677-62FF-764B-A79E-775AF8432CCA}" type="slidenum">
              <a:rPr lang="en-US" smtClean="0"/>
              <a:pPr>
                <a:defRPr/>
              </a:pPr>
              <a:t>‹#›</a:t>
            </a:fld>
            <a:endParaRPr lang="en-US" dirty="0"/>
          </a:p>
        </p:txBody>
      </p:sp>
    </p:spTree>
    <p:extLst>
      <p:ext uri="{BB962C8B-B14F-4D97-AF65-F5344CB8AC3E}">
        <p14:creationId xmlns:p14="http://schemas.microsoft.com/office/powerpoint/2010/main" val="240007004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371A6F-7172-D343-BF2C-6FBC8E309B7A}" type="slidenum">
              <a:rPr lang="en-US" smtClean="0"/>
              <a:pPr>
                <a:defRPr/>
              </a:pPr>
              <a:t>‹#›</a:t>
            </a:fld>
            <a:endParaRPr lang="en-US" dirty="0"/>
          </a:p>
        </p:txBody>
      </p:sp>
    </p:spTree>
    <p:extLst>
      <p:ext uri="{BB962C8B-B14F-4D97-AF65-F5344CB8AC3E}">
        <p14:creationId xmlns:p14="http://schemas.microsoft.com/office/powerpoint/2010/main" val="1784660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smtClean="0"/>
              <a:pPr>
                <a:defRPr/>
              </a:pPr>
              <a:t>‹#›</a:t>
            </a:fld>
            <a:endParaRPr lang="en-US" dirty="0"/>
          </a:p>
        </p:txBody>
      </p:sp>
    </p:spTree>
    <p:extLst>
      <p:ext uri="{BB962C8B-B14F-4D97-AF65-F5344CB8AC3E}">
        <p14:creationId xmlns:p14="http://schemas.microsoft.com/office/powerpoint/2010/main" val="240532554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548965-0019-074D-93E1-D8EE4692CF86}" type="slidenum">
              <a:rPr lang="en-US" smtClean="0"/>
              <a:pPr>
                <a:defRPr/>
              </a:pPr>
              <a:t>‹#›</a:t>
            </a:fld>
            <a:endParaRPr lang="en-US" dirty="0"/>
          </a:p>
        </p:txBody>
      </p:sp>
    </p:spTree>
    <p:extLst>
      <p:ext uri="{BB962C8B-B14F-4D97-AF65-F5344CB8AC3E}">
        <p14:creationId xmlns:p14="http://schemas.microsoft.com/office/powerpoint/2010/main" val="327381971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39B191-15A7-F54D-8460-5B3AB36ED9CB}" type="slidenum">
              <a:rPr lang="en-US" smtClean="0"/>
              <a:pPr>
                <a:defRPr/>
              </a:pPr>
              <a:t>‹#›</a:t>
            </a:fld>
            <a:endParaRPr lang="en-US" dirty="0"/>
          </a:p>
        </p:txBody>
      </p:sp>
    </p:spTree>
    <p:extLst>
      <p:ext uri="{BB962C8B-B14F-4D97-AF65-F5344CB8AC3E}">
        <p14:creationId xmlns:p14="http://schemas.microsoft.com/office/powerpoint/2010/main" val="158324388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113A62-6C76-8C46-8E44-0BAAF70FA0DD}" type="slidenum">
              <a:rPr lang="en-US" smtClean="0"/>
              <a:pPr>
                <a:defRPr/>
              </a:pPr>
              <a:t>‹#›</a:t>
            </a:fld>
            <a:endParaRPr lang="en-US" dirty="0"/>
          </a:p>
        </p:txBody>
      </p:sp>
    </p:spTree>
    <p:extLst>
      <p:ext uri="{BB962C8B-B14F-4D97-AF65-F5344CB8AC3E}">
        <p14:creationId xmlns:p14="http://schemas.microsoft.com/office/powerpoint/2010/main" val="102143025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88877B-4161-5840-B36B-4FC0174133BF}" type="slidenum">
              <a:rPr lang="en-US" smtClean="0"/>
              <a:pPr>
                <a:defRPr/>
              </a:pPr>
              <a:t>‹#›</a:t>
            </a:fld>
            <a:endParaRPr lang="en-US" dirty="0"/>
          </a:p>
        </p:txBody>
      </p:sp>
    </p:spTree>
    <p:extLst>
      <p:ext uri="{BB962C8B-B14F-4D97-AF65-F5344CB8AC3E}">
        <p14:creationId xmlns:p14="http://schemas.microsoft.com/office/powerpoint/2010/main" val="54645333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C5934-2B03-024D-AE7E-D0B012D0FC07}" type="slidenum">
              <a:rPr lang="en-US" smtClean="0"/>
              <a:pPr>
                <a:defRPr/>
              </a:pPr>
              <a:t>‹#›</a:t>
            </a:fld>
            <a:endParaRPr lang="en-US" dirty="0"/>
          </a:p>
        </p:txBody>
      </p:sp>
    </p:spTree>
    <p:extLst>
      <p:ext uri="{BB962C8B-B14F-4D97-AF65-F5344CB8AC3E}">
        <p14:creationId xmlns:p14="http://schemas.microsoft.com/office/powerpoint/2010/main" val="191805061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D07A14-4D90-CB46-89D0-F37542729DB1}" type="slidenum">
              <a:rPr lang="en-US" smtClean="0"/>
              <a:pPr>
                <a:defRPr/>
              </a:pPr>
              <a:t>‹#›</a:t>
            </a:fld>
            <a:endParaRPr lang="en-US" dirty="0"/>
          </a:p>
        </p:txBody>
      </p:sp>
    </p:spTree>
    <p:extLst>
      <p:ext uri="{BB962C8B-B14F-4D97-AF65-F5344CB8AC3E}">
        <p14:creationId xmlns:p14="http://schemas.microsoft.com/office/powerpoint/2010/main" val="85605658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4F4F25-36A1-A04C-AD96-58EBB565EEA2}" type="slidenum">
              <a:rPr lang="en-US" smtClean="0"/>
              <a:pPr>
                <a:defRPr/>
              </a:pPr>
              <a:t>‹#›</a:t>
            </a:fld>
            <a:endParaRPr lang="en-US" dirty="0"/>
          </a:p>
        </p:txBody>
      </p:sp>
    </p:spTree>
    <p:extLst>
      <p:ext uri="{BB962C8B-B14F-4D97-AF65-F5344CB8AC3E}">
        <p14:creationId xmlns:p14="http://schemas.microsoft.com/office/powerpoint/2010/main" val="38653916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2FC482-35BE-F644-B0F7-694CB34FC43A}" type="slidenum">
              <a:rPr lang="en-US" smtClean="0"/>
              <a:pPr>
                <a:defRPr/>
              </a:pPr>
              <a:t>‹#›</a:t>
            </a:fld>
            <a:endParaRPr lang="en-US" dirty="0"/>
          </a:p>
        </p:txBody>
      </p:sp>
    </p:spTree>
    <p:extLst>
      <p:ext uri="{BB962C8B-B14F-4D97-AF65-F5344CB8AC3E}">
        <p14:creationId xmlns:p14="http://schemas.microsoft.com/office/powerpoint/2010/main" val="194254183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828CC-B941-AF4F-8B00-F9D83860B472}" type="slidenum">
              <a:rPr lang="en-US" smtClean="0"/>
              <a:pPr>
                <a:defRPr/>
              </a:pPr>
              <a:t>‹#›</a:t>
            </a:fld>
            <a:endParaRPr lang="en-US" dirty="0"/>
          </a:p>
        </p:txBody>
      </p:sp>
    </p:spTree>
    <p:extLst>
      <p:ext uri="{BB962C8B-B14F-4D97-AF65-F5344CB8AC3E}">
        <p14:creationId xmlns:p14="http://schemas.microsoft.com/office/powerpoint/2010/main" val="175605121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99BF26-9350-064F-A0F4-AAB9BB1A168D}" type="slidenum">
              <a:rPr lang="en-US" smtClean="0"/>
              <a:pPr>
                <a:defRPr/>
              </a:pPr>
              <a:t>‹#›</a:t>
            </a:fld>
            <a:endParaRPr lang="en-US" dirty="0"/>
          </a:p>
        </p:txBody>
      </p:sp>
    </p:spTree>
    <p:extLst>
      <p:ext uri="{BB962C8B-B14F-4D97-AF65-F5344CB8AC3E}">
        <p14:creationId xmlns:p14="http://schemas.microsoft.com/office/powerpoint/2010/main" val="3307079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smtClean="0"/>
              <a:pPr>
                <a:defRPr/>
              </a:pPr>
              <a:t>‹#›</a:t>
            </a:fld>
            <a:endParaRPr lang="en-US" dirty="0"/>
          </a:p>
        </p:txBody>
      </p:sp>
    </p:spTree>
    <p:extLst>
      <p:ext uri="{BB962C8B-B14F-4D97-AF65-F5344CB8AC3E}">
        <p14:creationId xmlns:p14="http://schemas.microsoft.com/office/powerpoint/2010/main" val="157985105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0E6264-4E55-7549-AB2C-46296E02868E}" type="slidenum">
              <a:rPr lang="en-US" smtClean="0"/>
              <a:pPr>
                <a:defRPr/>
              </a:pPr>
              <a:t>‹#›</a:t>
            </a:fld>
            <a:endParaRPr lang="en-US" dirty="0"/>
          </a:p>
        </p:txBody>
      </p:sp>
    </p:spTree>
    <p:extLst>
      <p:ext uri="{BB962C8B-B14F-4D97-AF65-F5344CB8AC3E}">
        <p14:creationId xmlns:p14="http://schemas.microsoft.com/office/powerpoint/2010/main" val="242909461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6ABC1B8-0174-474C-8EA6-59FC30F646A2}" type="slidenum">
              <a:rPr lang="en-US" smtClean="0"/>
              <a:pPr>
                <a:defRPr/>
              </a:pPr>
              <a:t>‹#›</a:t>
            </a:fld>
            <a:endParaRPr lang="en-US" dirty="0"/>
          </a:p>
        </p:txBody>
      </p:sp>
    </p:spTree>
    <p:extLst>
      <p:ext uri="{BB962C8B-B14F-4D97-AF65-F5344CB8AC3E}">
        <p14:creationId xmlns:p14="http://schemas.microsoft.com/office/powerpoint/2010/main" val="3020061194"/>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0EFE3AC-4DB3-D34C-9D61-FEEC75C3D705}" type="slidenum">
              <a:rPr lang="en-US" smtClean="0"/>
              <a:pPr>
                <a:defRPr/>
              </a:pPr>
              <a:t>‹#›</a:t>
            </a:fld>
            <a:endParaRPr lang="en-US" dirty="0"/>
          </a:p>
        </p:txBody>
      </p:sp>
    </p:spTree>
    <p:extLst>
      <p:ext uri="{BB962C8B-B14F-4D97-AF65-F5344CB8AC3E}">
        <p14:creationId xmlns:p14="http://schemas.microsoft.com/office/powerpoint/2010/main" val="286945721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44380FDF-12AD-F646-9D70-3B08ECC01E78}" type="slidenum">
              <a:rPr lang="en-US" smtClean="0"/>
              <a:pPr>
                <a:defRPr/>
              </a:pPr>
              <a:t>‹#›</a:t>
            </a:fld>
            <a:endParaRPr lang="en-US" dirty="0"/>
          </a:p>
        </p:txBody>
      </p:sp>
    </p:spTree>
    <p:extLst>
      <p:ext uri="{BB962C8B-B14F-4D97-AF65-F5344CB8AC3E}">
        <p14:creationId xmlns:p14="http://schemas.microsoft.com/office/powerpoint/2010/main" val="1572910502"/>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F02436F-D8AC-0D42-A8C9-4BBE8D09E625}" type="slidenum">
              <a:rPr lang="en-US" smtClean="0"/>
              <a:pPr>
                <a:defRPr/>
              </a:pPr>
              <a:t>‹#›</a:t>
            </a:fld>
            <a:endParaRPr lang="en-US" dirty="0"/>
          </a:p>
        </p:txBody>
      </p:sp>
    </p:spTree>
    <p:extLst>
      <p:ext uri="{BB962C8B-B14F-4D97-AF65-F5344CB8AC3E}">
        <p14:creationId xmlns:p14="http://schemas.microsoft.com/office/powerpoint/2010/main" val="1414994555"/>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7484E6DE-D010-424D-B418-80396D9FC02B}" type="slidenum">
              <a:rPr lang="en-US" smtClean="0"/>
              <a:pPr>
                <a:defRPr/>
              </a:pPr>
              <a:t>‹#›</a:t>
            </a:fld>
            <a:endParaRPr lang="en-US" dirty="0"/>
          </a:p>
        </p:txBody>
      </p:sp>
    </p:spTree>
    <p:extLst>
      <p:ext uri="{BB962C8B-B14F-4D97-AF65-F5344CB8AC3E}">
        <p14:creationId xmlns:p14="http://schemas.microsoft.com/office/powerpoint/2010/main" val="1915581971"/>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96A8876-2C87-0945-8B72-2FDDCC2C316D}" type="slidenum">
              <a:rPr lang="en-US" smtClean="0"/>
              <a:pPr>
                <a:defRPr/>
              </a:pPr>
              <a:t>‹#›</a:t>
            </a:fld>
            <a:endParaRPr lang="en-US" dirty="0"/>
          </a:p>
        </p:txBody>
      </p:sp>
    </p:spTree>
    <p:extLst>
      <p:ext uri="{BB962C8B-B14F-4D97-AF65-F5344CB8AC3E}">
        <p14:creationId xmlns:p14="http://schemas.microsoft.com/office/powerpoint/2010/main" val="3778016599"/>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C8FF7B8E-9010-2846-AB9D-E3B43EF2591C}" type="slidenum">
              <a:rPr lang="en-US" smtClean="0"/>
              <a:pPr>
                <a:defRPr/>
              </a:pPr>
              <a:t>‹#›</a:t>
            </a:fld>
            <a:endParaRPr lang="en-US" dirty="0"/>
          </a:p>
        </p:txBody>
      </p:sp>
    </p:spTree>
    <p:extLst>
      <p:ext uri="{BB962C8B-B14F-4D97-AF65-F5344CB8AC3E}">
        <p14:creationId xmlns:p14="http://schemas.microsoft.com/office/powerpoint/2010/main" val="13046781"/>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10766161-0E3D-EA40-9A47-18290FFF6F17}" type="slidenum">
              <a:rPr lang="en-US" smtClean="0"/>
              <a:pPr>
                <a:defRPr/>
              </a:pPr>
              <a:t>‹#›</a:t>
            </a:fld>
            <a:endParaRPr lang="en-US" dirty="0"/>
          </a:p>
        </p:txBody>
      </p:sp>
    </p:spTree>
    <p:extLst>
      <p:ext uri="{BB962C8B-B14F-4D97-AF65-F5344CB8AC3E}">
        <p14:creationId xmlns:p14="http://schemas.microsoft.com/office/powerpoint/2010/main" val="4029499701"/>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66B7091-3CFE-5C4A-AB8C-C0F5C53D8BFC}" type="slidenum">
              <a:rPr lang="en-US" smtClean="0"/>
              <a:pPr>
                <a:defRPr/>
              </a:pPr>
              <a:t>‹#›</a:t>
            </a:fld>
            <a:endParaRPr lang="en-US" dirty="0"/>
          </a:p>
        </p:txBody>
      </p:sp>
    </p:spTree>
    <p:extLst>
      <p:ext uri="{BB962C8B-B14F-4D97-AF65-F5344CB8AC3E}">
        <p14:creationId xmlns:p14="http://schemas.microsoft.com/office/powerpoint/2010/main" val="251970909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smtClean="0"/>
              <a:pPr>
                <a:defRPr/>
              </a:pPr>
              <a:t>‹#›</a:t>
            </a:fld>
            <a:endParaRPr lang="en-US" dirty="0"/>
          </a:p>
        </p:txBody>
      </p:sp>
    </p:spTree>
    <p:extLst>
      <p:ext uri="{BB962C8B-B14F-4D97-AF65-F5344CB8AC3E}">
        <p14:creationId xmlns:p14="http://schemas.microsoft.com/office/powerpoint/2010/main" val="260653047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5C31ED73-0BFD-C141-93CD-22EFD5ED7E70}" type="slidenum">
              <a:rPr lang="en-US" smtClean="0"/>
              <a:pPr>
                <a:defRPr/>
              </a:pPr>
              <a:t>‹#›</a:t>
            </a:fld>
            <a:endParaRPr lang="en-US" dirty="0"/>
          </a:p>
        </p:txBody>
      </p:sp>
    </p:spTree>
    <p:extLst>
      <p:ext uri="{BB962C8B-B14F-4D97-AF65-F5344CB8AC3E}">
        <p14:creationId xmlns:p14="http://schemas.microsoft.com/office/powerpoint/2010/main" val="38793418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069E6EE1-DEB8-B846-8D8D-1A4784A78E8F}" type="slidenum">
              <a:rPr lang="en-US" smtClean="0"/>
              <a:pPr>
                <a:defRPr/>
              </a:pPr>
              <a:t>‹#›</a:t>
            </a:fld>
            <a:endParaRPr lang="en-US" dirty="0"/>
          </a:p>
        </p:txBody>
      </p:sp>
    </p:spTree>
    <p:extLst>
      <p:ext uri="{BB962C8B-B14F-4D97-AF65-F5344CB8AC3E}">
        <p14:creationId xmlns:p14="http://schemas.microsoft.com/office/powerpoint/2010/main" val="572969423"/>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SmartArt Placeholder 2"/>
          <p:cNvSpPr>
            <a:spLocks noGrp="1"/>
          </p:cNvSpPr>
          <p:nvPr>
            <p:ph type="dgm"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95D41B0-8842-1E42-A2DC-BEA308AEE1E3}" type="slidenum">
              <a:rPr lang="en-US" smtClean="0"/>
              <a:pPr>
                <a:defRPr/>
              </a:pPr>
              <a:t>‹#›</a:t>
            </a:fld>
            <a:endParaRPr lang="en-US" dirty="0"/>
          </a:p>
        </p:txBody>
      </p:sp>
    </p:spTree>
    <p:extLst>
      <p:ext uri="{BB962C8B-B14F-4D97-AF65-F5344CB8AC3E}">
        <p14:creationId xmlns:p14="http://schemas.microsoft.com/office/powerpoint/2010/main" val="1053976920"/>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5A5B4DCB-9BBC-7046-A1C6-B6BD9510C8AE}" type="slidenum">
              <a:rPr lang="en-US" smtClean="0"/>
              <a:pPr>
                <a:defRPr/>
              </a:pPr>
              <a:t>‹#›</a:t>
            </a:fld>
            <a:endParaRPr lang="en-US" dirty="0"/>
          </a:p>
        </p:txBody>
      </p:sp>
    </p:spTree>
    <p:extLst>
      <p:ext uri="{BB962C8B-B14F-4D97-AF65-F5344CB8AC3E}">
        <p14:creationId xmlns:p14="http://schemas.microsoft.com/office/powerpoint/2010/main" val="2552229993"/>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hart Placeholder 2"/>
          <p:cNvSpPr>
            <a:spLocks noGrp="1"/>
          </p:cNvSpPr>
          <p:nvPr>
            <p:ph type="chart"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EF303788-6FFA-BE47-AFFE-4AD6714856E2}" type="slidenum">
              <a:rPr lang="en-US" smtClean="0"/>
              <a:pPr>
                <a:defRPr/>
              </a:pPr>
              <a:t>‹#›</a:t>
            </a:fld>
            <a:endParaRPr lang="en-US" dirty="0"/>
          </a:p>
        </p:txBody>
      </p:sp>
    </p:spTree>
    <p:extLst>
      <p:ext uri="{BB962C8B-B14F-4D97-AF65-F5344CB8AC3E}">
        <p14:creationId xmlns:p14="http://schemas.microsoft.com/office/powerpoint/2010/main" val="2991809467"/>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BA400E9D-506A-5447-9D6B-8F26BA987D4C}" type="slidenum">
              <a:rPr lang="en-US" smtClean="0"/>
              <a:pPr>
                <a:defRPr/>
              </a:pPr>
              <a:t>‹#›</a:t>
            </a:fld>
            <a:endParaRPr lang="en-US" dirty="0"/>
          </a:p>
        </p:txBody>
      </p:sp>
    </p:spTree>
    <p:extLst>
      <p:ext uri="{BB962C8B-B14F-4D97-AF65-F5344CB8AC3E}">
        <p14:creationId xmlns:p14="http://schemas.microsoft.com/office/powerpoint/2010/main" val="3155897147"/>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548965-0019-074D-93E1-D8EE4692CF8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8196345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39B191-15A7-F54D-8460-5B3AB36ED9C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901484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113A62-6C76-8C46-8E44-0BAAF70FA0D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04010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88877B-4161-5840-B36B-4FC0174133B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02646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smtClean="0"/>
              <a:pPr>
                <a:defRPr/>
              </a:pPr>
              <a:t>‹#›</a:t>
            </a:fld>
            <a:endParaRPr lang="en-US" dirty="0"/>
          </a:p>
        </p:txBody>
      </p:sp>
    </p:spTree>
    <p:extLst>
      <p:ext uri="{BB962C8B-B14F-4D97-AF65-F5344CB8AC3E}">
        <p14:creationId xmlns:p14="http://schemas.microsoft.com/office/powerpoint/2010/main" val="151239169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C5934-2B03-024D-AE7E-D0B012D0FC0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779016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D07A14-4D90-CB46-89D0-F37542729D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3782354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4F4F25-36A1-A04C-AD96-58EBB565EEA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4996030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2FC482-35BE-F644-B0F7-694CB34FC43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5850028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828CC-B941-AF4F-8B00-F9D83860B4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6537221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99BF26-9350-064F-A0F4-AAB9BB1A16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8318685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0E6264-4E55-7549-AB2C-46296E02868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747225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9C97F-AE71-F24A-98DA-A65FC6BFDEA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833898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826624-59B6-4547-A723-6578BEC61FD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2512382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137B4F-79E7-1A43-9068-16AB3221C4E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025368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smtClean="0"/>
              <a:pPr>
                <a:defRPr/>
              </a:pPr>
              <a:t>‹#›</a:t>
            </a:fld>
            <a:endParaRPr lang="en-US" dirty="0"/>
          </a:p>
        </p:txBody>
      </p:sp>
    </p:spTree>
    <p:extLst>
      <p:ext uri="{BB962C8B-B14F-4D97-AF65-F5344CB8AC3E}">
        <p14:creationId xmlns:p14="http://schemas.microsoft.com/office/powerpoint/2010/main" val="26844860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CEE715-E99F-F340-AB33-2FAC41BAA73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014928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67579D-1018-ED48-8753-7B52652470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2842415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31A811-FE31-6649-882E-3772139F77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982667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93D6E-FAA7-9546-BBFB-767CC27007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8383061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4892DB-290F-9546-B442-9B06D151434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99464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39B2B2-09A9-9444-95B3-4ADA421ADBE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019277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221677-62FF-764B-A79E-775AF8432C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652863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371A6F-7172-D343-BF2C-6FBC8E309B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3757893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931B9F55-5EAB-9D40-95FE-139CBF46F8CA}" type="slidenum">
              <a:rPr lang="en-US"/>
              <a:pPr>
                <a:defRPr/>
              </a:pPr>
              <a:t>‹#›</a:t>
            </a:fld>
            <a:endParaRPr lang="en-US"/>
          </a:p>
        </p:txBody>
      </p:sp>
    </p:spTree>
    <p:extLst>
      <p:ext uri="{BB962C8B-B14F-4D97-AF65-F5344CB8AC3E}">
        <p14:creationId xmlns:p14="http://schemas.microsoft.com/office/powerpoint/2010/main" val="67636580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8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8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8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4251B0-5F82-FB44-8371-382F3F8563A7}" type="slidenum">
              <a:rPr lang="en-US" smtClean="0"/>
              <a:pPr>
                <a:defRPr/>
              </a:pPr>
              <a:t>‹#›</a:t>
            </a:fld>
            <a:endParaRPr lang="en-US" dirty="0"/>
          </a:p>
        </p:txBody>
      </p:sp>
    </p:spTree>
    <p:extLst>
      <p:ext uri="{BB962C8B-B14F-4D97-AF65-F5344CB8AC3E}">
        <p14:creationId xmlns:p14="http://schemas.microsoft.com/office/powerpoint/2010/main" val="17907960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58704113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D96A48-273B-497D-8CFD-C0CB4477E6BF}"/>
              </a:ext>
            </a:extLst>
          </p:cNvPr>
          <p:cNvSpPr>
            <a:spLocks noGrp="1"/>
          </p:cNvSpPr>
          <p:nvPr>
            <p:ph type="ctrTitle"/>
          </p:nvPr>
        </p:nvSpPr>
        <p:spPr>
          <a:xfrm>
            <a:off x="1143000" y="1122363"/>
            <a:ext cx="6858000" cy="2387600"/>
          </a:xfrm>
        </p:spPr>
        <p:txBody>
          <a:bodyPr anchor="b"/>
          <a:lstStyle>
            <a:lvl1pPr algn="ctr">
              <a:defRPr sz="6000" b="1" i="0">
                <a:latin typeface="Arial" panose="020B0604020202020204" pitchFamily="34" charset="0"/>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2DB6513D-A359-4854-8278-DE50F71D8B65}"/>
              </a:ext>
            </a:extLst>
          </p:cNvPr>
          <p:cNvSpPr>
            <a:spLocks noGrp="1"/>
          </p:cNvSpPr>
          <p:nvPr>
            <p:ph type="subTitle" idx="1"/>
          </p:nvPr>
        </p:nvSpPr>
        <p:spPr>
          <a:xfrm>
            <a:off x="1143000" y="3602038"/>
            <a:ext cx="6858000" cy="1655762"/>
          </a:xfrm>
        </p:spPr>
        <p:txBody>
          <a:bodyPr/>
          <a:lstStyle>
            <a:lvl1pPr marL="0" indent="0" algn="ctr">
              <a:buNone/>
              <a:defRPr sz="2400" b="1" i="0">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4" name="Date Placeholder 3">
            <a:extLst>
              <a:ext uri="{FF2B5EF4-FFF2-40B4-BE49-F238E27FC236}">
                <a16:creationId xmlns:a16="http://schemas.microsoft.com/office/drawing/2014/main" id="{16DC52F9-5372-4ADE-AF25-C7AD2822DD1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627817-C11C-42A8-BAEE-D8F47CED42F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ECFA7EE4-94B8-4426-BA2F-296E29E0B2B0}"/>
              </a:ext>
            </a:extLst>
          </p:cNvPr>
          <p:cNvSpPr>
            <a:spLocks noGrp="1"/>
          </p:cNvSpPr>
          <p:nvPr>
            <p:ph type="sldNum" sz="quarter" idx="12"/>
          </p:nvPr>
        </p:nvSpPr>
        <p:spPr/>
        <p:txBody>
          <a:bodyPr/>
          <a:lstStyle>
            <a:lvl1pPr>
              <a:defRPr b="1" i="0">
                <a:latin typeface="Arial" panose="020B0604020202020204" pitchFamily="34" charset="0"/>
              </a:defRPr>
            </a:lvl1pPr>
          </a:lstStyle>
          <a:p>
            <a:fld id="{1083FB7F-D0CF-45A8-A7A0-1468AEF77DA5}" type="slidenum">
              <a:rPr lang="en-US" altLang="en-US" smtClean="0"/>
              <a:pPr/>
              <a:t>‹#›</a:t>
            </a:fld>
            <a:endParaRPr lang="en-US" altLang="en-US" dirty="0"/>
          </a:p>
        </p:txBody>
      </p:sp>
    </p:spTree>
    <p:extLst>
      <p:ext uri="{BB962C8B-B14F-4D97-AF65-F5344CB8AC3E}">
        <p14:creationId xmlns:p14="http://schemas.microsoft.com/office/powerpoint/2010/main" val="10994686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AB9B56-1C94-4E36-9F23-9E08872DB4B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D63A1370-0895-46F6-BB59-6F33C8862F7C}"/>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FA7B6FB2-CE2F-48CE-A2A8-A8FA6D61A04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E2E6B53C-8FB9-42A1-BC8A-D39CD95D6E6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94E02F0-90B5-404A-9A86-F00B8F220B71}"/>
              </a:ext>
            </a:extLst>
          </p:cNvPr>
          <p:cNvSpPr>
            <a:spLocks noGrp="1"/>
          </p:cNvSpPr>
          <p:nvPr>
            <p:ph type="sldNum" sz="quarter" idx="12"/>
          </p:nvPr>
        </p:nvSpPr>
        <p:spPr/>
        <p:txBody>
          <a:bodyPr/>
          <a:lstStyle>
            <a:lvl1pPr>
              <a:defRPr b="1" i="0">
                <a:latin typeface="Arial" panose="020B0604020202020204" pitchFamily="34" charset="0"/>
              </a:defRPr>
            </a:lvl1pPr>
          </a:lstStyle>
          <a:p>
            <a:fld id="{C8281C6D-ABFF-4E72-8494-5AF8E7FCF699}" type="slidenum">
              <a:rPr lang="en-US" altLang="en-US" smtClean="0"/>
              <a:pPr/>
              <a:t>‹#›</a:t>
            </a:fld>
            <a:endParaRPr lang="en-US" altLang="en-US" dirty="0"/>
          </a:p>
        </p:txBody>
      </p:sp>
    </p:spTree>
    <p:extLst>
      <p:ext uri="{BB962C8B-B14F-4D97-AF65-F5344CB8AC3E}">
        <p14:creationId xmlns:p14="http://schemas.microsoft.com/office/powerpoint/2010/main" val="388721025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B5DB44-3D7B-45B8-BC9B-A202D273F7C9}"/>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B64EE81B-E235-452F-8A68-12873FC27CA9}"/>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dirty="0"/>
              <a:t>Edit Master text styles</a:t>
            </a:r>
          </a:p>
        </p:txBody>
      </p:sp>
      <p:sp>
        <p:nvSpPr>
          <p:cNvPr id="4" name="Date Placeholder 3">
            <a:extLst>
              <a:ext uri="{FF2B5EF4-FFF2-40B4-BE49-F238E27FC236}">
                <a16:creationId xmlns:a16="http://schemas.microsoft.com/office/drawing/2014/main" id="{3E245820-5E22-43D8-AF83-59F8454676F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41A7B0B-B696-40E1-AA12-3565D8E01C7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60685F48-4363-4A26-8F42-34F7EDCEF935}"/>
              </a:ext>
            </a:extLst>
          </p:cNvPr>
          <p:cNvSpPr>
            <a:spLocks noGrp="1"/>
          </p:cNvSpPr>
          <p:nvPr>
            <p:ph type="sldNum" sz="quarter" idx="12"/>
          </p:nvPr>
        </p:nvSpPr>
        <p:spPr/>
        <p:txBody>
          <a:bodyPr/>
          <a:lstStyle>
            <a:lvl1pPr>
              <a:defRPr b="1" i="0">
                <a:latin typeface="Arial" panose="020B0604020202020204" pitchFamily="34" charset="0"/>
              </a:defRPr>
            </a:lvl1pPr>
          </a:lstStyle>
          <a:p>
            <a:fld id="{0B8CECF0-96C6-4A12-8619-BCCFED3EA207}" type="slidenum">
              <a:rPr lang="en-US" altLang="en-US" smtClean="0"/>
              <a:pPr/>
              <a:t>‹#›</a:t>
            </a:fld>
            <a:endParaRPr lang="en-US" altLang="en-US" dirty="0"/>
          </a:p>
        </p:txBody>
      </p:sp>
    </p:spTree>
    <p:extLst>
      <p:ext uri="{BB962C8B-B14F-4D97-AF65-F5344CB8AC3E}">
        <p14:creationId xmlns:p14="http://schemas.microsoft.com/office/powerpoint/2010/main" val="185340744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8C0D92-2ADC-4A43-9B57-FD6FC176713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30EB4442-80DE-46A9-9ABA-B0132B517183}"/>
              </a:ext>
            </a:extLst>
          </p:cNvPr>
          <p:cNvSpPr>
            <a:spLocks noGrp="1"/>
          </p:cNvSpPr>
          <p:nvPr>
            <p:ph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a:extLst>
              <a:ext uri="{FF2B5EF4-FFF2-40B4-BE49-F238E27FC236}">
                <a16:creationId xmlns:a16="http://schemas.microsoft.com/office/drawing/2014/main" id="{CF6E307D-2BCE-4FB9-8833-81C991F75835}"/>
              </a:ext>
            </a:extLst>
          </p:cNvPr>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4">
            <a:extLst>
              <a:ext uri="{FF2B5EF4-FFF2-40B4-BE49-F238E27FC236}">
                <a16:creationId xmlns:a16="http://schemas.microsoft.com/office/drawing/2014/main" id="{81174A64-4BE9-4783-A98E-83F839193E0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15842E9D-80F6-4928-A153-C6F367E1CF9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432D948F-3913-49C5-827A-FA2006C178E5}"/>
              </a:ext>
            </a:extLst>
          </p:cNvPr>
          <p:cNvSpPr>
            <a:spLocks noGrp="1"/>
          </p:cNvSpPr>
          <p:nvPr>
            <p:ph type="sldNum" sz="quarter" idx="12"/>
          </p:nvPr>
        </p:nvSpPr>
        <p:spPr/>
        <p:txBody>
          <a:bodyPr/>
          <a:lstStyle>
            <a:lvl1pPr>
              <a:defRPr b="1" i="0">
                <a:latin typeface="Arial" panose="020B0604020202020204" pitchFamily="34" charset="0"/>
              </a:defRPr>
            </a:lvl1pPr>
          </a:lstStyle>
          <a:p>
            <a:fld id="{4B2F97A6-329A-47B0-91D1-DABCC51F469C}" type="slidenum">
              <a:rPr lang="en-US" altLang="en-US" smtClean="0"/>
              <a:pPr/>
              <a:t>‹#›</a:t>
            </a:fld>
            <a:endParaRPr lang="en-US" altLang="en-US" dirty="0"/>
          </a:p>
        </p:txBody>
      </p:sp>
    </p:spTree>
    <p:extLst>
      <p:ext uri="{BB962C8B-B14F-4D97-AF65-F5344CB8AC3E}">
        <p14:creationId xmlns:p14="http://schemas.microsoft.com/office/powerpoint/2010/main" val="215087806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C4F83-DDAA-4EFF-A2DD-6F1BE8AD7E0B}"/>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C7344651-0895-499E-82C1-E6715CABB5BB}"/>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9EA1AB4F-AB58-4471-8CD2-E292E46E9839}"/>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a:extLst>
              <a:ext uri="{FF2B5EF4-FFF2-40B4-BE49-F238E27FC236}">
                <a16:creationId xmlns:a16="http://schemas.microsoft.com/office/drawing/2014/main" id="{F81826AB-D0F6-4AD6-97A6-1AE4BC6B5A10}"/>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94DA5BB4-4FB6-4465-BB39-2FD607D96B42}"/>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Date Placeholder 6">
            <a:extLst>
              <a:ext uri="{FF2B5EF4-FFF2-40B4-BE49-F238E27FC236}">
                <a16:creationId xmlns:a16="http://schemas.microsoft.com/office/drawing/2014/main" id="{B32C4E9E-355B-43DD-897A-B500F633EAE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F099DF88-E0AF-48EE-809F-D7C58236A41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1ACC5397-B5D7-4DF2-B0F0-073E490C7AA0}"/>
              </a:ext>
            </a:extLst>
          </p:cNvPr>
          <p:cNvSpPr>
            <a:spLocks noGrp="1"/>
          </p:cNvSpPr>
          <p:nvPr>
            <p:ph type="sldNum" sz="quarter" idx="12"/>
          </p:nvPr>
        </p:nvSpPr>
        <p:spPr/>
        <p:txBody>
          <a:bodyPr/>
          <a:lstStyle>
            <a:lvl1pPr>
              <a:defRPr b="1" i="0">
                <a:latin typeface="Arial" panose="020B0604020202020204" pitchFamily="34" charset="0"/>
              </a:defRPr>
            </a:lvl1pPr>
          </a:lstStyle>
          <a:p>
            <a:fld id="{120F924F-EADE-457C-8D0A-43DF5D8D4274}" type="slidenum">
              <a:rPr lang="en-US" altLang="en-US" smtClean="0"/>
              <a:pPr/>
              <a:t>‹#›</a:t>
            </a:fld>
            <a:endParaRPr lang="en-US" altLang="en-US" dirty="0"/>
          </a:p>
        </p:txBody>
      </p:sp>
    </p:spTree>
    <p:extLst>
      <p:ext uri="{BB962C8B-B14F-4D97-AF65-F5344CB8AC3E}">
        <p14:creationId xmlns:p14="http://schemas.microsoft.com/office/powerpoint/2010/main" val="13500093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FB4600-5BB4-471E-8F9D-16869777E064}"/>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2CD98525-9FAF-451B-9568-9B76204A74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7E0A6894-7B40-4F55-94B2-0AE92FD6EC05}"/>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58044CB1-C940-4877-931F-7BD6EF32DC57}"/>
              </a:ext>
            </a:extLst>
          </p:cNvPr>
          <p:cNvSpPr>
            <a:spLocks noGrp="1"/>
          </p:cNvSpPr>
          <p:nvPr>
            <p:ph type="sldNum" sz="quarter" idx="12"/>
          </p:nvPr>
        </p:nvSpPr>
        <p:spPr/>
        <p:txBody>
          <a:bodyPr/>
          <a:lstStyle>
            <a:lvl1pPr>
              <a:defRPr b="1" i="0">
                <a:latin typeface="Arial" panose="020B0604020202020204" pitchFamily="34" charset="0"/>
              </a:defRPr>
            </a:lvl1pPr>
          </a:lstStyle>
          <a:p>
            <a:fld id="{A54BC425-460B-43AE-BE97-970048B2963D}" type="slidenum">
              <a:rPr lang="en-US" altLang="en-US" smtClean="0"/>
              <a:pPr/>
              <a:t>‹#›</a:t>
            </a:fld>
            <a:endParaRPr lang="en-US" altLang="en-US" dirty="0"/>
          </a:p>
        </p:txBody>
      </p:sp>
    </p:spTree>
    <p:extLst>
      <p:ext uri="{BB962C8B-B14F-4D97-AF65-F5344CB8AC3E}">
        <p14:creationId xmlns:p14="http://schemas.microsoft.com/office/powerpoint/2010/main" val="2655985652"/>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DC6B527-BE60-4DA2-B4BD-F2A35869340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B2340393-881F-4521-B174-9F85D75602E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0667D4A5-B293-44A1-B6FD-BB9FE26573ED}"/>
              </a:ext>
            </a:extLst>
          </p:cNvPr>
          <p:cNvSpPr>
            <a:spLocks noGrp="1"/>
          </p:cNvSpPr>
          <p:nvPr>
            <p:ph type="sldNum" sz="quarter" idx="12"/>
          </p:nvPr>
        </p:nvSpPr>
        <p:spPr/>
        <p:txBody>
          <a:bodyPr/>
          <a:lstStyle>
            <a:lvl1pPr>
              <a:defRPr b="1" i="0">
                <a:latin typeface="Arial" panose="020B0604020202020204" pitchFamily="34" charset="0"/>
              </a:defRPr>
            </a:lvl1pPr>
          </a:lstStyle>
          <a:p>
            <a:fld id="{8A1EB771-A013-4F40-A916-02611B8FECC4}" type="slidenum">
              <a:rPr lang="en-US" altLang="en-US" smtClean="0"/>
              <a:pPr/>
              <a:t>‹#›</a:t>
            </a:fld>
            <a:endParaRPr lang="en-US" altLang="en-US" dirty="0"/>
          </a:p>
        </p:txBody>
      </p:sp>
    </p:spTree>
    <p:extLst>
      <p:ext uri="{BB962C8B-B14F-4D97-AF65-F5344CB8AC3E}">
        <p14:creationId xmlns:p14="http://schemas.microsoft.com/office/powerpoint/2010/main" val="300267209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C13477-75EE-4055-950A-7106B8561D8A}"/>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7F7D7086-DF64-4EDF-8D7F-F7A34CDFD53B}"/>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a:extLst>
              <a:ext uri="{FF2B5EF4-FFF2-40B4-BE49-F238E27FC236}">
                <a16:creationId xmlns:a16="http://schemas.microsoft.com/office/drawing/2014/main" id="{E26DEF5A-68ED-46D6-9C15-AB7EC6A553AF}"/>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BFF6875E-14D3-485A-9E81-E5A4B02DE89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4C7A23D-BCE9-4258-BC00-A750F4EF1E3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A831C3F5-94E9-4320-ABDF-6D5DB2171885}"/>
              </a:ext>
            </a:extLst>
          </p:cNvPr>
          <p:cNvSpPr>
            <a:spLocks noGrp="1"/>
          </p:cNvSpPr>
          <p:nvPr>
            <p:ph type="sldNum" sz="quarter" idx="12"/>
          </p:nvPr>
        </p:nvSpPr>
        <p:spPr/>
        <p:txBody>
          <a:bodyPr/>
          <a:lstStyle>
            <a:lvl1pPr>
              <a:defRPr b="1" i="0">
                <a:latin typeface="Arial" panose="020B0604020202020204" pitchFamily="34" charset="0"/>
              </a:defRPr>
            </a:lvl1pPr>
          </a:lstStyle>
          <a:p>
            <a:fld id="{6105F1BF-D49B-4729-8E29-706D405CBD99}" type="slidenum">
              <a:rPr lang="en-US" altLang="en-US" smtClean="0"/>
              <a:pPr/>
              <a:t>‹#›</a:t>
            </a:fld>
            <a:endParaRPr lang="en-US" altLang="en-US" dirty="0"/>
          </a:p>
        </p:txBody>
      </p:sp>
    </p:spTree>
    <p:extLst>
      <p:ext uri="{BB962C8B-B14F-4D97-AF65-F5344CB8AC3E}">
        <p14:creationId xmlns:p14="http://schemas.microsoft.com/office/powerpoint/2010/main" val="286241160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362C16-92D8-47A5-BAE3-D45A258C3A03}"/>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F60080E3-2576-4B90-943C-CB791246FC66}"/>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FDC6685A-90AB-4B98-8D42-9ED86764A66D}"/>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6D141022-4D8E-49E9-BF74-90359FD2940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6F8D473-5CCE-4C68-9238-622597E27C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4A53E96-B519-4AF0-8608-243ACE51508A}"/>
              </a:ext>
            </a:extLst>
          </p:cNvPr>
          <p:cNvSpPr>
            <a:spLocks noGrp="1"/>
          </p:cNvSpPr>
          <p:nvPr>
            <p:ph type="sldNum" sz="quarter" idx="12"/>
          </p:nvPr>
        </p:nvSpPr>
        <p:spPr/>
        <p:txBody>
          <a:bodyPr/>
          <a:lstStyle>
            <a:lvl1pPr>
              <a:defRPr b="1" i="0">
                <a:latin typeface="Arial" panose="020B0604020202020204" pitchFamily="34" charset="0"/>
              </a:defRPr>
            </a:lvl1pPr>
          </a:lstStyle>
          <a:p>
            <a:fld id="{7A242CD4-39B4-4904-9E26-8B4B75956D7B}" type="slidenum">
              <a:rPr lang="en-US" altLang="en-US" smtClean="0"/>
              <a:pPr/>
              <a:t>‹#›</a:t>
            </a:fld>
            <a:endParaRPr lang="en-US" altLang="en-US" dirty="0"/>
          </a:p>
        </p:txBody>
      </p:sp>
    </p:spTree>
    <p:extLst>
      <p:ext uri="{BB962C8B-B14F-4D97-AF65-F5344CB8AC3E}">
        <p14:creationId xmlns:p14="http://schemas.microsoft.com/office/powerpoint/2010/main" val="255741747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A669A6-39F1-43A2-AD32-46BDA5FA707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E45C8786-2343-4FB5-9C11-1BA49AC3B7DD}"/>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75F78EF0-3D31-4561-B8BA-F3FADFE2577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5F82C1E-018B-4D1E-B149-643236B0F2B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692B06E-A0DB-428E-B4B9-995BAF07E395}"/>
              </a:ext>
            </a:extLst>
          </p:cNvPr>
          <p:cNvSpPr>
            <a:spLocks noGrp="1"/>
          </p:cNvSpPr>
          <p:nvPr>
            <p:ph type="sldNum" sz="quarter" idx="12"/>
          </p:nvPr>
        </p:nvSpPr>
        <p:spPr/>
        <p:txBody>
          <a:bodyPr/>
          <a:lstStyle>
            <a:lvl1pPr>
              <a:defRPr b="1" i="0">
                <a:latin typeface="Arial" panose="020B0604020202020204" pitchFamily="34" charset="0"/>
              </a:defRPr>
            </a:lvl1pPr>
          </a:lstStyle>
          <a:p>
            <a:fld id="{EF6A3B29-19F1-4C7F-BA3A-0D511F3561CF}" type="slidenum">
              <a:rPr lang="en-US" altLang="en-US" smtClean="0"/>
              <a:pPr/>
              <a:t>‹#›</a:t>
            </a:fld>
            <a:endParaRPr lang="en-US" altLang="en-US" dirty="0"/>
          </a:p>
        </p:txBody>
      </p:sp>
    </p:spTree>
    <p:extLst>
      <p:ext uri="{BB962C8B-B14F-4D97-AF65-F5344CB8AC3E}">
        <p14:creationId xmlns:p14="http://schemas.microsoft.com/office/powerpoint/2010/main" val="13031936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0516482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00E1216-435B-4E35-B588-9ADAD361D915}"/>
              </a:ext>
            </a:extLst>
          </p:cNvPr>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E17D1507-8B3E-4A4F-A8D2-D5B0252F86A5}"/>
              </a:ext>
            </a:extLst>
          </p:cNvPr>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898D1B50-7B28-4703-A5BF-DDB96835D06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0981615E-88B8-49DE-9557-396A5AC620B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E164CF5-07C5-47B9-A210-D6DF449623FD}"/>
              </a:ext>
            </a:extLst>
          </p:cNvPr>
          <p:cNvSpPr>
            <a:spLocks noGrp="1"/>
          </p:cNvSpPr>
          <p:nvPr>
            <p:ph type="sldNum" sz="quarter" idx="12"/>
          </p:nvPr>
        </p:nvSpPr>
        <p:spPr/>
        <p:txBody>
          <a:bodyPr/>
          <a:lstStyle>
            <a:lvl1pPr>
              <a:defRPr b="1" i="0">
                <a:latin typeface="Arial" panose="020B0604020202020204" pitchFamily="34" charset="0"/>
              </a:defRPr>
            </a:lvl1pPr>
          </a:lstStyle>
          <a:p>
            <a:fld id="{B2EB1BC5-D668-427A-846A-232FD0D157D7}" type="slidenum">
              <a:rPr lang="en-US" altLang="en-US" smtClean="0"/>
              <a:pPr/>
              <a:t>‹#›</a:t>
            </a:fld>
            <a:endParaRPr lang="en-US" altLang="en-US" dirty="0"/>
          </a:p>
        </p:txBody>
      </p:sp>
    </p:spTree>
    <p:extLst>
      <p:ext uri="{BB962C8B-B14F-4D97-AF65-F5344CB8AC3E}">
        <p14:creationId xmlns:p14="http://schemas.microsoft.com/office/powerpoint/2010/main" val="404264878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56F48BB-8A02-4504-B459-43F34A073A3A}"/>
              </a:ext>
            </a:extLst>
          </p:cNvPr>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A5921672-A0F5-4FC7-9ADA-B06BBD755B08}"/>
              </a:ext>
            </a:extLst>
          </p:cNvPr>
          <p:cNvSpPr>
            <a:spLocks noGrp="1"/>
          </p:cNvSpPr>
          <p:nvPr>
            <p:ph type="dt" sz="half" idx="10"/>
          </p:nvPr>
        </p:nvSpPr>
        <p:spPr>
          <a:xfrm>
            <a:off x="457200" y="6245225"/>
            <a:ext cx="2133600" cy="476250"/>
          </a:xfrm>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5444695-B100-4490-93B1-33E81AB1E041}"/>
              </a:ext>
            </a:extLst>
          </p:cNvPr>
          <p:cNvSpPr>
            <a:spLocks noGrp="1"/>
          </p:cNvSpPr>
          <p:nvPr>
            <p:ph type="ftr" sz="quarter" idx="11"/>
          </p:nvPr>
        </p:nvSpPr>
        <p:spPr>
          <a:xfrm>
            <a:off x="3124200" y="6245225"/>
            <a:ext cx="2895600" cy="476250"/>
          </a:xfrm>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65B85183-95A0-462D-91A6-9D2746BCE803}"/>
              </a:ext>
            </a:extLst>
          </p:cNvPr>
          <p:cNvSpPr>
            <a:spLocks noGrp="1"/>
          </p:cNvSpPr>
          <p:nvPr>
            <p:ph type="sldNum" sz="quarter" idx="12"/>
          </p:nvPr>
        </p:nvSpPr>
        <p:spPr>
          <a:xfrm>
            <a:off x="6553200" y="6245225"/>
            <a:ext cx="2133600" cy="476250"/>
          </a:xfrm>
        </p:spPr>
        <p:txBody>
          <a:bodyPr/>
          <a:lstStyle>
            <a:lvl1pPr>
              <a:defRPr b="1" i="0">
                <a:latin typeface="Arial" panose="020B0604020202020204" pitchFamily="34" charset="0"/>
              </a:defRPr>
            </a:lvl1pPr>
          </a:lstStyle>
          <a:p>
            <a:fld id="{9D63D25A-0D07-46A2-8DE8-DF13FC0B26A5}" type="slidenum">
              <a:rPr lang="en-US" altLang="en-US" smtClean="0"/>
              <a:pPr/>
              <a:t>‹#›</a:t>
            </a:fld>
            <a:endParaRPr lang="en-US" altLang="en-US" dirty="0"/>
          </a:p>
        </p:txBody>
      </p:sp>
    </p:spTree>
    <p:extLst>
      <p:ext uri="{BB962C8B-B14F-4D97-AF65-F5344CB8AC3E}">
        <p14:creationId xmlns:p14="http://schemas.microsoft.com/office/powerpoint/2010/main" val="141030389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a:extLst>
              <a:ext uri="{FF2B5EF4-FFF2-40B4-BE49-F238E27FC236}">
                <a16:creationId xmlns:a16="http://schemas.microsoft.com/office/drawing/2014/main" id="{B58995BA-A0A2-4AB3-994C-00A062F813DF}"/>
              </a:ext>
            </a:extLst>
          </p:cNvPr>
          <p:cNvGrpSpPr>
            <a:grpSpLocks/>
          </p:cNvGrpSpPr>
          <p:nvPr/>
        </p:nvGrpSpPr>
        <p:grpSpPr bwMode="auto">
          <a:xfrm>
            <a:off x="0" y="0"/>
            <a:ext cx="9140825" cy="6850063"/>
            <a:chOff x="0" y="0"/>
            <a:chExt cx="5758" cy="4315"/>
          </a:xfrm>
        </p:grpSpPr>
        <p:grpSp>
          <p:nvGrpSpPr>
            <p:cNvPr id="40963" name="Group 3">
              <a:extLst>
                <a:ext uri="{FF2B5EF4-FFF2-40B4-BE49-F238E27FC236}">
                  <a16:creationId xmlns:a16="http://schemas.microsoft.com/office/drawing/2014/main" id="{51C55653-A510-4759-B782-BD0CFD58EC19}"/>
                </a:ext>
              </a:extLst>
            </p:cNvPr>
            <p:cNvGrpSpPr>
              <a:grpSpLocks/>
            </p:cNvGrpSpPr>
            <p:nvPr userDrawn="1"/>
          </p:nvGrpSpPr>
          <p:grpSpPr bwMode="auto">
            <a:xfrm>
              <a:off x="1728" y="2230"/>
              <a:ext cx="4027" cy="2085"/>
              <a:chOff x="1728" y="2230"/>
              <a:chExt cx="4027" cy="2085"/>
            </a:xfrm>
          </p:grpSpPr>
          <p:sp>
            <p:nvSpPr>
              <p:cNvPr id="40964" name="Freeform 4">
                <a:extLst>
                  <a:ext uri="{FF2B5EF4-FFF2-40B4-BE49-F238E27FC236}">
                    <a16:creationId xmlns:a16="http://schemas.microsoft.com/office/drawing/2014/main" id="{36AA230E-B2AC-42B4-8DFB-16F9ABF0A18C}"/>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5" name="Freeform 5">
                <a:extLst>
                  <a:ext uri="{FF2B5EF4-FFF2-40B4-BE49-F238E27FC236}">
                    <a16:creationId xmlns:a16="http://schemas.microsoft.com/office/drawing/2014/main" id="{5BC27366-0B64-45C6-8667-A075D698848D}"/>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6" name="Freeform 6">
                <a:extLst>
                  <a:ext uri="{FF2B5EF4-FFF2-40B4-BE49-F238E27FC236}">
                    <a16:creationId xmlns:a16="http://schemas.microsoft.com/office/drawing/2014/main" id="{BE476630-44CE-4F2D-ACED-546639159559}"/>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7" name="Freeform 7">
                <a:extLst>
                  <a:ext uri="{FF2B5EF4-FFF2-40B4-BE49-F238E27FC236}">
                    <a16:creationId xmlns:a16="http://schemas.microsoft.com/office/drawing/2014/main" id="{8E1E8061-E614-4804-B42D-8A4517A42F3E}"/>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8" name="Freeform 8">
                <a:extLst>
                  <a:ext uri="{FF2B5EF4-FFF2-40B4-BE49-F238E27FC236}">
                    <a16:creationId xmlns:a16="http://schemas.microsoft.com/office/drawing/2014/main" id="{A9881226-D7B5-403D-8831-0338992679EF}"/>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40969" name="Freeform 9">
              <a:extLst>
                <a:ext uri="{FF2B5EF4-FFF2-40B4-BE49-F238E27FC236}">
                  <a16:creationId xmlns:a16="http://schemas.microsoft.com/office/drawing/2014/main" id="{4DAECB9D-2EC8-4544-99ED-E6C30C644C85}"/>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70" name="Freeform 10">
              <a:extLst>
                <a:ext uri="{FF2B5EF4-FFF2-40B4-BE49-F238E27FC236}">
                  <a16:creationId xmlns:a16="http://schemas.microsoft.com/office/drawing/2014/main" id="{78B402BD-6DF7-471F-B369-0B09B21D1AFF}"/>
                </a:ext>
              </a:extLst>
            </p:cNvPr>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40971" name="Rectangle 11">
            <a:extLst>
              <a:ext uri="{FF2B5EF4-FFF2-40B4-BE49-F238E27FC236}">
                <a16:creationId xmlns:a16="http://schemas.microsoft.com/office/drawing/2014/main" id="{CF6E4177-0073-4D0C-B7AC-8DAAA9FA1518}"/>
              </a:ext>
            </a:extLst>
          </p:cNvPr>
          <p:cNvSpPr>
            <a:spLocks noGrp="1" noChangeArrowheads="1"/>
          </p:cNvSpPr>
          <p:nvPr>
            <p:ph type="ctrTitle" sz="quarter"/>
          </p:nvPr>
        </p:nvSpPr>
        <p:spPr>
          <a:xfrm>
            <a:off x="685800" y="1736725"/>
            <a:ext cx="7772400" cy="1920875"/>
          </a:xfrm>
        </p:spPr>
        <p:txBody>
          <a:bodyPr/>
          <a:lstStyle>
            <a:lvl1pPr>
              <a:defRPr sz="6000"/>
            </a:lvl1pPr>
          </a:lstStyle>
          <a:p>
            <a:pPr lvl="0"/>
            <a:r>
              <a:rPr lang="en-US" altLang="en-US" noProof="0"/>
              <a:t>Click to edit Master title style</a:t>
            </a:r>
          </a:p>
        </p:txBody>
      </p:sp>
      <p:sp>
        <p:nvSpPr>
          <p:cNvPr id="40972" name="Rectangle 12">
            <a:extLst>
              <a:ext uri="{FF2B5EF4-FFF2-40B4-BE49-F238E27FC236}">
                <a16:creationId xmlns:a16="http://schemas.microsoft.com/office/drawing/2014/main" id="{D6493E60-DDA2-4998-AAB2-DFB7FF808B98}"/>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anose="05000000000000000000" pitchFamily="2" charset="2"/>
              <a:buNone/>
              <a:defRPr/>
            </a:lvl1pPr>
          </a:lstStyle>
          <a:p>
            <a:pPr lvl="0"/>
            <a:r>
              <a:rPr lang="en-US" altLang="en-US" noProof="0"/>
              <a:t>Click to edit Master subtitle style</a:t>
            </a:r>
          </a:p>
        </p:txBody>
      </p:sp>
      <p:sp>
        <p:nvSpPr>
          <p:cNvPr id="40973" name="Rectangle 13">
            <a:extLst>
              <a:ext uri="{FF2B5EF4-FFF2-40B4-BE49-F238E27FC236}">
                <a16:creationId xmlns:a16="http://schemas.microsoft.com/office/drawing/2014/main" id="{2EEBC909-D7C5-494A-B49C-E5572A9B981F}"/>
              </a:ext>
            </a:extLst>
          </p:cNvPr>
          <p:cNvSpPr>
            <a:spLocks noGrp="1" noChangeArrowheads="1"/>
          </p:cNvSpPr>
          <p:nvPr>
            <p:ph type="dt" sz="quarter" idx="2"/>
          </p:nvPr>
        </p:nvSpPr>
        <p:spPr>
          <a:xfrm>
            <a:off x="457200" y="6248400"/>
            <a:ext cx="2133600" cy="476250"/>
          </a:xfrm>
        </p:spPr>
        <p:txBody>
          <a:bodyPr/>
          <a:lstStyle>
            <a:lvl1pPr>
              <a:defRPr/>
            </a:lvl1pPr>
          </a:lstStyle>
          <a:p>
            <a:endParaRPr lang="en-US" altLang="en-US"/>
          </a:p>
        </p:txBody>
      </p:sp>
      <p:sp>
        <p:nvSpPr>
          <p:cNvPr id="40974" name="Rectangle 14">
            <a:extLst>
              <a:ext uri="{FF2B5EF4-FFF2-40B4-BE49-F238E27FC236}">
                <a16:creationId xmlns:a16="http://schemas.microsoft.com/office/drawing/2014/main" id="{47C3501F-8990-4276-B406-AC4D3E6FF795}"/>
              </a:ext>
            </a:extLst>
          </p:cNvPr>
          <p:cNvSpPr>
            <a:spLocks noGrp="1" noChangeArrowheads="1"/>
          </p:cNvSpPr>
          <p:nvPr>
            <p:ph type="ftr" sz="quarter" idx="3"/>
          </p:nvPr>
        </p:nvSpPr>
        <p:spPr>
          <a:xfrm>
            <a:off x="3124200" y="6251575"/>
            <a:ext cx="2895600" cy="476250"/>
          </a:xfrm>
        </p:spPr>
        <p:txBody>
          <a:bodyPr/>
          <a:lstStyle>
            <a:lvl1pPr>
              <a:defRPr/>
            </a:lvl1pPr>
          </a:lstStyle>
          <a:p>
            <a:endParaRPr lang="en-US" altLang="en-US"/>
          </a:p>
        </p:txBody>
      </p:sp>
      <p:sp>
        <p:nvSpPr>
          <p:cNvPr id="40975" name="Rectangle 15">
            <a:extLst>
              <a:ext uri="{FF2B5EF4-FFF2-40B4-BE49-F238E27FC236}">
                <a16:creationId xmlns:a16="http://schemas.microsoft.com/office/drawing/2014/main" id="{45B554A6-7F60-437F-9FC7-C34DE5C798D6}"/>
              </a:ext>
            </a:extLst>
          </p:cNvPr>
          <p:cNvSpPr>
            <a:spLocks noGrp="1" noChangeArrowheads="1"/>
          </p:cNvSpPr>
          <p:nvPr>
            <p:ph type="sldNum" sz="quarter" idx="4"/>
          </p:nvPr>
        </p:nvSpPr>
        <p:spPr>
          <a:xfrm>
            <a:off x="6553200" y="6254750"/>
            <a:ext cx="2133600" cy="476250"/>
          </a:xfrm>
        </p:spPr>
        <p:txBody>
          <a:bodyPr/>
          <a:lstStyle>
            <a:lvl1pPr>
              <a:defRPr/>
            </a:lvl1pPr>
          </a:lstStyle>
          <a:p>
            <a:fld id="{D11C337B-3587-4B38-931B-400A113EAC0F}" type="slidenum">
              <a:rPr lang="en-US" altLang="en-US"/>
              <a:pPr/>
              <a:t>‹#›</a:t>
            </a:fld>
            <a:endParaRPr lang="en-US" altLang="en-US"/>
          </a:p>
        </p:txBody>
      </p:sp>
    </p:spTree>
    <p:extLst>
      <p:ext uri="{BB962C8B-B14F-4D97-AF65-F5344CB8AC3E}">
        <p14:creationId xmlns:p14="http://schemas.microsoft.com/office/powerpoint/2010/main" val="259185948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4C5C-3611-4A85-A9C9-E4E68AB79C8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61BF04C2-2B4B-4BD5-8DDF-C3B6B882FADB}"/>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9F3CBCC-1EF4-4E02-A07D-B1C6B209D50D}"/>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9B262025-4994-483A-B16B-0C554EB18AF3}"/>
              </a:ext>
            </a:extLst>
          </p:cNvPr>
          <p:cNvSpPr>
            <a:spLocks noGrp="1"/>
          </p:cNvSpPr>
          <p:nvPr>
            <p:ph type="sldNum" sz="quarter" idx="11"/>
          </p:nvPr>
        </p:nvSpPr>
        <p:spPr/>
        <p:txBody>
          <a:bodyPr/>
          <a:lstStyle>
            <a:lvl1pPr>
              <a:defRPr/>
            </a:lvl1pPr>
          </a:lstStyle>
          <a:p>
            <a:fld id="{ACD624DF-1173-4BC7-8C16-3E2F457918F5}" type="slidenum">
              <a:rPr lang="en-US" altLang="en-US"/>
              <a:pPr/>
              <a:t>‹#›</a:t>
            </a:fld>
            <a:endParaRPr lang="en-US" altLang="en-US"/>
          </a:p>
        </p:txBody>
      </p:sp>
      <p:sp>
        <p:nvSpPr>
          <p:cNvPr id="6" name="Footer Placeholder 5">
            <a:extLst>
              <a:ext uri="{FF2B5EF4-FFF2-40B4-BE49-F238E27FC236}">
                <a16:creationId xmlns:a16="http://schemas.microsoft.com/office/drawing/2014/main" id="{44A90A22-3610-447D-B76D-A2036A802DBC}"/>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25648970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10C665-3A16-41A9-BCC4-3928F2DAB418}"/>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82CBF263-623D-4144-864F-12CEF5B81C5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D5E4B04A-4590-4287-B910-63EE9A4B771D}"/>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2F127A8-6FB3-4CD4-B768-B463BB660AA4}"/>
              </a:ext>
            </a:extLst>
          </p:cNvPr>
          <p:cNvSpPr>
            <a:spLocks noGrp="1"/>
          </p:cNvSpPr>
          <p:nvPr>
            <p:ph type="sldNum" sz="quarter" idx="11"/>
          </p:nvPr>
        </p:nvSpPr>
        <p:spPr/>
        <p:txBody>
          <a:bodyPr/>
          <a:lstStyle>
            <a:lvl1pPr>
              <a:defRPr/>
            </a:lvl1pPr>
          </a:lstStyle>
          <a:p>
            <a:fld id="{E8823BF9-E304-4C2D-ABFD-16350C49B002}" type="slidenum">
              <a:rPr lang="en-US" altLang="en-US"/>
              <a:pPr/>
              <a:t>‹#›</a:t>
            </a:fld>
            <a:endParaRPr lang="en-US" altLang="en-US"/>
          </a:p>
        </p:txBody>
      </p:sp>
      <p:sp>
        <p:nvSpPr>
          <p:cNvPr id="6" name="Footer Placeholder 5">
            <a:extLst>
              <a:ext uri="{FF2B5EF4-FFF2-40B4-BE49-F238E27FC236}">
                <a16:creationId xmlns:a16="http://schemas.microsoft.com/office/drawing/2014/main" id="{0DDF352E-C030-4768-BB8C-70833B08DBC4}"/>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23158621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D69184-FE7E-41DD-84B2-EF91D62224F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AD7A7527-AF45-4FB6-8A43-CCE754ABD2D0}"/>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38B0EF45-7728-4AC1-BBD6-A036CE976C96}"/>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40FAA59-7167-4F6F-9A23-5D9959DDCDAA}"/>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69344D7-2ACB-4513-8240-1CFDF94DA9B6}"/>
              </a:ext>
            </a:extLst>
          </p:cNvPr>
          <p:cNvSpPr>
            <a:spLocks noGrp="1"/>
          </p:cNvSpPr>
          <p:nvPr>
            <p:ph type="sldNum" sz="quarter" idx="11"/>
          </p:nvPr>
        </p:nvSpPr>
        <p:spPr/>
        <p:txBody>
          <a:bodyPr/>
          <a:lstStyle>
            <a:lvl1pPr>
              <a:defRPr/>
            </a:lvl1pPr>
          </a:lstStyle>
          <a:p>
            <a:fld id="{8438E361-05B9-4C53-BA7C-A4C981A30025}" type="slidenum">
              <a:rPr lang="en-US" altLang="en-US"/>
              <a:pPr/>
              <a:t>‹#›</a:t>
            </a:fld>
            <a:endParaRPr lang="en-US" altLang="en-US"/>
          </a:p>
        </p:txBody>
      </p:sp>
      <p:sp>
        <p:nvSpPr>
          <p:cNvPr id="7" name="Footer Placeholder 6">
            <a:extLst>
              <a:ext uri="{FF2B5EF4-FFF2-40B4-BE49-F238E27FC236}">
                <a16:creationId xmlns:a16="http://schemas.microsoft.com/office/drawing/2014/main" id="{C72CD50C-A9BB-46D3-BA4D-A771350252D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410534252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ED458-1896-4276-9FF5-EA7A4C96E3B3}"/>
              </a:ext>
            </a:extLst>
          </p:cNvPr>
          <p:cNvSpPr>
            <a:spLocks noGrp="1"/>
          </p:cNvSpPr>
          <p:nvPr>
            <p:ph type="title"/>
          </p:nvPr>
        </p:nvSpPr>
        <p:spPr>
          <a:xfrm>
            <a:off x="630238" y="365125"/>
            <a:ext cx="78867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67A514B-C192-434D-B17A-9751926E4F6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9C1733F-DB67-4A2D-B0A5-AC328559F5F8}"/>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FFABEF5B-AFA3-44A9-BE97-48F10F4F25F2}"/>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4954C5F-D090-4634-B72C-997C11E3D399}"/>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21E7FB2B-17BD-4B67-8CF9-4598BC90ACF0}"/>
              </a:ext>
            </a:extLst>
          </p:cNvPr>
          <p:cNvSpPr>
            <a:spLocks noGrp="1"/>
          </p:cNvSpPr>
          <p:nvPr>
            <p:ph type="dt" sz="half" idx="10"/>
          </p:nvPr>
        </p:nvSpPr>
        <p:spPr/>
        <p:txBody>
          <a:bodyPr/>
          <a:lstStyle>
            <a:lvl1pPr>
              <a:defRPr/>
            </a:lvl1pPr>
          </a:lstStyle>
          <a:p>
            <a:endParaRPr lang="en-US" altLang="en-US"/>
          </a:p>
        </p:txBody>
      </p:sp>
      <p:sp>
        <p:nvSpPr>
          <p:cNvPr id="8" name="Slide Number Placeholder 7">
            <a:extLst>
              <a:ext uri="{FF2B5EF4-FFF2-40B4-BE49-F238E27FC236}">
                <a16:creationId xmlns:a16="http://schemas.microsoft.com/office/drawing/2014/main" id="{D9544FD9-22D4-4E9E-AB33-F93D2B0F053F}"/>
              </a:ext>
            </a:extLst>
          </p:cNvPr>
          <p:cNvSpPr>
            <a:spLocks noGrp="1"/>
          </p:cNvSpPr>
          <p:nvPr>
            <p:ph type="sldNum" sz="quarter" idx="11"/>
          </p:nvPr>
        </p:nvSpPr>
        <p:spPr/>
        <p:txBody>
          <a:bodyPr/>
          <a:lstStyle>
            <a:lvl1pPr>
              <a:defRPr/>
            </a:lvl1pPr>
          </a:lstStyle>
          <a:p>
            <a:fld id="{0630C7E3-9767-454F-B2CB-3885EFB169DB}" type="slidenum">
              <a:rPr lang="en-US" altLang="en-US"/>
              <a:pPr/>
              <a:t>‹#›</a:t>
            </a:fld>
            <a:endParaRPr lang="en-US" altLang="en-US"/>
          </a:p>
        </p:txBody>
      </p:sp>
      <p:sp>
        <p:nvSpPr>
          <p:cNvPr id="9" name="Footer Placeholder 8">
            <a:extLst>
              <a:ext uri="{FF2B5EF4-FFF2-40B4-BE49-F238E27FC236}">
                <a16:creationId xmlns:a16="http://schemas.microsoft.com/office/drawing/2014/main" id="{A24585C7-4A1E-4314-AFDD-9B4426C9C4C9}"/>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18385495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A3283C-1BCF-42B0-ADBD-E57A7E5614FF}"/>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FF9DBA59-4CE4-4F3A-AAB1-A0CEE49BD6B7}"/>
              </a:ext>
            </a:extLst>
          </p:cNvPr>
          <p:cNvSpPr>
            <a:spLocks noGrp="1"/>
          </p:cNvSpPr>
          <p:nvPr>
            <p:ph type="dt" sz="half" idx="10"/>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2CB46A5-8414-404A-8614-E422D755D243}"/>
              </a:ext>
            </a:extLst>
          </p:cNvPr>
          <p:cNvSpPr>
            <a:spLocks noGrp="1"/>
          </p:cNvSpPr>
          <p:nvPr>
            <p:ph type="sldNum" sz="quarter" idx="11"/>
          </p:nvPr>
        </p:nvSpPr>
        <p:spPr/>
        <p:txBody>
          <a:bodyPr/>
          <a:lstStyle>
            <a:lvl1pPr>
              <a:defRPr/>
            </a:lvl1pPr>
          </a:lstStyle>
          <a:p>
            <a:fld id="{7A9A9122-119D-40FB-A3EF-089EF1FE4E29}" type="slidenum">
              <a:rPr lang="en-US" altLang="en-US"/>
              <a:pPr/>
              <a:t>‹#›</a:t>
            </a:fld>
            <a:endParaRPr lang="en-US" altLang="en-US"/>
          </a:p>
        </p:txBody>
      </p:sp>
      <p:sp>
        <p:nvSpPr>
          <p:cNvPr id="5" name="Footer Placeholder 4">
            <a:extLst>
              <a:ext uri="{FF2B5EF4-FFF2-40B4-BE49-F238E27FC236}">
                <a16:creationId xmlns:a16="http://schemas.microsoft.com/office/drawing/2014/main" id="{1459BF20-8057-4AE2-ABD9-12F2A07C5A7F}"/>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345941094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E50ECD-16F3-4D85-979A-EC1074CDDC14}"/>
              </a:ext>
            </a:extLst>
          </p:cNvPr>
          <p:cNvSpPr>
            <a:spLocks noGrp="1"/>
          </p:cNvSpPr>
          <p:nvPr>
            <p:ph type="dt" sz="half" idx="10"/>
          </p:nvPr>
        </p:nvSpPr>
        <p:spPr/>
        <p:txBody>
          <a:bodyPr/>
          <a:lstStyle>
            <a:lvl1pPr>
              <a:defRPr/>
            </a:lvl1pPr>
          </a:lstStyle>
          <a:p>
            <a:endParaRPr lang="en-US" altLang="en-US"/>
          </a:p>
        </p:txBody>
      </p:sp>
      <p:sp>
        <p:nvSpPr>
          <p:cNvPr id="3" name="Slide Number Placeholder 2">
            <a:extLst>
              <a:ext uri="{FF2B5EF4-FFF2-40B4-BE49-F238E27FC236}">
                <a16:creationId xmlns:a16="http://schemas.microsoft.com/office/drawing/2014/main" id="{38052A4D-5F41-4CEC-BDB7-86D625C56A98}"/>
              </a:ext>
            </a:extLst>
          </p:cNvPr>
          <p:cNvSpPr>
            <a:spLocks noGrp="1"/>
          </p:cNvSpPr>
          <p:nvPr>
            <p:ph type="sldNum" sz="quarter" idx="11"/>
          </p:nvPr>
        </p:nvSpPr>
        <p:spPr/>
        <p:txBody>
          <a:bodyPr/>
          <a:lstStyle>
            <a:lvl1pPr>
              <a:defRPr/>
            </a:lvl1pPr>
          </a:lstStyle>
          <a:p>
            <a:fld id="{233B7F33-D359-4406-8B66-7E63179DBF78}" type="slidenum">
              <a:rPr lang="en-US" altLang="en-US"/>
              <a:pPr/>
              <a:t>‹#›</a:t>
            </a:fld>
            <a:endParaRPr lang="en-US" altLang="en-US"/>
          </a:p>
        </p:txBody>
      </p:sp>
      <p:sp>
        <p:nvSpPr>
          <p:cNvPr id="4" name="Footer Placeholder 3">
            <a:extLst>
              <a:ext uri="{FF2B5EF4-FFF2-40B4-BE49-F238E27FC236}">
                <a16:creationId xmlns:a16="http://schemas.microsoft.com/office/drawing/2014/main" id="{0487FD3B-19F2-4B72-9259-27794983186F}"/>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120970780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345CED-6837-4A4C-9679-C53F4E67C5B6}"/>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7C6BE58-D98E-4503-BA2A-2054C0A9DD4B}"/>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ED46DC22-C889-437A-9F2E-07FEEC309C5F}"/>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2B821BF-A49E-449A-A4B4-29C1FC72BDA8}"/>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48FD508-E6A0-4DCF-9B9C-F8DDCAADD6BB}"/>
              </a:ext>
            </a:extLst>
          </p:cNvPr>
          <p:cNvSpPr>
            <a:spLocks noGrp="1"/>
          </p:cNvSpPr>
          <p:nvPr>
            <p:ph type="sldNum" sz="quarter" idx="11"/>
          </p:nvPr>
        </p:nvSpPr>
        <p:spPr/>
        <p:txBody>
          <a:bodyPr/>
          <a:lstStyle>
            <a:lvl1pPr>
              <a:defRPr/>
            </a:lvl1pPr>
          </a:lstStyle>
          <a:p>
            <a:fld id="{208978A6-7AF1-485A-B946-5B6536E38098}" type="slidenum">
              <a:rPr lang="en-US" altLang="en-US"/>
              <a:pPr/>
              <a:t>‹#›</a:t>
            </a:fld>
            <a:endParaRPr lang="en-US" altLang="en-US"/>
          </a:p>
        </p:txBody>
      </p:sp>
      <p:sp>
        <p:nvSpPr>
          <p:cNvPr id="7" name="Footer Placeholder 6">
            <a:extLst>
              <a:ext uri="{FF2B5EF4-FFF2-40B4-BE49-F238E27FC236}">
                <a16:creationId xmlns:a16="http://schemas.microsoft.com/office/drawing/2014/main" id="{69FDD60E-0915-492F-B3CA-785C49509F8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11526167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12475230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8302AC-9458-4056-8F90-89235DCBCED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9925ADD7-77D1-4645-8D2F-9BC69405677A}"/>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4AEF6D07-B921-4FC6-8B42-45DC00E725E1}"/>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C7FB8DAB-61FD-4065-BA58-129C46A5A827}"/>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A5C52F4-823D-4B09-A110-E5522E5624EC}"/>
              </a:ext>
            </a:extLst>
          </p:cNvPr>
          <p:cNvSpPr>
            <a:spLocks noGrp="1"/>
          </p:cNvSpPr>
          <p:nvPr>
            <p:ph type="sldNum" sz="quarter" idx="11"/>
          </p:nvPr>
        </p:nvSpPr>
        <p:spPr/>
        <p:txBody>
          <a:bodyPr/>
          <a:lstStyle>
            <a:lvl1pPr>
              <a:defRPr/>
            </a:lvl1pPr>
          </a:lstStyle>
          <a:p>
            <a:fld id="{8DAA98D9-1302-47F5-902A-9898679744A7}" type="slidenum">
              <a:rPr lang="en-US" altLang="en-US"/>
              <a:pPr/>
              <a:t>‹#›</a:t>
            </a:fld>
            <a:endParaRPr lang="en-US" altLang="en-US"/>
          </a:p>
        </p:txBody>
      </p:sp>
      <p:sp>
        <p:nvSpPr>
          <p:cNvPr id="7" name="Footer Placeholder 6">
            <a:extLst>
              <a:ext uri="{FF2B5EF4-FFF2-40B4-BE49-F238E27FC236}">
                <a16:creationId xmlns:a16="http://schemas.microsoft.com/office/drawing/2014/main" id="{881CC747-5029-48D3-B885-32CC1B97891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6698164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DF7C51-8154-4807-9E94-D101A8F367AD}"/>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FAB5DC77-CC09-4079-B65F-B5FD31E6CAE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749215D-F895-422F-A00D-771D9CB10230}"/>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1AE1903D-6E4F-4728-9C89-6EAE62BC3807}"/>
              </a:ext>
            </a:extLst>
          </p:cNvPr>
          <p:cNvSpPr>
            <a:spLocks noGrp="1"/>
          </p:cNvSpPr>
          <p:nvPr>
            <p:ph type="sldNum" sz="quarter" idx="11"/>
          </p:nvPr>
        </p:nvSpPr>
        <p:spPr/>
        <p:txBody>
          <a:bodyPr/>
          <a:lstStyle>
            <a:lvl1pPr>
              <a:defRPr/>
            </a:lvl1pPr>
          </a:lstStyle>
          <a:p>
            <a:fld id="{22F65F88-B0E5-446F-A79F-8F3B8C0DCABB}" type="slidenum">
              <a:rPr lang="en-US" altLang="en-US"/>
              <a:pPr/>
              <a:t>‹#›</a:t>
            </a:fld>
            <a:endParaRPr lang="en-US" altLang="en-US"/>
          </a:p>
        </p:txBody>
      </p:sp>
      <p:sp>
        <p:nvSpPr>
          <p:cNvPr id="6" name="Footer Placeholder 5">
            <a:extLst>
              <a:ext uri="{FF2B5EF4-FFF2-40B4-BE49-F238E27FC236}">
                <a16:creationId xmlns:a16="http://schemas.microsoft.com/office/drawing/2014/main" id="{F51EE7D8-1153-4628-AA45-26319029A4DC}"/>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88312073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166C6FA-1AA1-446B-AB96-7571F9F6639D}"/>
              </a:ext>
            </a:extLst>
          </p:cNvPr>
          <p:cNvSpPr>
            <a:spLocks noGrp="1"/>
          </p:cNvSpPr>
          <p:nvPr>
            <p:ph type="title" orient="vert"/>
          </p:nvPr>
        </p:nvSpPr>
        <p:spPr>
          <a:xfrm>
            <a:off x="6629400" y="274638"/>
            <a:ext cx="2057400" cy="5851525"/>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2A31989-1D37-4674-BDAC-877A9F798E38}"/>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33640D6-98FA-4C75-A509-463F1173C2BC}"/>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E74B77F9-D968-42A1-9115-C7C64367A416}"/>
              </a:ext>
            </a:extLst>
          </p:cNvPr>
          <p:cNvSpPr>
            <a:spLocks noGrp="1"/>
          </p:cNvSpPr>
          <p:nvPr>
            <p:ph type="sldNum" sz="quarter" idx="11"/>
          </p:nvPr>
        </p:nvSpPr>
        <p:spPr/>
        <p:txBody>
          <a:bodyPr/>
          <a:lstStyle>
            <a:lvl1pPr>
              <a:defRPr/>
            </a:lvl1pPr>
          </a:lstStyle>
          <a:p>
            <a:fld id="{3892809A-E8FF-4E58-874F-0CD956A42D78}" type="slidenum">
              <a:rPr lang="en-US" altLang="en-US"/>
              <a:pPr/>
              <a:t>‹#›</a:t>
            </a:fld>
            <a:endParaRPr lang="en-US" altLang="en-US"/>
          </a:p>
        </p:txBody>
      </p:sp>
      <p:sp>
        <p:nvSpPr>
          <p:cNvPr id="6" name="Footer Placeholder 5">
            <a:extLst>
              <a:ext uri="{FF2B5EF4-FFF2-40B4-BE49-F238E27FC236}">
                <a16:creationId xmlns:a16="http://schemas.microsoft.com/office/drawing/2014/main" id="{FAB4E670-D9E2-4A5D-87C3-8552717A7199}"/>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89078027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1D07F-39DF-4451-938E-AA468DC23434}"/>
              </a:ext>
            </a:extLst>
          </p:cNvPr>
          <p:cNvSpPr>
            <a:spLocks noGrp="1"/>
          </p:cNvSpPr>
          <p:nvPr>
            <p:ph type="title"/>
          </p:nvPr>
        </p:nvSpPr>
        <p:spPr>
          <a:xfrm>
            <a:off x="457200" y="274638"/>
            <a:ext cx="8229600" cy="1143000"/>
          </a:xfrm>
        </p:spPr>
        <p:txBody>
          <a:bodyPr/>
          <a:lstStyle/>
          <a:p>
            <a:r>
              <a:rPr lang="en-US"/>
              <a:t>Click to edit Master title style</a:t>
            </a:r>
            <a:endParaRPr lang="en-GB"/>
          </a:p>
        </p:txBody>
      </p:sp>
      <p:sp>
        <p:nvSpPr>
          <p:cNvPr id="3" name="Table Placeholder 2">
            <a:extLst>
              <a:ext uri="{FF2B5EF4-FFF2-40B4-BE49-F238E27FC236}">
                <a16:creationId xmlns:a16="http://schemas.microsoft.com/office/drawing/2014/main" id="{1B08FC22-14AB-4722-9E32-3BE68734728D}"/>
              </a:ext>
            </a:extLst>
          </p:cNvPr>
          <p:cNvSpPr>
            <a:spLocks noGrp="1"/>
          </p:cNvSpPr>
          <p:nvPr>
            <p:ph type="tbl" idx="1"/>
          </p:nvPr>
        </p:nvSpPr>
        <p:spPr>
          <a:xfrm>
            <a:off x="457200" y="1600200"/>
            <a:ext cx="8229600" cy="4525963"/>
          </a:xfrm>
        </p:spPr>
        <p:txBody>
          <a:bodyPr/>
          <a:lstStyle/>
          <a:p>
            <a:endParaRPr lang="en-GB"/>
          </a:p>
        </p:txBody>
      </p:sp>
      <p:sp>
        <p:nvSpPr>
          <p:cNvPr id="4" name="Date Placeholder 3">
            <a:extLst>
              <a:ext uri="{FF2B5EF4-FFF2-40B4-BE49-F238E27FC236}">
                <a16:creationId xmlns:a16="http://schemas.microsoft.com/office/drawing/2014/main" id="{7715F7AF-8366-4077-89DF-E3E4B091A0E1}"/>
              </a:ext>
            </a:extLst>
          </p:cNvPr>
          <p:cNvSpPr>
            <a:spLocks noGrp="1"/>
          </p:cNvSpPr>
          <p:nvPr>
            <p:ph type="dt" sz="half" idx="10"/>
          </p:nvPr>
        </p:nvSpPr>
        <p:spPr>
          <a:xfrm>
            <a:off x="457200" y="6251575"/>
            <a:ext cx="2133600" cy="476250"/>
          </a:xfrm>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C4CBC4E-1141-4E09-9E5D-10C565B7F370}"/>
              </a:ext>
            </a:extLst>
          </p:cNvPr>
          <p:cNvSpPr>
            <a:spLocks noGrp="1"/>
          </p:cNvSpPr>
          <p:nvPr>
            <p:ph type="sldNum" sz="quarter" idx="11"/>
          </p:nvPr>
        </p:nvSpPr>
        <p:spPr>
          <a:xfrm>
            <a:off x="6553200" y="6248400"/>
            <a:ext cx="2133600" cy="476250"/>
          </a:xfrm>
        </p:spPr>
        <p:txBody>
          <a:bodyPr/>
          <a:lstStyle>
            <a:lvl1pPr>
              <a:defRPr/>
            </a:lvl1pPr>
          </a:lstStyle>
          <a:p>
            <a:fld id="{7920E126-F87F-4F3D-841A-2E206F55EE29}" type="slidenum">
              <a:rPr lang="en-US" altLang="en-US"/>
              <a:pPr/>
              <a:t>‹#›</a:t>
            </a:fld>
            <a:endParaRPr lang="en-US" altLang="en-US"/>
          </a:p>
        </p:txBody>
      </p:sp>
      <p:sp>
        <p:nvSpPr>
          <p:cNvPr id="6" name="Footer Placeholder 5">
            <a:extLst>
              <a:ext uri="{FF2B5EF4-FFF2-40B4-BE49-F238E27FC236}">
                <a16:creationId xmlns:a16="http://schemas.microsoft.com/office/drawing/2014/main" id="{2B826CBF-5C04-4D78-BD04-3403CE754085}"/>
              </a:ext>
            </a:extLst>
          </p:cNvPr>
          <p:cNvSpPr>
            <a:spLocks noGrp="1"/>
          </p:cNvSpPr>
          <p:nvPr>
            <p:ph type="ftr" sz="quarter" idx="12"/>
          </p:nvPr>
        </p:nvSpPr>
        <p:spPr>
          <a:xfrm>
            <a:off x="3124200" y="6248400"/>
            <a:ext cx="2895600" cy="476250"/>
          </a:xfrm>
        </p:spPr>
        <p:txBody>
          <a:bodyPr/>
          <a:lstStyle>
            <a:lvl1pPr>
              <a:defRPr/>
            </a:lvl1pPr>
          </a:lstStyle>
          <a:p>
            <a:endParaRPr lang="en-US" altLang="en-US"/>
          </a:p>
        </p:txBody>
      </p:sp>
    </p:spTree>
    <p:extLst>
      <p:ext uri="{BB962C8B-B14F-4D97-AF65-F5344CB8AC3E}">
        <p14:creationId xmlns:p14="http://schemas.microsoft.com/office/powerpoint/2010/main" val="357312666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6BB256-A3D1-4A9F-9191-EE223E04CDBB}"/>
              </a:ext>
            </a:extLst>
          </p:cNvPr>
          <p:cNvSpPr>
            <a:spLocks noGrp="1"/>
          </p:cNvSpPr>
          <p:nvPr>
            <p:ph type="title"/>
          </p:nvPr>
        </p:nvSpPr>
        <p:spPr>
          <a:xfrm>
            <a:off x="457200" y="274638"/>
            <a:ext cx="8229600" cy="1143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7D3A5F6-3743-4ADE-9C92-89FC74C686FA}"/>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14AC2938-BA77-40BF-A7F5-E7E2BEA68BDA}"/>
              </a:ext>
            </a:extLst>
          </p:cNvPr>
          <p:cNvSpPr>
            <a:spLocks noGrp="1"/>
          </p:cNvSpPr>
          <p:nvPr>
            <p:ph sz="quarter" idx="2"/>
          </p:nvPr>
        </p:nvSpPr>
        <p:spPr>
          <a:xfrm>
            <a:off x="4648200" y="1600200"/>
            <a:ext cx="4038600" cy="21859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4">
            <a:extLst>
              <a:ext uri="{FF2B5EF4-FFF2-40B4-BE49-F238E27FC236}">
                <a16:creationId xmlns:a16="http://schemas.microsoft.com/office/drawing/2014/main" id="{74F972F6-B214-474E-B8DE-AD7C4F32C16B}"/>
              </a:ext>
            </a:extLst>
          </p:cNvPr>
          <p:cNvSpPr>
            <a:spLocks noGrp="1"/>
          </p:cNvSpPr>
          <p:nvPr>
            <p:ph sz="quarter" idx="3"/>
          </p:nvPr>
        </p:nvSpPr>
        <p:spPr>
          <a:xfrm>
            <a:off x="4648200" y="3938588"/>
            <a:ext cx="4038600" cy="21875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Date Placeholder 5">
            <a:extLst>
              <a:ext uri="{FF2B5EF4-FFF2-40B4-BE49-F238E27FC236}">
                <a16:creationId xmlns:a16="http://schemas.microsoft.com/office/drawing/2014/main" id="{755374E9-F6CF-49A0-BB67-1B0C8B6C1137}"/>
              </a:ext>
            </a:extLst>
          </p:cNvPr>
          <p:cNvSpPr>
            <a:spLocks noGrp="1"/>
          </p:cNvSpPr>
          <p:nvPr>
            <p:ph type="dt" sz="half" idx="10"/>
          </p:nvPr>
        </p:nvSpPr>
        <p:spPr>
          <a:xfrm>
            <a:off x="457200" y="6251575"/>
            <a:ext cx="2133600" cy="476250"/>
          </a:xfrm>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1243E9B-6761-4841-AC96-71A70ACCD5CA}"/>
              </a:ext>
            </a:extLst>
          </p:cNvPr>
          <p:cNvSpPr>
            <a:spLocks noGrp="1"/>
          </p:cNvSpPr>
          <p:nvPr>
            <p:ph type="sldNum" sz="quarter" idx="11"/>
          </p:nvPr>
        </p:nvSpPr>
        <p:spPr>
          <a:xfrm>
            <a:off x="6553200" y="6248400"/>
            <a:ext cx="2133600" cy="476250"/>
          </a:xfrm>
        </p:spPr>
        <p:txBody>
          <a:bodyPr/>
          <a:lstStyle>
            <a:lvl1pPr>
              <a:defRPr/>
            </a:lvl1pPr>
          </a:lstStyle>
          <a:p>
            <a:fld id="{86D70019-B89A-4F24-BE3A-CB590AB8FAE7}" type="slidenum">
              <a:rPr lang="en-US" altLang="en-US"/>
              <a:pPr/>
              <a:t>‹#›</a:t>
            </a:fld>
            <a:endParaRPr lang="en-US" altLang="en-US"/>
          </a:p>
        </p:txBody>
      </p:sp>
      <p:sp>
        <p:nvSpPr>
          <p:cNvPr id="8" name="Footer Placeholder 7">
            <a:extLst>
              <a:ext uri="{FF2B5EF4-FFF2-40B4-BE49-F238E27FC236}">
                <a16:creationId xmlns:a16="http://schemas.microsoft.com/office/drawing/2014/main" id="{E79CD07F-434E-4D7D-BB20-4CD29516E282}"/>
              </a:ext>
            </a:extLst>
          </p:cNvPr>
          <p:cNvSpPr>
            <a:spLocks noGrp="1"/>
          </p:cNvSpPr>
          <p:nvPr>
            <p:ph type="ftr" sz="quarter" idx="12"/>
          </p:nvPr>
        </p:nvSpPr>
        <p:spPr>
          <a:xfrm>
            <a:off x="3124200" y="6248400"/>
            <a:ext cx="2895600" cy="476250"/>
          </a:xfrm>
        </p:spPr>
        <p:txBody>
          <a:bodyPr/>
          <a:lstStyle>
            <a:lvl1pPr>
              <a:defRPr/>
            </a:lvl1pPr>
          </a:lstStyle>
          <a:p>
            <a:endParaRPr lang="en-US" altLang="en-US"/>
          </a:p>
        </p:txBody>
      </p:sp>
    </p:spTree>
    <p:extLst>
      <p:ext uri="{BB962C8B-B14F-4D97-AF65-F5344CB8AC3E}">
        <p14:creationId xmlns:p14="http://schemas.microsoft.com/office/powerpoint/2010/main" val="34604071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07522" name="Group 2">
            <a:extLst>
              <a:ext uri="{FF2B5EF4-FFF2-40B4-BE49-F238E27FC236}">
                <a16:creationId xmlns:a16="http://schemas.microsoft.com/office/drawing/2014/main" id="{BAC259BB-0800-4183-81C1-6F99684381CE}"/>
              </a:ext>
            </a:extLst>
          </p:cNvPr>
          <p:cNvGrpSpPr>
            <a:grpSpLocks/>
          </p:cNvGrpSpPr>
          <p:nvPr/>
        </p:nvGrpSpPr>
        <p:grpSpPr bwMode="auto">
          <a:xfrm>
            <a:off x="3800475" y="1789113"/>
            <a:ext cx="5340350" cy="5056187"/>
            <a:chOff x="2394" y="1127"/>
            <a:chExt cx="3364" cy="3185"/>
          </a:xfrm>
        </p:grpSpPr>
        <p:sp>
          <p:nvSpPr>
            <p:cNvPr id="107523" name="Rectangle 3">
              <a:extLst>
                <a:ext uri="{FF2B5EF4-FFF2-40B4-BE49-F238E27FC236}">
                  <a16:creationId xmlns:a16="http://schemas.microsoft.com/office/drawing/2014/main" id="{14BD8028-04F2-4A9B-9C28-717C6E71AC88}"/>
                </a:ext>
              </a:extLst>
            </p:cNvPr>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4" name="Oval 4">
              <a:extLst>
                <a:ext uri="{FF2B5EF4-FFF2-40B4-BE49-F238E27FC236}">
                  <a16:creationId xmlns:a16="http://schemas.microsoft.com/office/drawing/2014/main" id="{1BE27A42-797D-4564-A82D-B83F0A559FAE}"/>
                </a:ext>
              </a:extLst>
            </p:cNvPr>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5" name="Rectangle 5">
              <a:extLst>
                <a:ext uri="{FF2B5EF4-FFF2-40B4-BE49-F238E27FC236}">
                  <a16:creationId xmlns:a16="http://schemas.microsoft.com/office/drawing/2014/main" id="{386103B1-660A-4B95-8CEE-16BEF5ABB76C}"/>
                </a:ext>
              </a:extLst>
            </p:cNvPr>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6" name="Freeform 6">
              <a:extLst>
                <a:ext uri="{FF2B5EF4-FFF2-40B4-BE49-F238E27FC236}">
                  <a16:creationId xmlns:a16="http://schemas.microsoft.com/office/drawing/2014/main" id="{4B50935D-E148-4715-878C-C71C1479394C}"/>
                </a:ext>
              </a:extLst>
            </p:cNvPr>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27" name="Rectangle 7">
              <a:extLst>
                <a:ext uri="{FF2B5EF4-FFF2-40B4-BE49-F238E27FC236}">
                  <a16:creationId xmlns:a16="http://schemas.microsoft.com/office/drawing/2014/main" id="{08677C6E-F268-4333-80C8-146467B3A1FA}"/>
                </a:ext>
              </a:extLst>
            </p:cNvPr>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8" name="Rectangle 8">
              <a:extLst>
                <a:ext uri="{FF2B5EF4-FFF2-40B4-BE49-F238E27FC236}">
                  <a16:creationId xmlns:a16="http://schemas.microsoft.com/office/drawing/2014/main" id="{B425AD5A-2363-4C54-8BD0-0FE42FE48793}"/>
                </a:ext>
              </a:extLst>
            </p:cNvPr>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9" name="Rectangle 9">
              <a:extLst>
                <a:ext uri="{FF2B5EF4-FFF2-40B4-BE49-F238E27FC236}">
                  <a16:creationId xmlns:a16="http://schemas.microsoft.com/office/drawing/2014/main" id="{B89457D1-A196-4CA7-A103-F74E08C8C1E7}"/>
                </a:ext>
              </a:extLst>
            </p:cNvPr>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0" name="Rectangle 10">
              <a:extLst>
                <a:ext uri="{FF2B5EF4-FFF2-40B4-BE49-F238E27FC236}">
                  <a16:creationId xmlns:a16="http://schemas.microsoft.com/office/drawing/2014/main" id="{D9179445-0919-4C48-BEA9-E6E7A0705409}"/>
                </a:ext>
              </a:extLst>
            </p:cNvPr>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1" name="Rectangle 11">
              <a:extLst>
                <a:ext uri="{FF2B5EF4-FFF2-40B4-BE49-F238E27FC236}">
                  <a16:creationId xmlns:a16="http://schemas.microsoft.com/office/drawing/2014/main" id="{976A53ED-54FB-4271-A7FF-409333F09BDA}"/>
                </a:ext>
              </a:extLst>
            </p:cNvPr>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2" name="Freeform 12">
              <a:extLst>
                <a:ext uri="{FF2B5EF4-FFF2-40B4-BE49-F238E27FC236}">
                  <a16:creationId xmlns:a16="http://schemas.microsoft.com/office/drawing/2014/main" id="{5505B22A-4CFD-4FB0-9F2F-9F5FA22C92E1}"/>
                </a:ext>
              </a:extLst>
            </p:cNvPr>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3" name="Freeform 13">
              <a:extLst>
                <a:ext uri="{FF2B5EF4-FFF2-40B4-BE49-F238E27FC236}">
                  <a16:creationId xmlns:a16="http://schemas.microsoft.com/office/drawing/2014/main" id="{FA09A833-A8AB-4DBA-B58E-383CA7DA9419}"/>
                </a:ext>
              </a:extLst>
            </p:cNvPr>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4" name="Freeform 14">
              <a:extLst>
                <a:ext uri="{FF2B5EF4-FFF2-40B4-BE49-F238E27FC236}">
                  <a16:creationId xmlns:a16="http://schemas.microsoft.com/office/drawing/2014/main" id="{0DBE8550-275C-4248-8009-DF085B02749B}"/>
                </a:ext>
              </a:extLst>
            </p:cNvPr>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5" name="Freeform 15">
              <a:extLst>
                <a:ext uri="{FF2B5EF4-FFF2-40B4-BE49-F238E27FC236}">
                  <a16:creationId xmlns:a16="http://schemas.microsoft.com/office/drawing/2014/main" id="{EA1801C9-E766-4F14-A829-65EE36AF1037}"/>
                </a:ext>
              </a:extLst>
            </p:cNvPr>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6" name="Freeform 16">
              <a:extLst>
                <a:ext uri="{FF2B5EF4-FFF2-40B4-BE49-F238E27FC236}">
                  <a16:creationId xmlns:a16="http://schemas.microsoft.com/office/drawing/2014/main" id="{5661F7CC-AC41-4AF5-A03A-317F3FEFE2A9}"/>
                </a:ext>
              </a:extLst>
            </p:cNvPr>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7" name="Freeform 17">
              <a:extLst>
                <a:ext uri="{FF2B5EF4-FFF2-40B4-BE49-F238E27FC236}">
                  <a16:creationId xmlns:a16="http://schemas.microsoft.com/office/drawing/2014/main" id="{92911E57-B1C6-4BFD-8626-147D5E534A5F}"/>
                </a:ext>
              </a:extLst>
            </p:cNvPr>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8" name="Freeform 18">
              <a:extLst>
                <a:ext uri="{FF2B5EF4-FFF2-40B4-BE49-F238E27FC236}">
                  <a16:creationId xmlns:a16="http://schemas.microsoft.com/office/drawing/2014/main" id="{3DCDE4B0-8292-4E0E-93DD-65F9DE4A7F77}"/>
                </a:ext>
              </a:extLst>
            </p:cNvPr>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9" name="Freeform 19">
              <a:extLst>
                <a:ext uri="{FF2B5EF4-FFF2-40B4-BE49-F238E27FC236}">
                  <a16:creationId xmlns:a16="http://schemas.microsoft.com/office/drawing/2014/main" id="{EA19A7AA-6027-43C9-937E-EC1729D9F48A}"/>
                </a:ext>
              </a:extLst>
            </p:cNvPr>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0" name="Freeform 20">
              <a:extLst>
                <a:ext uri="{FF2B5EF4-FFF2-40B4-BE49-F238E27FC236}">
                  <a16:creationId xmlns:a16="http://schemas.microsoft.com/office/drawing/2014/main" id="{DFDA76D3-1FF1-418D-A9DE-8008226D2875}"/>
                </a:ext>
              </a:extLst>
            </p:cNvPr>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1" name="Freeform 21">
              <a:extLst>
                <a:ext uri="{FF2B5EF4-FFF2-40B4-BE49-F238E27FC236}">
                  <a16:creationId xmlns:a16="http://schemas.microsoft.com/office/drawing/2014/main" id="{44F28994-34EB-4FF8-9F14-D1023728D5C2}"/>
                </a:ext>
              </a:extLst>
            </p:cNvPr>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2" name="Freeform 22">
              <a:extLst>
                <a:ext uri="{FF2B5EF4-FFF2-40B4-BE49-F238E27FC236}">
                  <a16:creationId xmlns:a16="http://schemas.microsoft.com/office/drawing/2014/main" id="{774FD6FF-C18A-4EF9-8B8E-E9CE5A7471CE}"/>
                </a:ext>
              </a:extLst>
            </p:cNvPr>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3" name="Freeform 23">
              <a:extLst>
                <a:ext uri="{FF2B5EF4-FFF2-40B4-BE49-F238E27FC236}">
                  <a16:creationId xmlns:a16="http://schemas.microsoft.com/office/drawing/2014/main" id="{A7E04B2E-DB04-4047-8D4B-62C82A753E06}"/>
                </a:ext>
              </a:extLst>
            </p:cNvPr>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4" name="Freeform 24">
              <a:extLst>
                <a:ext uri="{FF2B5EF4-FFF2-40B4-BE49-F238E27FC236}">
                  <a16:creationId xmlns:a16="http://schemas.microsoft.com/office/drawing/2014/main" id="{FD4730F6-B02A-4851-A5B3-01969B7E751C}"/>
                </a:ext>
              </a:extLst>
            </p:cNvPr>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5" name="Freeform 25">
              <a:extLst>
                <a:ext uri="{FF2B5EF4-FFF2-40B4-BE49-F238E27FC236}">
                  <a16:creationId xmlns:a16="http://schemas.microsoft.com/office/drawing/2014/main" id="{689A2FDC-E9BA-4041-95B6-530D9E5CA718}"/>
                </a:ext>
              </a:extLst>
            </p:cNvPr>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6" name="Freeform 26">
              <a:extLst>
                <a:ext uri="{FF2B5EF4-FFF2-40B4-BE49-F238E27FC236}">
                  <a16:creationId xmlns:a16="http://schemas.microsoft.com/office/drawing/2014/main" id="{539AC0A8-55ED-43E4-929A-0A752A41EECF}"/>
                </a:ext>
              </a:extLst>
            </p:cNvPr>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7" name="Oval 27">
              <a:extLst>
                <a:ext uri="{FF2B5EF4-FFF2-40B4-BE49-F238E27FC236}">
                  <a16:creationId xmlns:a16="http://schemas.microsoft.com/office/drawing/2014/main" id="{88B5A5F5-BDCF-4032-AA25-6D67EDC2F444}"/>
                </a:ext>
              </a:extLst>
            </p:cNvPr>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48" name="Oval 28">
              <a:extLst>
                <a:ext uri="{FF2B5EF4-FFF2-40B4-BE49-F238E27FC236}">
                  <a16:creationId xmlns:a16="http://schemas.microsoft.com/office/drawing/2014/main" id="{D83E4B71-1EA6-4FC1-A7E5-9E72E64206AE}"/>
                </a:ext>
              </a:extLst>
            </p:cNvPr>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49" name="Oval 29">
              <a:extLst>
                <a:ext uri="{FF2B5EF4-FFF2-40B4-BE49-F238E27FC236}">
                  <a16:creationId xmlns:a16="http://schemas.microsoft.com/office/drawing/2014/main" id="{26709E32-2151-4568-B60D-F2287399CD98}"/>
                </a:ext>
              </a:extLst>
            </p:cNvPr>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0" name="Freeform 30">
              <a:extLst>
                <a:ext uri="{FF2B5EF4-FFF2-40B4-BE49-F238E27FC236}">
                  <a16:creationId xmlns:a16="http://schemas.microsoft.com/office/drawing/2014/main" id="{79931834-4033-4BC6-BE02-EC432094A08D}"/>
                </a:ext>
              </a:extLst>
            </p:cNvPr>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1" name="Freeform 31">
              <a:extLst>
                <a:ext uri="{FF2B5EF4-FFF2-40B4-BE49-F238E27FC236}">
                  <a16:creationId xmlns:a16="http://schemas.microsoft.com/office/drawing/2014/main" id="{69368E56-1F4F-40B7-AB96-DD785E0482E1}"/>
                </a:ext>
              </a:extLst>
            </p:cNvPr>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2" name="Rectangle 32">
              <a:extLst>
                <a:ext uri="{FF2B5EF4-FFF2-40B4-BE49-F238E27FC236}">
                  <a16:creationId xmlns:a16="http://schemas.microsoft.com/office/drawing/2014/main" id="{515FBD1A-437B-4137-B34C-6765F4B024C2}"/>
                </a:ext>
              </a:extLst>
            </p:cNvPr>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3" name="Rectangle 33">
              <a:extLst>
                <a:ext uri="{FF2B5EF4-FFF2-40B4-BE49-F238E27FC236}">
                  <a16:creationId xmlns:a16="http://schemas.microsoft.com/office/drawing/2014/main" id="{76398A3D-512C-43B2-8A74-FC3AC69AAF62}"/>
                </a:ext>
              </a:extLst>
            </p:cNvPr>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4" name="AutoShape 34">
              <a:extLst>
                <a:ext uri="{FF2B5EF4-FFF2-40B4-BE49-F238E27FC236}">
                  <a16:creationId xmlns:a16="http://schemas.microsoft.com/office/drawing/2014/main" id="{7C39DC8A-75ED-47B0-8BAA-335639CBC426}"/>
                </a:ext>
              </a:extLst>
            </p:cNvPr>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5" name="Freeform 35">
              <a:extLst>
                <a:ext uri="{FF2B5EF4-FFF2-40B4-BE49-F238E27FC236}">
                  <a16:creationId xmlns:a16="http://schemas.microsoft.com/office/drawing/2014/main" id="{4CBFF57C-12B3-4710-B73C-AA368109D029}"/>
                </a:ext>
              </a:extLst>
            </p:cNvPr>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6" name="Freeform 36">
              <a:extLst>
                <a:ext uri="{FF2B5EF4-FFF2-40B4-BE49-F238E27FC236}">
                  <a16:creationId xmlns:a16="http://schemas.microsoft.com/office/drawing/2014/main" id="{53686159-9564-4443-87D4-D8C2896AACD4}"/>
                </a:ext>
              </a:extLst>
            </p:cNvPr>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7557" name="Rectangle 37">
            <a:extLst>
              <a:ext uri="{FF2B5EF4-FFF2-40B4-BE49-F238E27FC236}">
                <a16:creationId xmlns:a16="http://schemas.microsoft.com/office/drawing/2014/main" id="{A33404C3-9F71-4A83-B3F1-86788C4747EB}"/>
              </a:ext>
            </a:extLst>
          </p:cNvPr>
          <p:cNvSpPr>
            <a:spLocks noGrp="1" noChangeArrowheads="1"/>
          </p:cNvSpPr>
          <p:nvPr>
            <p:ph type="dt" sz="half" idx="2"/>
          </p:nvPr>
        </p:nvSpPr>
        <p:spPr/>
        <p:txBody>
          <a:bodyPr/>
          <a:lstStyle>
            <a:lvl1pPr>
              <a:defRPr/>
            </a:lvl1pPr>
          </a:lstStyle>
          <a:p>
            <a:endParaRPr lang="en-US" altLang="en-US"/>
          </a:p>
        </p:txBody>
      </p:sp>
      <p:sp>
        <p:nvSpPr>
          <p:cNvPr id="107558" name="Rectangle 38">
            <a:extLst>
              <a:ext uri="{FF2B5EF4-FFF2-40B4-BE49-F238E27FC236}">
                <a16:creationId xmlns:a16="http://schemas.microsoft.com/office/drawing/2014/main" id="{CCAE4DF8-3C0D-4DA0-A21F-E7755E59E1D8}"/>
              </a:ext>
            </a:extLst>
          </p:cNvPr>
          <p:cNvSpPr>
            <a:spLocks noGrp="1" noChangeArrowheads="1"/>
          </p:cNvSpPr>
          <p:nvPr>
            <p:ph type="ftr" sz="quarter" idx="3"/>
          </p:nvPr>
        </p:nvSpPr>
        <p:spPr/>
        <p:txBody>
          <a:bodyPr/>
          <a:lstStyle>
            <a:lvl1pPr>
              <a:defRPr/>
            </a:lvl1pPr>
          </a:lstStyle>
          <a:p>
            <a:endParaRPr lang="en-US" altLang="en-US"/>
          </a:p>
        </p:txBody>
      </p:sp>
      <p:sp>
        <p:nvSpPr>
          <p:cNvPr id="107559" name="Rectangle 39">
            <a:extLst>
              <a:ext uri="{FF2B5EF4-FFF2-40B4-BE49-F238E27FC236}">
                <a16:creationId xmlns:a16="http://schemas.microsoft.com/office/drawing/2014/main" id="{146A54DD-2EF2-4F00-9EF5-A7D6439C1CEE}"/>
              </a:ext>
            </a:extLst>
          </p:cNvPr>
          <p:cNvSpPr>
            <a:spLocks noGrp="1" noChangeArrowheads="1"/>
          </p:cNvSpPr>
          <p:nvPr>
            <p:ph type="subTitle" idx="1"/>
          </p:nvPr>
        </p:nvSpPr>
        <p:spPr>
          <a:xfrm>
            <a:off x="1371600" y="3886200"/>
            <a:ext cx="6400800" cy="1752600"/>
          </a:xfrm>
        </p:spPr>
        <p:txBody>
          <a:bodyPr/>
          <a:lstStyle>
            <a:lvl1pPr marL="0" indent="0" algn="ctr">
              <a:buFont typeface="Wingdings" panose="05000000000000000000" pitchFamily="2" charset="2"/>
              <a:buNone/>
              <a:defRPr/>
            </a:lvl1pPr>
          </a:lstStyle>
          <a:p>
            <a:pPr lvl="0"/>
            <a:r>
              <a:rPr lang="en-US" altLang="en-US" noProof="0"/>
              <a:t>Click to edit Master subtitle style</a:t>
            </a:r>
          </a:p>
        </p:txBody>
      </p:sp>
      <p:sp>
        <p:nvSpPr>
          <p:cNvPr id="107560" name="Rectangle 40">
            <a:extLst>
              <a:ext uri="{FF2B5EF4-FFF2-40B4-BE49-F238E27FC236}">
                <a16:creationId xmlns:a16="http://schemas.microsoft.com/office/drawing/2014/main" id="{25933E3F-8876-4C14-9602-5FEB8BB8A88F}"/>
              </a:ext>
            </a:extLst>
          </p:cNvPr>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pPr lvl="0"/>
            <a:r>
              <a:rPr lang="en-US" altLang="en-US" noProof="0" dirty="0"/>
              <a:t>Click to edit Master title style</a:t>
            </a:r>
          </a:p>
        </p:txBody>
      </p:sp>
      <p:sp>
        <p:nvSpPr>
          <p:cNvPr id="107561" name="Rectangle 41">
            <a:extLst>
              <a:ext uri="{FF2B5EF4-FFF2-40B4-BE49-F238E27FC236}">
                <a16:creationId xmlns:a16="http://schemas.microsoft.com/office/drawing/2014/main" id="{0D310A6C-54BA-4FF3-A00C-69EA16C57C22}"/>
              </a:ext>
            </a:extLst>
          </p:cNvPr>
          <p:cNvSpPr>
            <a:spLocks noGrp="1" noChangeArrowheads="1"/>
          </p:cNvSpPr>
          <p:nvPr>
            <p:ph type="sldNum" sz="quarter" idx="4"/>
          </p:nvPr>
        </p:nvSpPr>
        <p:spPr/>
        <p:txBody>
          <a:bodyPr/>
          <a:lstStyle>
            <a:lvl1pPr>
              <a:defRPr/>
            </a:lvl1pPr>
          </a:lstStyle>
          <a:p>
            <a:fld id="{FF114353-C488-454F-B36E-8DF2349B1A53}" type="slidenum">
              <a:rPr lang="en-US" altLang="en-US"/>
              <a:pPr/>
              <a:t>‹#›</a:t>
            </a:fld>
            <a:endParaRPr lang="en-US" altLang="en-US"/>
          </a:p>
        </p:txBody>
      </p:sp>
    </p:spTree>
    <p:extLst>
      <p:ext uri="{BB962C8B-B14F-4D97-AF65-F5344CB8AC3E}">
        <p14:creationId xmlns:p14="http://schemas.microsoft.com/office/powerpoint/2010/main" val="125871683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74F50E-9593-43C7-A418-F8B1959D229D}"/>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EB4C142B-5D12-4276-8DC2-B02BCABA6C2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69F807B-577A-468A-A2B6-11D26BF4550A}"/>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5AD4357-6774-45FE-8788-8C1262A8088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0B3193F-49FB-42AC-8AC4-CF07C206CD16}"/>
              </a:ext>
            </a:extLst>
          </p:cNvPr>
          <p:cNvSpPr>
            <a:spLocks noGrp="1"/>
          </p:cNvSpPr>
          <p:nvPr>
            <p:ph type="sldNum" sz="quarter" idx="12"/>
          </p:nvPr>
        </p:nvSpPr>
        <p:spPr/>
        <p:txBody>
          <a:bodyPr/>
          <a:lstStyle>
            <a:lvl1pPr>
              <a:defRPr/>
            </a:lvl1pPr>
          </a:lstStyle>
          <a:p>
            <a:fld id="{75296697-88E8-43C1-8593-5879BEF843A1}" type="slidenum">
              <a:rPr lang="en-US" altLang="en-US"/>
              <a:pPr/>
              <a:t>‹#›</a:t>
            </a:fld>
            <a:endParaRPr lang="en-US" altLang="en-US"/>
          </a:p>
        </p:txBody>
      </p:sp>
    </p:spTree>
    <p:extLst>
      <p:ext uri="{BB962C8B-B14F-4D97-AF65-F5344CB8AC3E}">
        <p14:creationId xmlns:p14="http://schemas.microsoft.com/office/powerpoint/2010/main" val="236410266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C6B93-6B6F-4FFE-B8CC-53F246A39693}"/>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799CF79A-194B-443D-96BF-1E6F80431E55}"/>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D42A6767-C425-48BA-A367-27F082797DC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0C217D2-63BD-4465-83B3-62CC1593DD2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0C52BB2-DE6D-43E3-93A4-0B890A289157}"/>
              </a:ext>
            </a:extLst>
          </p:cNvPr>
          <p:cNvSpPr>
            <a:spLocks noGrp="1"/>
          </p:cNvSpPr>
          <p:nvPr>
            <p:ph type="sldNum" sz="quarter" idx="12"/>
          </p:nvPr>
        </p:nvSpPr>
        <p:spPr/>
        <p:txBody>
          <a:bodyPr/>
          <a:lstStyle>
            <a:lvl1pPr>
              <a:defRPr/>
            </a:lvl1pPr>
          </a:lstStyle>
          <a:p>
            <a:fld id="{9D212946-D1F7-4E32-869E-AED28C05305C}" type="slidenum">
              <a:rPr lang="en-US" altLang="en-US"/>
              <a:pPr/>
              <a:t>‹#›</a:t>
            </a:fld>
            <a:endParaRPr lang="en-US" altLang="en-US"/>
          </a:p>
        </p:txBody>
      </p:sp>
    </p:spTree>
    <p:extLst>
      <p:ext uri="{BB962C8B-B14F-4D97-AF65-F5344CB8AC3E}">
        <p14:creationId xmlns:p14="http://schemas.microsoft.com/office/powerpoint/2010/main" val="693128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869ACE-ABFA-4E04-BB8E-F275AAD5EBD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094FDCA2-FB8A-4A46-8D6C-1BE1927B0EA0}"/>
              </a:ext>
            </a:extLst>
          </p:cNvPr>
          <p:cNvSpPr>
            <a:spLocks noGrp="1"/>
          </p:cNvSpPr>
          <p:nvPr>
            <p:ph sz="half" idx="1"/>
          </p:nvPr>
        </p:nvSpPr>
        <p:spPr>
          <a:xfrm>
            <a:off x="457200" y="1600200"/>
            <a:ext cx="4038600" cy="45307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AD3A2765-EE23-48B2-AB28-7EE717FDF4A2}"/>
              </a:ext>
            </a:extLst>
          </p:cNvPr>
          <p:cNvSpPr>
            <a:spLocks noGrp="1"/>
          </p:cNvSpPr>
          <p:nvPr>
            <p:ph sz="half" idx="2"/>
          </p:nvPr>
        </p:nvSpPr>
        <p:spPr>
          <a:xfrm>
            <a:off x="4648200" y="1600200"/>
            <a:ext cx="4038600" cy="45307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E83CD7B8-971C-439B-88F5-6D77C8506C9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CAF8410-5730-4734-B0B9-5DD7BD4C2826}"/>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BCA76AD-AC69-46B2-838B-DA3C58F92712}"/>
              </a:ext>
            </a:extLst>
          </p:cNvPr>
          <p:cNvSpPr>
            <a:spLocks noGrp="1"/>
          </p:cNvSpPr>
          <p:nvPr>
            <p:ph type="sldNum" sz="quarter" idx="12"/>
          </p:nvPr>
        </p:nvSpPr>
        <p:spPr/>
        <p:txBody>
          <a:bodyPr/>
          <a:lstStyle>
            <a:lvl1pPr>
              <a:defRPr/>
            </a:lvl1pPr>
          </a:lstStyle>
          <a:p>
            <a:fld id="{66E29B70-1760-42D4-BF24-C33BDE5C4631}" type="slidenum">
              <a:rPr lang="en-US" altLang="en-US"/>
              <a:pPr/>
              <a:t>‹#›</a:t>
            </a:fld>
            <a:endParaRPr lang="en-US" altLang="en-US"/>
          </a:p>
        </p:txBody>
      </p:sp>
    </p:spTree>
    <p:extLst>
      <p:ext uri="{BB962C8B-B14F-4D97-AF65-F5344CB8AC3E}">
        <p14:creationId xmlns:p14="http://schemas.microsoft.com/office/powerpoint/2010/main" val="5053406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9A9279-7C53-4617-858E-C6549F3F97AC}"/>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0902BD0F-5E04-416A-94B3-73B844AC010C}"/>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E6243DF-B82F-4D16-952C-284E7F06D88A}"/>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64BEBD24-FCEF-45A6-B44E-0F20EE2C5CF3}"/>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8C8A267-E47E-43FC-8773-A005AC25C6F4}"/>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8EFC9C19-0A15-40C6-9D29-6D83284C69C5}"/>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BB076910-18B2-4A36-8404-8664DE170CA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8B2EAD3-43AE-4068-8320-8104670CDBA3}"/>
              </a:ext>
            </a:extLst>
          </p:cNvPr>
          <p:cNvSpPr>
            <a:spLocks noGrp="1"/>
          </p:cNvSpPr>
          <p:nvPr>
            <p:ph type="sldNum" sz="quarter" idx="12"/>
          </p:nvPr>
        </p:nvSpPr>
        <p:spPr/>
        <p:txBody>
          <a:bodyPr/>
          <a:lstStyle>
            <a:lvl1pPr>
              <a:defRPr/>
            </a:lvl1pPr>
          </a:lstStyle>
          <a:p>
            <a:fld id="{300918E3-A16A-4C9E-9086-4A1896E40F25}" type="slidenum">
              <a:rPr lang="en-US" altLang="en-US"/>
              <a:pPr/>
              <a:t>‹#›</a:t>
            </a:fld>
            <a:endParaRPr lang="en-US" altLang="en-US"/>
          </a:p>
        </p:txBody>
      </p:sp>
    </p:spTree>
    <p:extLst>
      <p:ext uri="{BB962C8B-B14F-4D97-AF65-F5344CB8AC3E}">
        <p14:creationId xmlns:p14="http://schemas.microsoft.com/office/powerpoint/2010/main" val="326175661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36207767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0BAFB6-A46D-4E49-AD9A-051EDE74AA44}"/>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3CB60081-9503-4411-BF95-FA2081667AC7}"/>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0E7497EF-A4CD-4FD3-A72E-3FE48ADB1DF2}"/>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207FE3F9-F4B3-43E3-8C5C-EF7170490737}"/>
              </a:ext>
            </a:extLst>
          </p:cNvPr>
          <p:cNvSpPr>
            <a:spLocks noGrp="1"/>
          </p:cNvSpPr>
          <p:nvPr>
            <p:ph type="sldNum" sz="quarter" idx="12"/>
          </p:nvPr>
        </p:nvSpPr>
        <p:spPr/>
        <p:txBody>
          <a:bodyPr/>
          <a:lstStyle>
            <a:lvl1pPr>
              <a:defRPr/>
            </a:lvl1pPr>
          </a:lstStyle>
          <a:p>
            <a:fld id="{E353B3FB-11E6-48E2-B13B-039F94663D39}" type="slidenum">
              <a:rPr lang="en-US" altLang="en-US"/>
              <a:pPr/>
              <a:t>‹#›</a:t>
            </a:fld>
            <a:endParaRPr lang="en-US" altLang="en-US"/>
          </a:p>
        </p:txBody>
      </p:sp>
    </p:spTree>
    <p:extLst>
      <p:ext uri="{BB962C8B-B14F-4D97-AF65-F5344CB8AC3E}">
        <p14:creationId xmlns:p14="http://schemas.microsoft.com/office/powerpoint/2010/main" val="175087648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5255E22-FEFA-4894-89F9-8B2466026FA0}"/>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AEEC3239-D94C-452B-A337-27F51600168B}"/>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58954381-3BFB-4023-961A-90D44DE073A0}"/>
              </a:ext>
            </a:extLst>
          </p:cNvPr>
          <p:cNvSpPr>
            <a:spLocks noGrp="1"/>
          </p:cNvSpPr>
          <p:nvPr>
            <p:ph type="sldNum" sz="quarter" idx="12"/>
          </p:nvPr>
        </p:nvSpPr>
        <p:spPr/>
        <p:txBody>
          <a:bodyPr/>
          <a:lstStyle>
            <a:lvl1pPr>
              <a:defRPr/>
            </a:lvl1pPr>
          </a:lstStyle>
          <a:p>
            <a:fld id="{F5AE1C9B-D0D2-45B0-9907-F86930CB44F7}" type="slidenum">
              <a:rPr lang="en-US" altLang="en-US"/>
              <a:pPr/>
              <a:t>‹#›</a:t>
            </a:fld>
            <a:endParaRPr lang="en-US" altLang="en-US"/>
          </a:p>
        </p:txBody>
      </p:sp>
    </p:spTree>
    <p:extLst>
      <p:ext uri="{BB962C8B-B14F-4D97-AF65-F5344CB8AC3E}">
        <p14:creationId xmlns:p14="http://schemas.microsoft.com/office/powerpoint/2010/main" val="329239301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D0A58-90F0-44E2-99C8-8BF8767FED40}"/>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4DC461DE-16CB-4B4E-B157-AF321A371EF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C343D561-334A-48DA-8A0C-BD1A9BBDCEA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8CD2C71A-2B33-439C-AEE7-BB3797B41A5F}"/>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29864E4-C621-479D-8DBA-BBA85CD8192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FC3E403-40B9-4EB0-B612-1C4C7D5BCFDA}"/>
              </a:ext>
            </a:extLst>
          </p:cNvPr>
          <p:cNvSpPr>
            <a:spLocks noGrp="1"/>
          </p:cNvSpPr>
          <p:nvPr>
            <p:ph type="sldNum" sz="quarter" idx="12"/>
          </p:nvPr>
        </p:nvSpPr>
        <p:spPr/>
        <p:txBody>
          <a:bodyPr/>
          <a:lstStyle>
            <a:lvl1pPr>
              <a:defRPr/>
            </a:lvl1pPr>
          </a:lstStyle>
          <a:p>
            <a:fld id="{7DE37609-EFE7-41C2-8998-213F19356AF1}" type="slidenum">
              <a:rPr lang="en-US" altLang="en-US"/>
              <a:pPr/>
              <a:t>‹#›</a:t>
            </a:fld>
            <a:endParaRPr lang="en-US" altLang="en-US"/>
          </a:p>
        </p:txBody>
      </p:sp>
    </p:spTree>
    <p:extLst>
      <p:ext uri="{BB962C8B-B14F-4D97-AF65-F5344CB8AC3E}">
        <p14:creationId xmlns:p14="http://schemas.microsoft.com/office/powerpoint/2010/main" val="33925720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B5BF10-0B93-4935-BF13-A0CFD5444E48}"/>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04005428-847C-424F-A6D0-CD6EA3AE5A5E}"/>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FBFD4432-AED2-48F7-9BAB-5EC95B97C581}"/>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961012E0-3BC0-4822-A653-3CD36314991F}"/>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151091-0B3E-457B-A0F5-27AE87DBA01F}"/>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9B3D5198-580A-4BDE-B4DB-2A01B48873DA}"/>
              </a:ext>
            </a:extLst>
          </p:cNvPr>
          <p:cNvSpPr>
            <a:spLocks noGrp="1"/>
          </p:cNvSpPr>
          <p:nvPr>
            <p:ph type="sldNum" sz="quarter" idx="12"/>
          </p:nvPr>
        </p:nvSpPr>
        <p:spPr/>
        <p:txBody>
          <a:bodyPr/>
          <a:lstStyle>
            <a:lvl1pPr>
              <a:defRPr/>
            </a:lvl1pPr>
          </a:lstStyle>
          <a:p>
            <a:fld id="{515FF9F5-0C6A-4448-933A-57542916D5F3}" type="slidenum">
              <a:rPr lang="en-US" altLang="en-US"/>
              <a:pPr/>
              <a:t>‹#›</a:t>
            </a:fld>
            <a:endParaRPr lang="en-US" altLang="en-US"/>
          </a:p>
        </p:txBody>
      </p:sp>
    </p:spTree>
    <p:extLst>
      <p:ext uri="{BB962C8B-B14F-4D97-AF65-F5344CB8AC3E}">
        <p14:creationId xmlns:p14="http://schemas.microsoft.com/office/powerpoint/2010/main" val="163812930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CB8FB2-6C91-4A6B-8998-664AE140EF8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D55D2A16-C926-4505-80F8-DF0143BACABA}"/>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A66E180-C9C5-42D1-B41A-10696D93129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57BAA918-6E14-44ED-B8D7-F2069BF0B29C}"/>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67E51F0-DA35-4C71-A8CE-ECAF44652381}"/>
              </a:ext>
            </a:extLst>
          </p:cNvPr>
          <p:cNvSpPr>
            <a:spLocks noGrp="1"/>
          </p:cNvSpPr>
          <p:nvPr>
            <p:ph type="sldNum" sz="quarter" idx="12"/>
          </p:nvPr>
        </p:nvSpPr>
        <p:spPr/>
        <p:txBody>
          <a:bodyPr/>
          <a:lstStyle>
            <a:lvl1pPr>
              <a:defRPr/>
            </a:lvl1pPr>
          </a:lstStyle>
          <a:p>
            <a:fld id="{18A2999D-A1C2-49CE-AA5E-21E0A30C5CA6}" type="slidenum">
              <a:rPr lang="en-US" altLang="en-US"/>
              <a:pPr/>
              <a:t>‹#›</a:t>
            </a:fld>
            <a:endParaRPr lang="en-US" altLang="en-US"/>
          </a:p>
        </p:txBody>
      </p:sp>
    </p:spTree>
    <p:extLst>
      <p:ext uri="{BB962C8B-B14F-4D97-AF65-F5344CB8AC3E}">
        <p14:creationId xmlns:p14="http://schemas.microsoft.com/office/powerpoint/2010/main" val="2889114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57DFAB8-4398-4EDB-B92F-6AA197D3F971}"/>
              </a:ext>
            </a:extLst>
          </p:cNvPr>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9698E335-DFA0-4D79-BC10-5D6287841CFE}"/>
              </a:ext>
            </a:extLst>
          </p:cNvPr>
          <p:cNvSpPr>
            <a:spLocks noGrp="1"/>
          </p:cNvSpPr>
          <p:nvPr>
            <p:ph type="body" orient="vert" idx="1"/>
          </p:nvPr>
        </p:nvSpPr>
        <p:spPr>
          <a:xfrm>
            <a:off x="457200" y="277813"/>
            <a:ext cx="6019800" cy="5853112"/>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4FCB05B5-0DFB-47F4-A415-1D2FE1CD138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B4498CD-1C8A-4A68-8F4A-4C07643C9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9835868-0785-4A33-9989-01ADC50E5C04}"/>
              </a:ext>
            </a:extLst>
          </p:cNvPr>
          <p:cNvSpPr>
            <a:spLocks noGrp="1"/>
          </p:cNvSpPr>
          <p:nvPr>
            <p:ph type="sldNum" sz="quarter" idx="12"/>
          </p:nvPr>
        </p:nvSpPr>
        <p:spPr/>
        <p:txBody>
          <a:bodyPr/>
          <a:lstStyle>
            <a:lvl1pPr>
              <a:defRPr/>
            </a:lvl1pPr>
          </a:lstStyle>
          <a:p>
            <a:fld id="{5AE86BE4-0FAC-44B6-8055-8F141005A49E}" type="slidenum">
              <a:rPr lang="en-US" altLang="en-US"/>
              <a:pPr/>
              <a:t>‹#›</a:t>
            </a:fld>
            <a:endParaRPr lang="en-US" altLang="en-US"/>
          </a:p>
        </p:txBody>
      </p:sp>
    </p:spTree>
    <p:extLst>
      <p:ext uri="{BB962C8B-B14F-4D97-AF65-F5344CB8AC3E}">
        <p14:creationId xmlns:p14="http://schemas.microsoft.com/office/powerpoint/2010/main" val="229828686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88066" name="Picture 2" descr="titlemaster_med">
            <a:extLst>
              <a:ext uri="{FF2B5EF4-FFF2-40B4-BE49-F238E27FC236}">
                <a16:creationId xmlns:a16="http://schemas.microsoft.com/office/drawing/2014/main" id="{737E3592-73FC-4476-A723-E9F943F12B9E}"/>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ltGray">
          <a:xfrm>
            <a:off x="0" y="0"/>
            <a:ext cx="9144000" cy="6862763"/>
          </a:xfrm>
          <a:prstGeom prst="rect">
            <a:avLst/>
          </a:prstGeom>
          <a:noFill/>
          <a:extLst>
            <a:ext uri="{909E8E84-426E-40DD-AFC4-6F175D3DCCD1}">
              <a14:hiddenFill xmlns:a14="http://schemas.microsoft.com/office/drawing/2010/main">
                <a:solidFill>
                  <a:srgbClr val="FFFFFF"/>
                </a:solidFill>
              </a14:hiddenFill>
            </a:ext>
          </a:extLst>
        </p:spPr>
      </p:pic>
      <p:sp>
        <p:nvSpPr>
          <p:cNvPr id="88067" name="Rectangle 3">
            <a:extLst>
              <a:ext uri="{FF2B5EF4-FFF2-40B4-BE49-F238E27FC236}">
                <a16:creationId xmlns:a16="http://schemas.microsoft.com/office/drawing/2014/main" id="{CA4F3054-0107-4AA6-9FB3-9FE1B12DDDEF}"/>
              </a:ext>
            </a:extLst>
          </p:cNvPr>
          <p:cNvSpPr>
            <a:spLocks noGrp="1" noChangeArrowheads="1"/>
          </p:cNvSpPr>
          <p:nvPr>
            <p:ph type="dt" sz="half" idx="2"/>
          </p:nvPr>
        </p:nvSpPr>
        <p:spPr>
          <a:xfrm>
            <a:off x="304800" y="6248400"/>
            <a:ext cx="1905000" cy="457200"/>
          </a:xfrm>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endParaRPr lang="en-US" altLang="en-US" dirty="0"/>
          </a:p>
        </p:txBody>
      </p:sp>
      <p:sp>
        <p:nvSpPr>
          <p:cNvPr id="88068" name="Rectangle 4">
            <a:extLst>
              <a:ext uri="{FF2B5EF4-FFF2-40B4-BE49-F238E27FC236}">
                <a16:creationId xmlns:a16="http://schemas.microsoft.com/office/drawing/2014/main" id="{17AD44DB-25ED-4382-BA40-0E130462FB51}"/>
              </a:ext>
            </a:extLst>
          </p:cNvPr>
          <p:cNvSpPr>
            <a:spLocks noGrp="1" noChangeArrowheads="1"/>
          </p:cNvSpPr>
          <p:nvPr>
            <p:ph type="ftr" sz="quarter" idx="3"/>
          </p:nvPr>
        </p:nvSpPr>
        <p:spPr>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endParaRPr lang="en-US" altLang="en-US" dirty="0"/>
          </a:p>
        </p:txBody>
      </p:sp>
      <p:sp>
        <p:nvSpPr>
          <p:cNvPr id="88069" name="Rectangle 5">
            <a:extLst>
              <a:ext uri="{FF2B5EF4-FFF2-40B4-BE49-F238E27FC236}">
                <a16:creationId xmlns:a16="http://schemas.microsoft.com/office/drawing/2014/main" id="{1D539162-5C62-4403-936B-95A68E29DD29}"/>
              </a:ext>
            </a:extLst>
          </p:cNvPr>
          <p:cNvSpPr>
            <a:spLocks noGrp="1" noChangeArrowheads="1"/>
          </p:cNvSpPr>
          <p:nvPr>
            <p:ph type="sldNum" sz="quarter" idx="4"/>
          </p:nvPr>
        </p:nvSpPr>
        <p:spPr>
          <a:xfrm>
            <a:off x="7010400" y="6248400"/>
            <a:ext cx="1905000" cy="457200"/>
          </a:xfrm>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fld id="{E577B0C8-A06A-4647-B94A-7AEFFF2F2F63}" type="slidenum">
              <a:rPr lang="en-US" altLang="en-US" smtClean="0"/>
              <a:pPr/>
              <a:t>‹#›</a:t>
            </a:fld>
            <a:endParaRPr lang="en-US" altLang="en-US" dirty="0"/>
          </a:p>
        </p:txBody>
      </p:sp>
      <p:sp>
        <p:nvSpPr>
          <p:cNvPr id="88070" name="Rectangle 6">
            <a:extLst>
              <a:ext uri="{FF2B5EF4-FFF2-40B4-BE49-F238E27FC236}">
                <a16:creationId xmlns:a16="http://schemas.microsoft.com/office/drawing/2014/main" id="{F5F118FE-3D87-4902-A7C6-1A47604B42EB}"/>
              </a:ext>
            </a:extLst>
          </p:cNvPr>
          <p:cNvSpPr>
            <a:spLocks noGrp="1" noChangeArrowheads="1"/>
          </p:cNvSpPr>
          <p:nvPr>
            <p:ph type="subTitle" sz="quarter" idx="1"/>
          </p:nvPr>
        </p:nvSpPr>
        <p:spPr>
          <a:xfrm>
            <a:off x="2362200" y="3429000"/>
            <a:ext cx="6400800" cy="1447800"/>
          </a:xfrm>
          <a:solidFill>
            <a:schemeClr val="bg1">
              <a:alpha val="50000"/>
            </a:schemeClr>
          </a:solidFill>
          <a:ln w="76200">
            <a:solidFill>
              <a:schemeClr val="tx1"/>
            </a:solidFill>
            <a:miter lim="800000"/>
            <a:headEnd/>
            <a:tailEnd/>
          </a:ln>
        </p:spPr>
        <p:txBody>
          <a:bodyPr anchor="ctr"/>
          <a:lstStyle>
            <a:lvl1pPr marL="0" indent="0" algn="ctr">
              <a:buFont typeface="Wingdings" panose="05000000000000000000" pitchFamily="2" charset="2"/>
              <a:buNone/>
              <a:defRPr b="1" i="0">
                <a:latin typeface="Arial" panose="020B0604020202020204" pitchFamily="34" charset="0"/>
              </a:defRPr>
            </a:lvl1pPr>
          </a:lstStyle>
          <a:p>
            <a:pPr lvl="0"/>
            <a:r>
              <a:rPr lang="en-US" altLang="en-US" noProof="0" dirty="0"/>
              <a:t>Click to edit Master subtitle style</a:t>
            </a:r>
          </a:p>
        </p:txBody>
      </p:sp>
      <p:sp>
        <p:nvSpPr>
          <p:cNvPr id="88071" name="Rectangle 7">
            <a:extLst>
              <a:ext uri="{FF2B5EF4-FFF2-40B4-BE49-F238E27FC236}">
                <a16:creationId xmlns:a16="http://schemas.microsoft.com/office/drawing/2014/main" id="{52A72292-1E41-46C0-8732-840343E010C3}"/>
              </a:ext>
            </a:extLst>
          </p:cNvPr>
          <p:cNvSpPr>
            <a:spLocks noGrp="1" noChangeArrowheads="1"/>
          </p:cNvSpPr>
          <p:nvPr>
            <p:ph type="ctrTitle" sz="quarter"/>
          </p:nvPr>
        </p:nvSpPr>
        <p:spPr>
          <a:xfrm>
            <a:off x="838200" y="1371600"/>
            <a:ext cx="7620000" cy="2057400"/>
          </a:xfrm>
          <a:solidFill>
            <a:schemeClr val="bg1">
              <a:alpha val="50000"/>
            </a:schemeClr>
          </a:solidFill>
          <a:ln w="76200">
            <a:solidFill>
              <a:schemeClr val="tx1"/>
            </a:solidFill>
            <a:miter lim="800000"/>
            <a:headEnd/>
            <a:tailEnd/>
          </a:ln>
        </p:spPr>
        <p:txBody>
          <a:bodyPr/>
          <a:lstStyle>
            <a:lvl1pPr algn="ctr">
              <a:defRPr sz="5400" b="1" i="0">
                <a:solidFill>
                  <a:schemeClr val="tx1"/>
                </a:solidFill>
                <a:latin typeface="Arial" panose="020B0604020202020204" pitchFamily="34" charset="0"/>
              </a:defRPr>
            </a:lvl1pPr>
          </a:lstStyle>
          <a:p>
            <a:pPr lvl="0"/>
            <a:r>
              <a:rPr lang="en-US" altLang="en-US" noProof="0" dirty="0"/>
              <a:t>Click to edit Master title style</a:t>
            </a:r>
          </a:p>
        </p:txBody>
      </p:sp>
    </p:spTree>
    <p:extLst>
      <p:ext uri="{BB962C8B-B14F-4D97-AF65-F5344CB8AC3E}">
        <p14:creationId xmlns:p14="http://schemas.microsoft.com/office/powerpoint/2010/main" val="2494227417"/>
      </p:ext>
    </p:extLst>
  </p:cSld>
  <p:clrMapOvr>
    <a:masterClrMapping/>
  </p:clrMapOvr>
  <p:transition spd="slow"/>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42A4E-1C33-4E08-98E2-60B3516CCF9A}"/>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7B34828-AED2-4FCC-9789-6B240F4F1EE8}"/>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634F1319-2ABA-4D73-819A-F18F1F5825B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B7C03D0-2EF5-4272-9608-5B969A5FF00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0D79FECB-AFCE-4A94-ACF1-986E377658DB}"/>
              </a:ext>
            </a:extLst>
          </p:cNvPr>
          <p:cNvSpPr>
            <a:spLocks noGrp="1"/>
          </p:cNvSpPr>
          <p:nvPr>
            <p:ph type="sldNum" sz="quarter" idx="12"/>
          </p:nvPr>
        </p:nvSpPr>
        <p:spPr/>
        <p:txBody>
          <a:bodyPr/>
          <a:lstStyle>
            <a:lvl1pPr>
              <a:defRPr b="1" i="0">
                <a:latin typeface="Arial" panose="020B0604020202020204" pitchFamily="34" charset="0"/>
              </a:defRPr>
            </a:lvl1pPr>
          </a:lstStyle>
          <a:p>
            <a:fld id="{FEFE2503-A553-4262-8C9B-55A6C957A8D0}" type="slidenum">
              <a:rPr lang="en-US" altLang="en-US" smtClean="0"/>
              <a:pPr/>
              <a:t>‹#›</a:t>
            </a:fld>
            <a:endParaRPr lang="en-US" altLang="en-US" dirty="0"/>
          </a:p>
        </p:txBody>
      </p:sp>
    </p:spTree>
    <p:extLst>
      <p:ext uri="{BB962C8B-B14F-4D97-AF65-F5344CB8AC3E}">
        <p14:creationId xmlns:p14="http://schemas.microsoft.com/office/powerpoint/2010/main" val="3729653238"/>
      </p:ext>
    </p:extLst>
  </p:cSld>
  <p:clrMapOvr>
    <a:masterClrMapping/>
  </p:clrMapOvr>
  <p:transition spd="slow"/>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B44B5-C9AF-447A-821E-1EA863B9436E}"/>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9F7637F5-BBC7-4491-B28F-7AF369202142}"/>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dirty="0"/>
              <a:t>Edit Master text styles</a:t>
            </a:r>
          </a:p>
        </p:txBody>
      </p:sp>
      <p:sp>
        <p:nvSpPr>
          <p:cNvPr id="4" name="Date Placeholder 3">
            <a:extLst>
              <a:ext uri="{FF2B5EF4-FFF2-40B4-BE49-F238E27FC236}">
                <a16:creationId xmlns:a16="http://schemas.microsoft.com/office/drawing/2014/main" id="{4F3E662C-F97A-47AC-841A-428B6ED729C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3C038076-2696-4210-B5A3-479311A2997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BDF641C-BBD4-4029-BBF9-35326FEDD5BC}"/>
              </a:ext>
            </a:extLst>
          </p:cNvPr>
          <p:cNvSpPr>
            <a:spLocks noGrp="1"/>
          </p:cNvSpPr>
          <p:nvPr>
            <p:ph type="sldNum" sz="quarter" idx="12"/>
          </p:nvPr>
        </p:nvSpPr>
        <p:spPr/>
        <p:txBody>
          <a:bodyPr/>
          <a:lstStyle>
            <a:lvl1pPr>
              <a:defRPr b="1" i="0">
                <a:latin typeface="Arial" panose="020B0604020202020204" pitchFamily="34" charset="0"/>
              </a:defRPr>
            </a:lvl1pPr>
          </a:lstStyle>
          <a:p>
            <a:fld id="{91A6EDBA-8E49-40E8-85E4-81160F3CA2DD}" type="slidenum">
              <a:rPr lang="en-US" altLang="en-US" smtClean="0"/>
              <a:pPr/>
              <a:t>‹#›</a:t>
            </a:fld>
            <a:endParaRPr lang="en-US" altLang="en-US" dirty="0"/>
          </a:p>
        </p:txBody>
      </p:sp>
    </p:spTree>
    <p:extLst>
      <p:ext uri="{BB962C8B-B14F-4D97-AF65-F5344CB8AC3E}">
        <p14:creationId xmlns:p14="http://schemas.microsoft.com/office/powerpoint/2010/main" val="2689983064"/>
      </p:ext>
    </p:extLst>
  </p:cSld>
  <p:clrMapOvr>
    <a:masterClrMapping/>
  </p:clrMapOvr>
  <p:transition spd="slow"/>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3F49B8-7F19-491D-AB7F-77675C85CB5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D5883AA7-5A60-487D-9141-40C165919655}"/>
              </a:ext>
            </a:extLst>
          </p:cNvPr>
          <p:cNvSpPr>
            <a:spLocks noGrp="1"/>
          </p:cNvSpPr>
          <p:nvPr>
            <p:ph sz="half" idx="1"/>
          </p:nvPr>
        </p:nvSpPr>
        <p:spPr>
          <a:xfrm>
            <a:off x="2438400" y="1600200"/>
            <a:ext cx="3124200" cy="4495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a:extLst>
              <a:ext uri="{FF2B5EF4-FFF2-40B4-BE49-F238E27FC236}">
                <a16:creationId xmlns:a16="http://schemas.microsoft.com/office/drawing/2014/main" id="{E13214B0-F4A5-4AF9-9C0A-C23730B447EF}"/>
              </a:ext>
            </a:extLst>
          </p:cNvPr>
          <p:cNvSpPr>
            <a:spLocks noGrp="1"/>
          </p:cNvSpPr>
          <p:nvPr>
            <p:ph sz="half" idx="2"/>
          </p:nvPr>
        </p:nvSpPr>
        <p:spPr>
          <a:xfrm>
            <a:off x="5715000" y="1600200"/>
            <a:ext cx="3124200" cy="4495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4">
            <a:extLst>
              <a:ext uri="{FF2B5EF4-FFF2-40B4-BE49-F238E27FC236}">
                <a16:creationId xmlns:a16="http://schemas.microsoft.com/office/drawing/2014/main" id="{7F7CF223-B77B-42EA-8EC6-0FE6D384A1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DEF256F1-32C0-438B-B957-873A0E96588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AAFA429-3164-43B0-B46D-5E94D723C205}"/>
              </a:ext>
            </a:extLst>
          </p:cNvPr>
          <p:cNvSpPr>
            <a:spLocks noGrp="1"/>
          </p:cNvSpPr>
          <p:nvPr>
            <p:ph type="sldNum" sz="quarter" idx="12"/>
          </p:nvPr>
        </p:nvSpPr>
        <p:spPr/>
        <p:txBody>
          <a:bodyPr/>
          <a:lstStyle>
            <a:lvl1pPr>
              <a:defRPr b="1" i="0">
                <a:latin typeface="Arial" panose="020B0604020202020204" pitchFamily="34" charset="0"/>
              </a:defRPr>
            </a:lvl1pPr>
          </a:lstStyle>
          <a:p>
            <a:fld id="{FCB140A9-DEA2-4190-992B-C6BBF1A01CD8}" type="slidenum">
              <a:rPr lang="en-US" altLang="en-US" smtClean="0"/>
              <a:pPr/>
              <a:t>‹#›</a:t>
            </a:fld>
            <a:endParaRPr lang="en-US" altLang="en-US" dirty="0"/>
          </a:p>
        </p:txBody>
      </p:sp>
    </p:spTree>
    <p:extLst>
      <p:ext uri="{BB962C8B-B14F-4D97-AF65-F5344CB8AC3E}">
        <p14:creationId xmlns:p14="http://schemas.microsoft.com/office/powerpoint/2010/main" val="3180856815"/>
      </p:ext>
    </p:extLst>
  </p:cSld>
  <p:clrMapOvr>
    <a:masterClrMapping/>
  </p:clrMapOvr>
  <p:transition spd="slow"/>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00830829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5A5C35-DDCC-45F7-887E-B78299EB56ED}"/>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B145C2B4-20A4-4914-9526-453063323404}"/>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916AFF24-04D1-4C9C-A376-244424F43AAF}"/>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a:extLst>
              <a:ext uri="{FF2B5EF4-FFF2-40B4-BE49-F238E27FC236}">
                <a16:creationId xmlns:a16="http://schemas.microsoft.com/office/drawing/2014/main" id="{89E51051-D7D1-45FE-8D2F-736D4082697F}"/>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F8BCA0FE-7C36-4D35-A56A-E22B1B9C2D3A}"/>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Date Placeholder 6">
            <a:extLst>
              <a:ext uri="{FF2B5EF4-FFF2-40B4-BE49-F238E27FC236}">
                <a16:creationId xmlns:a16="http://schemas.microsoft.com/office/drawing/2014/main" id="{C1BA515D-22C5-4C07-8F43-BCC6E847C97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7688E58C-F752-4359-9AF2-46F7A684CFA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44AAD7D5-7920-4882-9975-434EF11C011F}"/>
              </a:ext>
            </a:extLst>
          </p:cNvPr>
          <p:cNvSpPr>
            <a:spLocks noGrp="1"/>
          </p:cNvSpPr>
          <p:nvPr>
            <p:ph type="sldNum" sz="quarter" idx="12"/>
          </p:nvPr>
        </p:nvSpPr>
        <p:spPr/>
        <p:txBody>
          <a:bodyPr/>
          <a:lstStyle>
            <a:lvl1pPr>
              <a:defRPr b="1" i="0">
                <a:latin typeface="Arial" panose="020B0604020202020204" pitchFamily="34" charset="0"/>
              </a:defRPr>
            </a:lvl1pPr>
          </a:lstStyle>
          <a:p>
            <a:fld id="{EFCF27E4-35E6-4315-9D3B-C9EB3BD56710}" type="slidenum">
              <a:rPr lang="en-US" altLang="en-US" smtClean="0"/>
              <a:pPr/>
              <a:t>‹#›</a:t>
            </a:fld>
            <a:endParaRPr lang="en-US" altLang="en-US" dirty="0"/>
          </a:p>
        </p:txBody>
      </p:sp>
    </p:spTree>
    <p:extLst>
      <p:ext uri="{BB962C8B-B14F-4D97-AF65-F5344CB8AC3E}">
        <p14:creationId xmlns:p14="http://schemas.microsoft.com/office/powerpoint/2010/main" val="1359267427"/>
      </p:ext>
    </p:extLst>
  </p:cSld>
  <p:clrMapOvr>
    <a:masterClrMapping/>
  </p:clrMapOvr>
  <p:transition spd="slow"/>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2B9D6-4B02-4579-8122-7F1C63125D9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C8EDC304-D73E-4939-A60E-0A6460C5BA0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332E89A7-68B2-41FF-9F02-519F080A97DA}"/>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0C80C747-8A8E-461E-84C4-A59DB213AF1D}"/>
              </a:ext>
            </a:extLst>
          </p:cNvPr>
          <p:cNvSpPr>
            <a:spLocks noGrp="1"/>
          </p:cNvSpPr>
          <p:nvPr>
            <p:ph type="sldNum" sz="quarter" idx="12"/>
          </p:nvPr>
        </p:nvSpPr>
        <p:spPr/>
        <p:txBody>
          <a:bodyPr/>
          <a:lstStyle>
            <a:lvl1pPr>
              <a:defRPr b="1" i="0">
                <a:latin typeface="Arial" panose="020B0604020202020204" pitchFamily="34" charset="0"/>
              </a:defRPr>
            </a:lvl1pPr>
          </a:lstStyle>
          <a:p>
            <a:fld id="{725F0000-9A86-49D5-A478-1C589332B24A}" type="slidenum">
              <a:rPr lang="en-US" altLang="en-US" smtClean="0"/>
              <a:pPr/>
              <a:t>‹#›</a:t>
            </a:fld>
            <a:endParaRPr lang="en-US" altLang="en-US" dirty="0"/>
          </a:p>
        </p:txBody>
      </p:sp>
    </p:spTree>
    <p:extLst>
      <p:ext uri="{BB962C8B-B14F-4D97-AF65-F5344CB8AC3E}">
        <p14:creationId xmlns:p14="http://schemas.microsoft.com/office/powerpoint/2010/main" val="2508644680"/>
      </p:ext>
    </p:extLst>
  </p:cSld>
  <p:clrMapOvr>
    <a:masterClrMapping/>
  </p:clrMapOvr>
  <p:transition spd="slow"/>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FC0B743-D41F-4810-B100-BC6D9BE79AF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6DF7797A-92B1-494C-B061-953B98F5B39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BA61D071-9200-47A0-97A1-4520630B06AE}"/>
              </a:ext>
            </a:extLst>
          </p:cNvPr>
          <p:cNvSpPr>
            <a:spLocks noGrp="1"/>
          </p:cNvSpPr>
          <p:nvPr>
            <p:ph type="sldNum" sz="quarter" idx="12"/>
          </p:nvPr>
        </p:nvSpPr>
        <p:spPr/>
        <p:txBody>
          <a:bodyPr/>
          <a:lstStyle>
            <a:lvl1pPr>
              <a:defRPr b="1" i="0">
                <a:latin typeface="Arial" panose="020B0604020202020204" pitchFamily="34" charset="0"/>
              </a:defRPr>
            </a:lvl1pPr>
          </a:lstStyle>
          <a:p>
            <a:fld id="{982BE127-5B25-42A0-8554-B7AD11769DE1}" type="slidenum">
              <a:rPr lang="en-US" altLang="en-US" smtClean="0"/>
              <a:pPr/>
              <a:t>‹#›</a:t>
            </a:fld>
            <a:endParaRPr lang="en-US" altLang="en-US" dirty="0"/>
          </a:p>
        </p:txBody>
      </p:sp>
    </p:spTree>
    <p:extLst>
      <p:ext uri="{BB962C8B-B14F-4D97-AF65-F5344CB8AC3E}">
        <p14:creationId xmlns:p14="http://schemas.microsoft.com/office/powerpoint/2010/main" val="1829818830"/>
      </p:ext>
    </p:extLst>
  </p:cSld>
  <p:clrMapOvr>
    <a:masterClrMapping/>
  </p:clrMapOvr>
  <p:transition spd="slow"/>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41B265-81BD-4E99-BCB3-6BAC3B1F5254}"/>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C10841B5-3791-4379-BFDB-2E427F86889E}"/>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a:extLst>
              <a:ext uri="{FF2B5EF4-FFF2-40B4-BE49-F238E27FC236}">
                <a16:creationId xmlns:a16="http://schemas.microsoft.com/office/drawing/2014/main" id="{8BA51680-4371-4E3C-99CE-4E19F3239DB3}"/>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2581BEA6-872A-4B8A-81A1-7F16ED8A46E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145120B-6DD3-4FA5-80E5-2DC55102869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B84C04A-1A0F-41AD-A226-09B77BDBA2D9}"/>
              </a:ext>
            </a:extLst>
          </p:cNvPr>
          <p:cNvSpPr>
            <a:spLocks noGrp="1"/>
          </p:cNvSpPr>
          <p:nvPr>
            <p:ph type="sldNum" sz="quarter" idx="12"/>
          </p:nvPr>
        </p:nvSpPr>
        <p:spPr/>
        <p:txBody>
          <a:bodyPr/>
          <a:lstStyle>
            <a:lvl1pPr>
              <a:defRPr b="1" i="0">
                <a:latin typeface="Arial" panose="020B0604020202020204" pitchFamily="34" charset="0"/>
              </a:defRPr>
            </a:lvl1pPr>
          </a:lstStyle>
          <a:p>
            <a:fld id="{C1DE3135-F9D9-4A3A-80F1-D7985E46DB62}" type="slidenum">
              <a:rPr lang="en-US" altLang="en-US" smtClean="0"/>
              <a:pPr/>
              <a:t>‹#›</a:t>
            </a:fld>
            <a:endParaRPr lang="en-US" altLang="en-US" dirty="0"/>
          </a:p>
        </p:txBody>
      </p:sp>
    </p:spTree>
    <p:extLst>
      <p:ext uri="{BB962C8B-B14F-4D97-AF65-F5344CB8AC3E}">
        <p14:creationId xmlns:p14="http://schemas.microsoft.com/office/powerpoint/2010/main" val="290770936"/>
      </p:ext>
    </p:extLst>
  </p:cSld>
  <p:clrMapOvr>
    <a:masterClrMapping/>
  </p:clrMapOvr>
  <p:transition spd="slow"/>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3B23A7-9FF9-43C0-96C5-EE4F929ADEA7}"/>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019027C4-F69F-40BE-B39A-C008EF2E10CC}"/>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F044D062-E8F8-435E-8E0A-3BE46DB5E51A}"/>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37319539-291D-4930-968B-6B32EAF687A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FCA817-4D0B-44F8-AC44-D05521CADED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3E71E008-AA5D-41C5-A428-5E94C5FE89A9}"/>
              </a:ext>
            </a:extLst>
          </p:cNvPr>
          <p:cNvSpPr>
            <a:spLocks noGrp="1"/>
          </p:cNvSpPr>
          <p:nvPr>
            <p:ph type="sldNum" sz="quarter" idx="12"/>
          </p:nvPr>
        </p:nvSpPr>
        <p:spPr/>
        <p:txBody>
          <a:bodyPr/>
          <a:lstStyle>
            <a:lvl1pPr>
              <a:defRPr b="1" i="0">
                <a:latin typeface="Arial" panose="020B0604020202020204" pitchFamily="34" charset="0"/>
              </a:defRPr>
            </a:lvl1pPr>
          </a:lstStyle>
          <a:p>
            <a:fld id="{1313643B-42B0-490C-ACBD-86A438C3B2A6}" type="slidenum">
              <a:rPr lang="en-US" altLang="en-US" smtClean="0"/>
              <a:pPr/>
              <a:t>‹#›</a:t>
            </a:fld>
            <a:endParaRPr lang="en-US" altLang="en-US" dirty="0"/>
          </a:p>
        </p:txBody>
      </p:sp>
    </p:spTree>
    <p:extLst>
      <p:ext uri="{BB962C8B-B14F-4D97-AF65-F5344CB8AC3E}">
        <p14:creationId xmlns:p14="http://schemas.microsoft.com/office/powerpoint/2010/main" val="3500915000"/>
      </p:ext>
    </p:extLst>
  </p:cSld>
  <p:clrMapOvr>
    <a:masterClrMapping/>
  </p:clrMapOvr>
  <p:transition spd="slow"/>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FB7312-D26E-4658-BC16-54C0FF2D49B0}"/>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22932A13-D31D-4126-9FB5-EB87B9E67AD3}"/>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4BBD933E-ACCA-4011-BD03-E14962857CC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85E2F91B-665B-4906-805E-462626CEC73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485DB45-37AB-4B9D-9223-532C7CF125D5}"/>
              </a:ext>
            </a:extLst>
          </p:cNvPr>
          <p:cNvSpPr>
            <a:spLocks noGrp="1"/>
          </p:cNvSpPr>
          <p:nvPr>
            <p:ph type="sldNum" sz="quarter" idx="12"/>
          </p:nvPr>
        </p:nvSpPr>
        <p:spPr/>
        <p:txBody>
          <a:bodyPr/>
          <a:lstStyle>
            <a:lvl1pPr>
              <a:defRPr b="1" i="0">
                <a:latin typeface="Arial" panose="020B0604020202020204" pitchFamily="34" charset="0"/>
              </a:defRPr>
            </a:lvl1pPr>
          </a:lstStyle>
          <a:p>
            <a:fld id="{20A13FAE-6A29-44F7-A210-4474CFA1A3D9}" type="slidenum">
              <a:rPr lang="en-US" altLang="en-US" smtClean="0"/>
              <a:pPr/>
              <a:t>‹#›</a:t>
            </a:fld>
            <a:endParaRPr lang="en-US" altLang="en-US" dirty="0"/>
          </a:p>
        </p:txBody>
      </p:sp>
    </p:spTree>
    <p:extLst>
      <p:ext uri="{BB962C8B-B14F-4D97-AF65-F5344CB8AC3E}">
        <p14:creationId xmlns:p14="http://schemas.microsoft.com/office/powerpoint/2010/main" val="752332366"/>
      </p:ext>
    </p:extLst>
  </p:cSld>
  <p:clrMapOvr>
    <a:masterClrMapping/>
  </p:clrMapOvr>
  <p:transition spd="slow"/>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F883F09-E3D4-42C4-B941-C2454B8FE406}"/>
              </a:ext>
            </a:extLst>
          </p:cNvPr>
          <p:cNvSpPr>
            <a:spLocks noGrp="1"/>
          </p:cNvSpPr>
          <p:nvPr>
            <p:ph type="title" orient="vert"/>
          </p:nvPr>
        </p:nvSpPr>
        <p:spPr>
          <a:xfrm>
            <a:off x="7239000" y="228600"/>
            <a:ext cx="1600200" cy="5867400"/>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1F3D1119-1594-450A-A0FB-BB39EF131BE5}"/>
              </a:ext>
            </a:extLst>
          </p:cNvPr>
          <p:cNvSpPr>
            <a:spLocks noGrp="1"/>
          </p:cNvSpPr>
          <p:nvPr>
            <p:ph type="body" orient="vert" idx="1"/>
          </p:nvPr>
        </p:nvSpPr>
        <p:spPr>
          <a:xfrm>
            <a:off x="2438400" y="228600"/>
            <a:ext cx="46482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E723465E-5C93-4417-A9CD-757AF83158F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224B170-4B45-4518-BD83-0F731D1E53C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D53928A8-ECEC-40BB-A47C-88FC3F633DDC}"/>
              </a:ext>
            </a:extLst>
          </p:cNvPr>
          <p:cNvSpPr>
            <a:spLocks noGrp="1"/>
          </p:cNvSpPr>
          <p:nvPr>
            <p:ph type="sldNum" sz="quarter" idx="12"/>
          </p:nvPr>
        </p:nvSpPr>
        <p:spPr/>
        <p:txBody>
          <a:bodyPr/>
          <a:lstStyle>
            <a:lvl1pPr>
              <a:defRPr b="1" i="0">
                <a:latin typeface="Arial" panose="020B0604020202020204" pitchFamily="34" charset="0"/>
              </a:defRPr>
            </a:lvl1pPr>
          </a:lstStyle>
          <a:p>
            <a:fld id="{B0349B60-057A-4B0F-8FCF-34C92FB850F8}" type="slidenum">
              <a:rPr lang="en-US" altLang="en-US" smtClean="0"/>
              <a:pPr/>
              <a:t>‹#›</a:t>
            </a:fld>
            <a:endParaRPr lang="en-US" altLang="en-US" dirty="0"/>
          </a:p>
        </p:txBody>
      </p:sp>
    </p:spTree>
    <p:extLst>
      <p:ext uri="{BB962C8B-B14F-4D97-AF65-F5344CB8AC3E}">
        <p14:creationId xmlns:p14="http://schemas.microsoft.com/office/powerpoint/2010/main" val="396669394"/>
      </p:ext>
    </p:extLst>
  </p:cSld>
  <p:clrMapOvr>
    <a:masterClrMapping/>
  </p:clrMapOvr>
  <p:transition spd="slow"/>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322789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237175"/>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139104"/>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114873639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811421"/>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6283591"/>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6506479"/>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729727"/>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9280960"/>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9963681"/>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8268723"/>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1774496"/>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773A81-C0ED-F94C-9522-AC06CEEDF1AD}" type="slidenum">
              <a:rPr lang="en-US" smtClean="0"/>
              <a:pPr>
                <a:defRPr/>
              </a:pPr>
              <a:t>‹#›</a:t>
            </a:fld>
            <a:endParaRPr lang="en-US" dirty="0"/>
          </a:p>
        </p:txBody>
      </p:sp>
    </p:spTree>
    <p:extLst>
      <p:ext uri="{BB962C8B-B14F-4D97-AF65-F5344CB8AC3E}">
        <p14:creationId xmlns:p14="http://schemas.microsoft.com/office/powerpoint/2010/main" val="380763823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E136B9-5D50-724E-99DD-334C0E0D7715}" type="slidenum">
              <a:rPr lang="en-US" smtClean="0"/>
              <a:pPr>
                <a:defRPr/>
              </a:pPr>
              <a:t>‹#›</a:t>
            </a:fld>
            <a:endParaRPr lang="en-US" dirty="0"/>
          </a:p>
        </p:txBody>
      </p:sp>
    </p:spTree>
    <p:extLst>
      <p:ext uri="{BB962C8B-B14F-4D97-AF65-F5344CB8AC3E}">
        <p14:creationId xmlns:p14="http://schemas.microsoft.com/office/powerpoint/2010/main" val="34133737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17738017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CE4AA0F-2989-0149-8157-3B706DD3E73F}" type="slidenum">
              <a:rPr lang="en-US"/>
              <a:pPr>
                <a:defRPr/>
              </a:pPr>
              <a:t>‹#›</a:t>
            </a:fld>
            <a:endParaRPr lang="en-US"/>
          </a:p>
        </p:txBody>
      </p:sp>
    </p:spTree>
    <p:extLst>
      <p:ext uri="{BB962C8B-B14F-4D97-AF65-F5344CB8AC3E}">
        <p14:creationId xmlns:p14="http://schemas.microsoft.com/office/powerpoint/2010/main" val="1264541811"/>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7931F36-CBE5-1548-93B0-C988DBE9CF63}" type="slidenum">
              <a:rPr lang="en-US"/>
              <a:pPr>
                <a:defRPr/>
              </a:pPr>
              <a:t>‹#›</a:t>
            </a:fld>
            <a:endParaRPr lang="en-US"/>
          </a:p>
        </p:txBody>
      </p:sp>
    </p:spTree>
    <p:extLst>
      <p:ext uri="{BB962C8B-B14F-4D97-AF65-F5344CB8AC3E}">
        <p14:creationId xmlns:p14="http://schemas.microsoft.com/office/powerpoint/2010/main" val="4242082487"/>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8F7E5E0-88E0-6C46-9F71-52FE434AE7EC}" type="slidenum">
              <a:rPr lang="en-US"/>
              <a:pPr>
                <a:defRPr/>
              </a:pPr>
              <a:t>‹#›</a:t>
            </a:fld>
            <a:endParaRPr lang="en-US"/>
          </a:p>
        </p:txBody>
      </p:sp>
    </p:spTree>
    <p:extLst>
      <p:ext uri="{BB962C8B-B14F-4D97-AF65-F5344CB8AC3E}">
        <p14:creationId xmlns:p14="http://schemas.microsoft.com/office/powerpoint/2010/main" val="1788714832"/>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AFA2D8E-063F-0145-8831-8042840E2127}" type="slidenum">
              <a:rPr lang="en-US"/>
              <a:pPr>
                <a:defRPr/>
              </a:pPr>
              <a:t>‹#›</a:t>
            </a:fld>
            <a:endParaRPr lang="en-US"/>
          </a:p>
        </p:txBody>
      </p:sp>
    </p:spTree>
    <p:extLst>
      <p:ext uri="{BB962C8B-B14F-4D97-AF65-F5344CB8AC3E}">
        <p14:creationId xmlns:p14="http://schemas.microsoft.com/office/powerpoint/2010/main" val="249583901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F3861B6-0833-F24E-8CBD-31B7D08AAC8F}" type="slidenum">
              <a:rPr lang="en-US"/>
              <a:pPr>
                <a:defRPr/>
              </a:pPr>
              <a:t>‹#›</a:t>
            </a:fld>
            <a:endParaRPr lang="en-US"/>
          </a:p>
        </p:txBody>
      </p:sp>
    </p:spTree>
    <p:extLst>
      <p:ext uri="{BB962C8B-B14F-4D97-AF65-F5344CB8AC3E}">
        <p14:creationId xmlns:p14="http://schemas.microsoft.com/office/powerpoint/2010/main" val="738011710"/>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01DB814B-3D67-FF42-84A5-DCAECD171AB8}" type="slidenum">
              <a:rPr lang="en-US"/>
              <a:pPr>
                <a:defRPr/>
              </a:pPr>
              <a:t>‹#›</a:t>
            </a:fld>
            <a:endParaRPr lang="en-US"/>
          </a:p>
        </p:txBody>
      </p:sp>
    </p:spTree>
    <p:extLst>
      <p:ext uri="{BB962C8B-B14F-4D97-AF65-F5344CB8AC3E}">
        <p14:creationId xmlns:p14="http://schemas.microsoft.com/office/powerpoint/2010/main" val="3431608335"/>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F08F179-9A3C-1C4D-B73A-BF05DCC8FBEC}" type="slidenum">
              <a:rPr lang="en-US"/>
              <a:pPr>
                <a:defRPr/>
              </a:pPr>
              <a:t>‹#›</a:t>
            </a:fld>
            <a:endParaRPr lang="en-US"/>
          </a:p>
        </p:txBody>
      </p:sp>
    </p:spTree>
    <p:extLst>
      <p:ext uri="{BB962C8B-B14F-4D97-AF65-F5344CB8AC3E}">
        <p14:creationId xmlns:p14="http://schemas.microsoft.com/office/powerpoint/2010/main" val="3434695959"/>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83B06C9-6217-4E42-B35F-69375A8C1484}" type="slidenum">
              <a:rPr lang="en-US"/>
              <a:pPr>
                <a:defRPr/>
              </a:pPr>
              <a:t>‹#›</a:t>
            </a:fld>
            <a:endParaRPr lang="en-US"/>
          </a:p>
        </p:txBody>
      </p:sp>
    </p:spTree>
    <p:extLst>
      <p:ext uri="{BB962C8B-B14F-4D97-AF65-F5344CB8AC3E}">
        <p14:creationId xmlns:p14="http://schemas.microsoft.com/office/powerpoint/2010/main" val="916519408"/>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B64010D-7EC3-BE43-9DC3-A8163C2240AC}" type="slidenum">
              <a:rPr lang="en-US"/>
              <a:pPr>
                <a:defRPr/>
              </a:pPr>
              <a:t>‹#›</a:t>
            </a:fld>
            <a:endParaRPr lang="en-US"/>
          </a:p>
        </p:txBody>
      </p:sp>
    </p:spTree>
    <p:extLst>
      <p:ext uri="{BB962C8B-B14F-4D97-AF65-F5344CB8AC3E}">
        <p14:creationId xmlns:p14="http://schemas.microsoft.com/office/powerpoint/2010/main" val="2430877121"/>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E3A2E0-F78C-FB4E-BF51-BF460DF45B46}" type="slidenum">
              <a:rPr lang="en-US"/>
              <a:pPr>
                <a:defRPr/>
              </a:pPr>
              <a:t>‹#›</a:t>
            </a:fld>
            <a:endParaRPr lang="en-US"/>
          </a:p>
        </p:txBody>
      </p:sp>
    </p:spTree>
    <p:extLst>
      <p:ext uri="{BB962C8B-B14F-4D97-AF65-F5344CB8AC3E}">
        <p14:creationId xmlns:p14="http://schemas.microsoft.com/office/powerpoint/2010/main" val="3663083941"/>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318987276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A154B1-F173-DD4D-87A2-0A7541BB3D91}" type="slidenum">
              <a:rPr lang="en-US"/>
              <a:pPr>
                <a:defRPr/>
              </a:pPr>
              <a:t>‹#›</a:t>
            </a:fld>
            <a:endParaRPr lang="en-US"/>
          </a:p>
        </p:txBody>
      </p:sp>
    </p:spTree>
    <p:extLst>
      <p:ext uri="{BB962C8B-B14F-4D97-AF65-F5344CB8AC3E}">
        <p14:creationId xmlns:p14="http://schemas.microsoft.com/office/powerpoint/2010/main" val="2249070056"/>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D0B6A881-AB3C-466B-9093-C976F52808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C822C5F7-615F-46EE-BC84-9E48FB2D45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44B8C3DF-1C8F-4F4C-A0BB-3B762EB51E7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B6DAE15-3FF0-4FC2-95A1-54222601A5E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76816455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D54E07B-3ECC-4940-B57F-FC100B5BCBF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9F3AB320-8CE6-4309-9570-88DC7A43EE1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84F04169-7856-4AF4-BA97-0BA616FF585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5153275-4E73-42D4-A645-B2FF8F5CFD89}"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90118197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821AC32-5719-489C-8284-E26E63C3B83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2DB9910A-1BB0-409E-984A-15EC42CD572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9E63CE0F-42AA-4F5C-8CD8-2FE7B2C408B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3DDD4B-5CC0-4471-88C2-CE5BE980028D}"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7028293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E0C6BB47-B67A-4AFB-9456-A22D9FEE57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6BC61C55-F682-4A32-8753-447853EB59B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7FD9270D-BA07-4053-BACB-B2C6C1FBFA8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9E957C-A7FC-4F72-9CD8-B72DB110F240}"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359519867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2B0F123-036C-4349-BA6E-AA60B790C5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a:extLst>
              <a:ext uri="{FF2B5EF4-FFF2-40B4-BE49-F238E27FC236}">
                <a16:creationId xmlns:a16="http://schemas.microsoft.com/office/drawing/2014/main" id="{0F035726-C28A-4EFD-9B55-47D2D9C5C69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a:extLst>
              <a:ext uri="{FF2B5EF4-FFF2-40B4-BE49-F238E27FC236}">
                <a16:creationId xmlns:a16="http://schemas.microsoft.com/office/drawing/2014/main" id="{2156041A-6525-41D7-AD00-6C8173611DD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76B57DE-2630-4A35-B4C4-3A0BF0F8375C}"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4026799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AF68C8F1-5D8B-447E-8112-9EB44BEF363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a:extLst>
              <a:ext uri="{FF2B5EF4-FFF2-40B4-BE49-F238E27FC236}">
                <a16:creationId xmlns:a16="http://schemas.microsoft.com/office/drawing/2014/main" id="{5C77EDB5-B3B9-411E-9E28-FA39D7EBB31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a:extLst>
              <a:ext uri="{FF2B5EF4-FFF2-40B4-BE49-F238E27FC236}">
                <a16:creationId xmlns:a16="http://schemas.microsoft.com/office/drawing/2014/main" id="{C483A486-3B68-4A15-A2EA-0CA68C8E29A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A16B0E-E4AD-4BB1-B068-ACD6024BF824}"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678890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8ED87FD-7DE5-45DE-9220-1BC7E3A0FB5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a:extLst>
              <a:ext uri="{FF2B5EF4-FFF2-40B4-BE49-F238E27FC236}">
                <a16:creationId xmlns:a16="http://schemas.microsoft.com/office/drawing/2014/main" id="{498A7D25-82D6-4E0E-8D4B-F8E4DF3CB06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a:extLst>
              <a:ext uri="{FF2B5EF4-FFF2-40B4-BE49-F238E27FC236}">
                <a16:creationId xmlns:a16="http://schemas.microsoft.com/office/drawing/2014/main" id="{1E4E67B0-AF4B-473D-83B7-E34C21B1C7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174F498-48CA-4F04-9DA4-425EFE4AC5A0}"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376742651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9F958B6-35ED-4509-9570-C45504945CB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388C4FE3-CA63-4571-9338-38E9C12D903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467029E0-8198-42B1-BC75-D11A162F8E0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BDC107E-C457-4143-822C-2C27C11BA478}"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01269360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77816EB-A406-4D3A-AFF0-B82F252BF6C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18EF24E2-CF40-4028-88E8-4A186A06423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614B8893-E1A3-420A-8554-0BF83F2F15F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734237-AF8F-469A-9972-4978F8042441}"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25240532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408341955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E585C33-03F1-4011-95D7-35F916ADDF8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32ABA2ED-1388-4CAC-A915-1A6A807D856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4A49E9D7-776B-4F7F-8450-27D21A0D9B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447C46-D8BF-420E-A5A1-B393583D2D9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159136887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2094E02-E251-4F8F-83BA-23641C70DC9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9CC14C51-57B5-4933-BAA5-8CB677C0462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F8E22179-D1FB-4523-8E28-B5C770A329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ED008-3962-4888-A9C5-DBD2DD35627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76999566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a:extLst>
              <a:ext uri="{FF2B5EF4-FFF2-40B4-BE49-F238E27FC236}">
                <a16:creationId xmlns:a16="http://schemas.microsoft.com/office/drawing/2014/main" id="{3A5E9406-C17E-A642-A0FB-632172433A2B}"/>
              </a:ext>
            </a:extLst>
          </p:cNvPr>
          <p:cNvSpPr>
            <a:spLocks noGrp="1"/>
          </p:cNvSpPr>
          <p:nvPr>
            <p:ph type="dt" sz="half" idx="10"/>
          </p:nvPr>
        </p:nvSpPr>
        <p:spPr/>
        <p:txBody>
          <a:bodyPr/>
          <a:lstStyle>
            <a:lvl1pPr eaLnBrk="0" hangingPunct="0">
              <a:defRPr>
                <a:latin typeface="+mn-lt"/>
              </a:defRPr>
            </a:lvl1pPr>
          </a:lstStyle>
          <a:p>
            <a:pPr>
              <a:defRPr/>
            </a:pPr>
            <a:endParaRPr lang="en-US"/>
          </a:p>
        </p:txBody>
      </p:sp>
      <p:sp>
        <p:nvSpPr>
          <p:cNvPr id="5" name="Footer Placeholder 4">
            <a:extLst>
              <a:ext uri="{FF2B5EF4-FFF2-40B4-BE49-F238E27FC236}">
                <a16:creationId xmlns:a16="http://schemas.microsoft.com/office/drawing/2014/main" id="{CABBE170-D101-2D4A-B227-F8DE92BA9F15}"/>
              </a:ext>
            </a:extLst>
          </p:cNvPr>
          <p:cNvSpPr>
            <a:spLocks noGrp="1"/>
          </p:cNvSpPr>
          <p:nvPr>
            <p:ph type="ftr" sz="quarter" idx="11"/>
          </p:nvPr>
        </p:nvSpPr>
        <p:spPr/>
        <p:txBody>
          <a:bodyPr/>
          <a:lstStyle>
            <a:lvl1pPr eaLnBrk="0" hangingPunct="0">
              <a:defRPr>
                <a:latin typeface="+mn-lt"/>
              </a:defRPr>
            </a:lvl1pPr>
          </a:lstStyle>
          <a:p>
            <a:pPr>
              <a:defRPr/>
            </a:pPr>
            <a:endParaRPr lang="en-US"/>
          </a:p>
        </p:txBody>
      </p:sp>
      <p:sp>
        <p:nvSpPr>
          <p:cNvPr id="6" name="Slide Number Placeholder 5">
            <a:extLst>
              <a:ext uri="{FF2B5EF4-FFF2-40B4-BE49-F238E27FC236}">
                <a16:creationId xmlns:a16="http://schemas.microsoft.com/office/drawing/2014/main" id="{A081CF88-4586-8745-97B8-FB3F26434B1B}"/>
              </a:ext>
            </a:extLst>
          </p:cNvPr>
          <p:cNvSpPr>
            <a:spLocks noGrp="1"/>
          </p:cNvSpPr>
          <p:nvPr>
            <p:ph type="sldNum" sz="quarter" idx="12"/>
          </p:nvPr>
        </p:nvSpPr>
        <p:spPr/>
        <p:txBody>
          <a:bodyPr/>
          <a:lstStyle>
            <a:lvl1pPr eaLnBrk="0" hangingPunct="0">
              <a:defRPr/>
            </a:lvl1pPr>
          </a:lstStyle>
          <a:p>
            <a:fld id="{3BF1D728-F829-DF4D-BA3F-78E2CC34F697}" type="slidenum">
              <a:rPr lang="en-US" altLang="en-US"/>
              <a:pPr/>
              <a:t>‹#›</a:t>
            </a:fld>
            <a:endParaRPr lang="en-US" altLang="en-US"/>
          </a:p>
        </p:txBody>
      </p:sp>
    </p:spTree>
    <p:extLst>
      <p:ext uri="{BB962C8B-B14F-4D97-AF65-F5344CB8AC3E}">
        <p14:creationId xmlns:p14="http://schemas.microsoft.com/office/powerpoint/2010/main" val="2993020864"/>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1215978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9408248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078510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3322591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8269028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0405755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300323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180749784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2584244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941942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3803712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250010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6542413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FB225AB-A1F3-8B41-A187-FD6A547AED31}"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89247172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12AF59-9D71-004E-9F21-50A220EB8B75}"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18727674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72CA69-FFBB-104C-B2AF-9DC6FE14C6E8}"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79745088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0721F4-4ED4-F94E-9754-8C24C8D799C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9595764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42B678-FADE-6F47-95B5-0CD0F49F930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0499951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44926246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E717FE-833C-3548-A3F7-824B2D21885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51448914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9EE9CF-490B-1748-8CF4-6562B9DA665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0960123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FD0041-402C-8340-A66C-372432B783A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8129349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EEE41B-A339-F34F-9E3F-D5575156ABE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22995317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CAF8DB-A72F-8C45-A865-F21DF2E7FFC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08544794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0EEBCC-0FED-4246-8CC8-2B95167CF21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28854557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3E202B-80D4-3746-9607-25A032510E6F}"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27101547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smtClean="0"/>
              <a:pPr>
                <a:defRPr/>
              </a:pPr>
              <a:t>‹#›</a:t>
            </a:fld>
            <a:endParaRPr lang="en-US" dirty="0"/>
          </a:p>
        </p:txBody>
      </p:sp>
    </p:spTree>
    <p:extLst>
      <p:ext uri="{BB962C8B-B14F-4D97-AF65-F5344CB8AC3E}">
        <p14:creationId xmlns:p14="http://schemas.microsoft.com/office/powerpoint/2010/main" val="268356918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smtClean="0"/>
              <a:pPr>
                <a:defRPr/>
              </a:pPr>
              <a:t>‹#›</a:t>
            </a:fld>
            <a:endParaRPr lang="en-US" dirty="0"/>
          </a:p>
        </p:txBody>
      </p:sp>
    </p:spTree>
    <p:extLst>
      <p:ext uri="{BB962C8B-B14F-4D97-AF65-F5344CB8AC3E}">
        <p14:creationId xmlns:p14="http://schemas.microsoft.com/office/powerpoint/2010/main" val="76747671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smtClean="0"/>
              <a:pPr>
                <a:defRPr/>
              </a:pPr>
              <a:t>‹#›</a:t>
            </a:fld>
            <a:endParaRPr lang="en-US" dirty="0"/>
          </a:p>
        </p:txBody>
      </p:sp>
    </p:spTree>
    <p:extLst>
      <p:ext uri="{BB962C8B-B14F-4D97-AF65-F5344CB8AC3E}">
        <p14:creationId xmlns:p14="http://schemas.microsoft.com/office/powerpoint/2010/main" val="393064645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half" idx="3"/>
          </p:nvPr>
        </p:nvSpPr>
        <p:spPr>
          <a:xfrm>
            <a:off x="685800" y="4114800"/>
            <a:ext cx="77724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96226437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smtClean="0"/>
              <a:pPr>
                <a:defRPr/>
              </a:pPr>
              <a:t>‹#›</a:t>
            </a:fld>
            <a:endParaRPr lang="en-US" dirty="0"/>
          </a:p>
        </p:txBody>
      </p:sp>
    </p:spTree>
    <p:extLst>
      <p:ext uri="{BB962C8B-B14F-4D97-AF65-F5344CB8AC3E}">
        <p14:creationId xmlns:p14="http://schemas.microsoft.com/office/powerpoint/2010/main" val="41676740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smtClean="0"/>
              <a:pPr>
                <a:defRPr/>
              </a:pPr>
              <a:t>‹#›</a:t>
            </a:fld>
            <a:endParaRPr lang="en-US" dirty="0"/>
          </a:p>
        </p:txBody>
      </p:sp>
    </p:spTree>
    <p:extLst>
      <p:ext uri="{BB962C8B-B14F-4D97-AF65-F5344CB8AC3E}">
        <p14:creationId xmlns:p14="http://schemas.microsoft.com/office/powerpoint/2010/main" val="192697169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smtClean="0"/>
              <a:pPr>
                <a:defRPr/>
              </a:pPr>
              <a:t>‹#›</a:t>
            </a:fld>
            <a:endParaRPr lang="en-US" dirty="0"/>
          </a:p>
        </p:txBody>
      </p:sp>
    </p:spTree>
    <p:extLst>
      <p:ext uri="{BB962C8B-B14F-4D97-AF65-F5344CB8AC3E}">
        <p14:creationId xmlns:p14="http://schemas.microsoft.com/office/powerpoint/2010/main" val="152993172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smtClean="0"/>
              <a:pPr>
                <a:defRPr/>
              </a:pPr>
              <a:t>‹#›</a:t>
            </a:fld>
            <a:endParaRPr lang="en-US" dirty="0"/>
          </a:p>
        </p:txBody>
      </p:sp>
    </p:spTree>
    <p:extLst>
      <p:ext uri="{BB962C8B-B14F-4D97-AF65-F5344CB8AC3E}">
        <p14:creationId xmlns:p14="http://schemas.microsoft.com/office/powerpoint/2010/main" val="374064029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smtClean="0"/>
              <a:pPr>
                <a:defRPr/>
              </a:pPr>
              <a:t>‹#›</a:t>
            </a:fld>
            <a:endParaRPr lang="en-US" dirty="0"/>
          </a:p>
        </p:txBody>
      </p:sp>
    </p:spTree>
    <p:extLst>
      <p:ext uri="{BB962C8B-B14F-4D97-AF65-F5344CB8AC3E}">
        <p14:creationId xmlns:p14="http://schemas.microsoft.com/office/powerpoint/2010/main" val="417657292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smtClean="0"/>
              <a:pPr>
                <a:defRPr/>
              </a:pPr>
              <a:t>‹#›</a:t>
            </a:fld>
            <a:endParaRPr lang="en-US" dirty="0"/>
          </a:p>
        </p:txBody>
      </p:sp>
    </p:spTree>
    <p:extLst>
      <p:ext uri="{BB962C8B-B14F-4D97-AF65-F5344CB8AC3E}">
        <p14:creationId xmlns:p14="http://schemas.microsoft.com/office/powerpoint/2010/main" val="153059060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smtClean="0"/>
              <a:pPr>
                <a:defRPr/>
              </a:pPr>
              <a:t>‹#›</a:t>
            </a:fld>
            <a:endParaRPr lang="en-US" dirty="0"/>
          </a:p>
        </p:txBody>
      </p:sp>
    </p:spTree>
    <p:extLst>
      <p:ext uri="{BB962C8B-B14F-4D97-AF65-F5344CB8AC3E}">
        <p14:creationId xmlns:p14="http://schemas.microsoft.com/office/powerpoint/2010/main" val="159704299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smtClean="0"/>
              <a:pPr>
                <a:defRPr/>
              </a:pPr>
              <a:t>‹#›</a:t>
            </a:fld>
            <a:endParaRPr lang="en-US" dirty="0"/>
          </a:p>
        </p:txBody>
      </p:sp>
    </p:spTree>
    <p:extLst>
      <p:ext uri="{BB962C8B-B14F-4D97-AF65-F5344CB8AC3E}">
        <p14:creationId xmlns:p14="http://schemas.microsoft.com/office/powerpoint/2010/main" val="10728537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dirty="0"/>
          </a:p>
        </p:txBody>
      </p:sp>
    </p:spTree>
    <p:extLst>
      <p:ext uri="{BB962C8B-B14F-4D97-AF65-F5344CB8AC3E}">
        <p14:creationId xmlns:p14="http://schemas.microsoft.com/office/powerpoint/2010/main" val="2202715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238700877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749637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129339802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227478240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70846173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19428923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84604490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205851801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391755909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700079061"/>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211296833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91938128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89501870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248301108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424160832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76202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7163742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29068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71487976"/>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280204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139959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426269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441970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98075476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19736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1532356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7359383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52420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3549310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4375352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620109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1794932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250681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98086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127975465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232241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31033319"/>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761695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833469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63285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411157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63801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0409300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606099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53717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67053286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465149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863047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8581339"/>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321802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008507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a:lvl1pPr>
          </a:lstStyle>
          <a:p>
            <a:pPr>
              <a:defRPr/>
            </a:pPr>
            <a:fld id="{4A90DB4C-8D4F-5048-9E60-1DDB23673B06}" type="slidenum">
              <a:rPr lang="en-US"/>
              <a:pPr>
                <a:defRPr/>
              </a:pPr>
              <a:t>‹#›</a:t>
            </a:fld>
            <a:endParaRPr lang="en-US"/>
          </a:p>
        </p:txBody>
      </p:sp>
    </p:spTree>
    <p:extLst>
      <p:ext uri="{BB962C8B-B14F-4D97-AF65-F5344CB8AC3E}">
        <p14:creationId xmlns:p14="http://schemas.microsoft.com/office/powerpoint/2010/main" val="90208790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20" name="Body Level One…"/>
          <p:cNvSpPr txBox="1">
            <a:spLocks noGrp="1"/>
          </p:cNvSpPr>
          <p:nvPr>
            <p:ph type="body" idx="1"/>
          </p:nvPr>
        </p:nvSpPr>
        <p:spPr>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83374166"/>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i="0" cap="all">
                <a:latin typeface="Arial" panose="020B0604020202020204" pitchFamily="34" charset="0"/>
                <a:cs typeface="Arial" panose="020B0604020202020204" pitchFamily="34" charset="0"/>
              </a:defRPr>
            </a:lvl1pPr>
          </a:lstStyle>
          <a:p>
            <a:r>
              <a:rPr dirty="0"/>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latin typeface="Arial" panose="020B0604020202020204" pitchFamily="34" charset="0"/>
                <a:cs typeface="Arial" panose="020B0604020202020204" pitchFamily="34" charset="0"/>
              </a:defRPr>
            </a:lvl1pPr>
            <a:lvl2pPr marL="0" indent="457200">
              <a:spcBef>
                <a:spcPts val="400"/>
              </a:spcBef>
              <a:buClrTx/>
              <a:buSzTx/>
              <a:buNone/>
              <a:defRPr sz="2000" b="1" i="0">
                <a:latin typeface="Arial" panose="020B0604020202020204" pitchFamily="34" charset="0"/>
                <a:cs typeface="Arial" panose="020B0604020202020204" pitchFamily="34" charset="0"/>
              </a:defRPr>
            </a:lvl2pPr>
            <a:lvl3pPr marL="0" indent="914400">
              <a:spcBef>
                <a:spcPts val="400"/>
              </a:spcBef>
              <a:buClrTx/>
              <a:buSzTx/>
              <a:buNone/>
              <a:defRPr sz="2000" b="1" i="0">
                <a:latin typeface="Arial" panose="020B0604020202020204" pitchFamily="34" charset="0"/>
                <a:cs typeface="Arial" panose="020B0604020202020204" pitchFamily="34" charset="0"/>
              </a:defRPr>
            </a:lvl3pPr>
            <a:lvl4pPr marL="0" indent="1371600">
              <a:spcBef>
                <a:spcPts val="400"/>
              </a:spcBef>
              <a:buClrTx/>
              <a:buSzTx/>
              <a:buNone/>
              <a:defRPr sz="2000" b="1" i="0">
                <a:latin typeface="Arial" panose="020B0604020202020204" pitchFamily="34" charset="0"/>
                <a:cs typeface="Arial" panose="020B0604020202020204" pitchFamily="34" charset="0"/>
              </a:defRPr>
            </a:lvl4pPr>
            <a:lvl5pPr marL="0" indent="1828800">
              <a:spcBef>
                <a:spcPts val="400"/>
              </a:spcBef>
              <a:buClrTx/>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977239"/>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994061"/>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latin typeface="Arial" panose="020B0604020202020204" pitchFamily="34" charset="0"/>
                <a:cs typeface="Arial" panose="020B0604020202020204" pitchFamily="34" charset="0"/>
              </a:defRPr>
            </a:lvl1pPr>
            <a:lvl2pPr marL="0" indent="457200">
              <a:spcBef>
                <a:spcPts val="500"/>
              </a:spcBef>
              <a:buClrTx/>
              <a:buSzTx/>
              <a:buNone/>
              <a:defRPr sz="2400" b="1" i="0">
                <a:latin typeface="Arial" panose="020B0604020202020204" pitchFamily="34" charset="0"/>
                <a:cs typeface="Arial" panose="020B0604020202020204" pitchFamily="34" charset="0"/>
              </a:defRPr>
            </a:lvl2pPr>
            <a:lvl3pPr marL="0" indent="914400">
              <a:spcBef>
                <a:spcPts val="500"/>
              </a:spcBef>
              <a:buClrTx/>
              <a:buSzTx/>
              <a:buNone/>
              <a:defRPr sz="2400" b="1" i="0">
                <a:latin typeface="Arial" panose="020B0604020202020204" pitchFamily="34" charset="0"/>
                <a:cs typeface="Arial" panose="020B0604020202020204" pitchFamily="34" charset="0"/>
              </a:defRPr>
            </a:lvl3pPr>
            <a:lvl4pPr marL="0" indent="1371600">
              <a:spcBef>
                <a:spcPts val="500"/>
              </a:spcBef>
              <a:buClrTx/>
              <a:buSzTx/>
              <a:buNone/>
              <a:defRPr sz="2400" b="1" i="0">
                <a:latin typeface="Arial" panose="020B0604020202020204" pitchFamily="34" charset="0"/>
                <a:cs typeface="Arial" panose="020B0604020202020204" pitchFamily="34" charset="0"/>
              </a:defRPr>
            </a:lvl4pPr>
            <a:lvl5pPr marL="0" indent="1828800">
              <a:spcBef>
                <a:spcPts val="500"/>
              </a:spcBef>
              <a:buClrTx/>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pPr>
            <a:endParaRPr dirty="0"/>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9769832"/>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66208867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0615844"/>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5722115"/>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pPr>
            <a:endParaRPr dirty="0"/>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68688177"/>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latin typeface="Arial" panose="020B0604020202020204" pitchFamily="34" charset="0"/>
                <a:cs typeface="Arial" panose="020B0604020202020204" pitchFamily="34" charset="0"/>
              </a:defRPr>
            </a:lvl1pPr>
            <a:lvl2pPr marL="0" indent="457200">
              <a:spcBef>
                <a:spcPts val="300"/>
              </a:spcBef>
              <a:buClrTx/>
              <a:buSzTx/>
              <a:buNone/>
              <a:defRPr sz="1400" b="1" i="0">
                <a:latin typeface="Arial" panose="020B0604020202020204" pitchFamily="34" charset="0"/>
                <a:cs typeface="Arial" panose="020B0604020202020204" pitchFamily="34" charset="0"/>
              </a:defRPr>
            </a:lvl2pPr>
            <a:lvl3pPr marL="0" indent="914400">
              <a:spcBef>
                <a:spcPts val="300"/>
              </a:spcBef>
              <a:buClrTx/>
              <a:buSzTx/>
              <a:buNone/>
              <a:defRPr sz="1400" b="1" i="0">
                <a:latin typeface="Arial" panose="020B0604020202020204" pitchFamily="34" charset="0"/>
                <a:cs typeface="Arial" panose="020B0604020202020204" pitchFamily="34" charset="0"/>
              </a:defRPr>
            </a:lvl3pPr>
            <a:lvl4pPr marL="0" indent="1371600">
              <a:spcBef>
                <a:spcPts val="300"/>
              </a:spcBef>
              <a:buClrTx/>
              <a:buSzTx/>
              <a:buNone/>
              <a:defRPr sz="1400" b="1" i="0">
                <a:latin typeface="Arial" panose="020B0604020202020204" pitchFamily="34" charset="0"/>
                <a:cs typeface="Arial" panose="020B0604020202020204" pitchFamily="34" charset="0"/>
              </a:defRPr>
            </a:lvl4pPr>
            <a:lvl5pPr marL="0" indent="1828800">
              <a:spcBef>
                <a:spcPts val="300"/>
              </a:spcBef>
              <a:buClrTx/>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5523123"/>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92" name="Body Level One…"/>
          <p:cNvSpPr txBox="1">
            <a:spLocks noGrp="1"/>
          </p:cNvSpPr>
          <p:nvPr>
            <p:ph type="body" idx="1"/>
          </p:nvPr>
        </p:nvSpPr>
        <p:spPr>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2965914"/>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5969534"/>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75361981"/>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1910069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57209186"/>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791764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14182380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64215185"/>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24294934"/>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96433756"/>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19201465"/>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4045906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71618526"/>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229674"/>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912545"/>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2_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40080095"/>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955674"/>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07605420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45534960"/>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693728"/>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981032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8488623"/>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34301686"/>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2_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5881141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2_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6314878"/>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36431810"/>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_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05257773"/>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_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82263635"/>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95975152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_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pPr>
              <a:defRPr>
                <a:effectLst/>
              </a:defRPr>
            </a:pPr>
            <a:r>
              <a:rPr dirty="0"/>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61915071"/>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76283583"/>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09227764"/>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41076326"/>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1544672"/>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1401693"/>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25534881"/>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_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53190650"/>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_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529724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1004813"/>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39209776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2_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24580169"/>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668942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924296"/>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4188489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62073887"/>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792908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1073"/>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17166299"/>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36214359"/>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7573090"/>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57845413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7602592"/>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45684830"/>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632709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2448294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5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9428940"/>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2044088"/>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1223832"/>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37824635"/>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8144719"/>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7013555"/>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91204605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01293148"/>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08432018"/>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_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1462488"/>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40114240"/>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0141570"/>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10508987"/>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23020533"/>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81022195"/>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2562609"/>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24985420"/>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222173067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04108888"/>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6637097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9627985"/>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i="0">
                <a:solidFill>
                  <a:srgbClr val="E5E5FF"/>
                </a:solidFill>
                <a:latin typeface="Arial" panose="020B0604020202020204" pitchFamily="34" charset="0"/>
                <a:cs typeface="Arial" panose="020B0604020202020204" pitchFamily="34" charset="0"/>
              </a:defRPr>
            </a:lvl1pPr>
          </a:lstStyle>
          <a:p>
            <a:r>
              <a:rPr dirty="0"/>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latin typeface="Arial" panose="020B0604020202020204" pitchFamily="34" charset="0"/>
                <a:cs typeface="Arial" panose="020B0604020202020204" pitchFamily="34" charset="0"/>
              </a:defRPr>
            </a:lvl1pPr>
            <a:lvl2pPr algn="ctr">
              <a:buClrTx/>
              <a:buSzPct val="70000"/>
              <a:buChar char="■"/>
              <a:defRPr b="1" i="0">
                <a:latin typeface="Arial" panose="020B0604020202020204" pitchFamily="34" charset="0"/>
                <a:cs typeface="Arial" panose="020B0604020202020204" pitchFamily="34" charset="0"/>
              </a:defRPr>
            </a:lvl2pPr>
            <a:lvl3pPr algn="ctr">
              <a:buClrTx/>
              <a:buSzPct val="70000"/>
              <a:buChar char="■"/>
              <a:defRPr b="1" i="0">
                <a:latin typeface="Arial" panose="020B0604020202020204" pitchFamily="34" charset="0"/>
                <a:cs typeface="Arial" panose="020B0604020202020204" pitchFamily="34" charset="0"/>
              </a:defRPr>
            </a:lvl3pPr>
            <a:lvl4pPr algn="ctr">
              <a:buClrTx/>
              <a:buSzPct val="70000"/>
              <a:buChar char="■"/>
              <a:defRPr b="1" i="0">
                <a:latin typeface="Arial" panose="020B0604020202020204" pitchFamily="34" charset="0"/>
                <a:cs typeface="Arial" panose="020B0604020202020204" pitchFamily="34" charset="0"/>
              </a:defRPr>
            </a:lvl4pPr>
            <a:lvl5pPr algn="ctr">
              <a:buClrTx/>
              <a:buSzPct val="70000"/>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35985805"/>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31188612"/>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68044885"/>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3586183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6390602"/>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98046112"/>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3162590"/>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06850"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r>
              <a:rPr lang="en-US"/>
              <a:t>Click to edit Master title style</a:t>
            </a:r>
          </a:p>
        </p:txBody>
      </p:sp>
      <p:sp>
        <p:nvSpPr>
          <p:cNvPr id="206851"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ACEA86-DBAB-DB48-8F64-561F6649B87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283999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3620497"/>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36759271"/>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5681261"/>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8897365"/>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5408518"/>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896644"/>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3154724"/>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4037356"/>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946888"/>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69903646"/>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0C0179-027A-184B-97D6-9BF77EE3FA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9097705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68051988"/>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4290255"/>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37823493"/>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3192435"/>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10373151"/>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93517529"/>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9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6014916"/>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9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52454245"/>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9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6170054"/>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9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8871201"/>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344E1-7641-244E-A061-BBCF89E32B8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3210341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9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604082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17995328"/>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47309808"/>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68881287"/>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41492449"/>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7028199"/>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255566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5416935"/>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69947325"/>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2256342"/>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37E3BE-3438-9A49-8591-7D694553D22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6717550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2184608"/>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836283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679755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4368994"/>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3849467"/>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0566948"/>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b="1" i="0">
                <a:solidFill>
                  <a:srgbClr val="FFD34A"/>
                </a:solidFill>
                <a:latin typeface="Arial" panose="020B0604020202020204" pitchFamily="34" charset="0"/>
                <a:cs typeface="Arial" panose="020B0604020202020204" pitchFamily="34" charset="0"/>
              </a:defRPr>
            </a:lvl1pPr>
          </a:lstStyle>
          <a:p>
            <a:r>
              <a:rPr dirty="0"/>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142018"/>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9463423"/>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018218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555236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14EFA-F107-E740-B2AD-CF3481BF5AD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1778787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1929736"/>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646965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68655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157449"/>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4401976"/>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95555323"/>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6779174"/>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9799608"/>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0202300"/>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178334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F3B2B-0882-544C-8978-4FAD9599B2A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233377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2835627"/>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3419512"/>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4166698"/>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616372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30862486"/>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3422885"/>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3821453"/>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3891743"/>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596510299"/>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13_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idx="1"/>
          </p:nvPr>
        </p:nvSpPr>
        <p:spPr>
          <a:prstGeom prst="rect">
            <a:avLst/>
          </a:prstGeom>
        </p:spPr>
        <p:txBody>
          <a:bodyPr/>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62151112"/>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E08675-0006-BD42-8B47-421CA2E8CDF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416238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13_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707625499"/>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13_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90575" indent="-333375">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34439" indent="-320039">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27200" indent="-355600">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84400" indent="-355600">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439945238"/>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13_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effectLst>
                  <a:outerShdw blurRad="38100" dist="38100" dir="2700000" rotWithShape="0">
                    <a:srgbClr val="010199"/>
                  </a:outerShdw>
                </a:effectLst>
              </a:defRPr>
            </a:pPr>
            <a:endParaRPr dirty="0"/>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122009150"/>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13_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7197415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13_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144628644"/>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13_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effectLst>
                  <a:outerShdw blurRad="38100" dist="38100" dir="2700000" rotWithShape="0">
                    <a:srgbClr val="010199"/>
                  </a:outerShdw>
                </a:effectLst>
              </a:defRPr>
            </a:pPr>
            <a:endParaRPr dirty="0"/>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244033631"/>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3_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23301771"/>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13_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08" name="Body Level One…"/>
          <p:cNvSpPr txBox="1">
            <a:spLocks noGrp="1"/>
          </p:cNvSpPr>
          <p:nvPr>
            <p:ph type="body" idx="1"/>
          </p:nvPr>
        </p:nvSpPr>
        <p:spPr>
          <a:prstGeom prst="rect">
            <a:avLst/>
          </a:prstGeom>
        </p:spPr>
        <p:txBody>
          <a:bodyPr vert="eaVert"/>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840774658"/>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13_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280049932"/>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_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665134820"/>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F75030-5582-C847-AADC-3A9B2036CDB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98899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21284077"/>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14_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2710824"/>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14_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981604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14_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41642562"/>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14_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4364122"/>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14_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6428123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14_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1464397"/>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14_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87797734"/>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14_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91476338"/>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14_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19815075"/>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3C05E3-C252-5E4D-AD2C-9923372C93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3389412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14_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0836232"/>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02243067"/>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10_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1648145"/>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15_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3759469"/>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15_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0402754"/>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15_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8913942"/>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15_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4410694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15_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20901108"/>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5_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1576117"/>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15_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2579007"/>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578CC0-EF18-8C47-AE6C-EEEA8111EF5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210879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15_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801605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15_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6412689"/>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15_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61128860"/>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1_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04929985"/>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11_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4832603"/>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16_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59608418"/>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1145887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10947874"/>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6342780"/>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16_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0635341"/>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3DEED6-09F6-7546-BC7E-92D91CBB060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1032761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345592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74450464"/>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86528377"/>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8458901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56025927"/>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_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64" name="Body Level One…"/>
          <p:cNvSpPr txBox="1">
            <a:spLocks noGrp="1"/>
          </p:cNvSpPr>
          <p:nvPr>
            <p:ph type="body" sz="half" idx="1"/>
          </p:nvPr>
        </p:nvSpPr>
        <p:spPr>
          <a:xfrm>
            <a:off x="457200" y="1600200"/>
            <a:ext cx="4038600" cy="452596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6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75883948"/>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b="1" i="0">
                <a:solidFill>
                  <a:srgbClr val="003366"/>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b="1" i="0">
                <a:solidFill>
                  <a:srgbClr val="000000"/>
                </a:solidFill>
                <a:latin typeface="Arial" panose="020B0604020202020204" pitchFamily="34" charset="0"/>
                <a:cs typeface="Arial" panose="020B0604020202020204" pitchFamily="34" charset="0"/>
              </a:defRPr>
            </a:lvl1pPr>
            <a:lvl2pPr>
              <a:buClrTx/>
              <a:buSzPct val="7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85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8032622"/>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64052909"/>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7029521"/>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98959289"/>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690400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9754117"/>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95544084"/>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i="0">
                <a:solidFill>
                  <a:srgbClr val="646B86"/>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b="1" i="0">
                <a:latin typeface="Arial" panose="020B0604020202020204" pitchFamily="34" charset="0"/>
                <a:cs typeface="Arial" panose="020B0604020202020204" pitchFamily="34" charset="0"/>
              </a:defRPr>
            </a:lvl1pPr>
            <a:lvl2pPr marL="638704" indent="-364066">
              <a:spcBef>
                <a:spcPts val="1000"/>
              </a:spcBef>
              <a:buClrTx/>
              <a:buSzPct val="70000"/>
              <a:buChar char="○"/>
              <a:defRPr sz="1600" b="1" i="0">
                <a:latin typeface="Arial" panose="020B0604020202020204" pitchFamily="34" charset="0"/>
                <a:cs typeface="Arial" panose="020B0604020202020204" pitchFamily="34" charset="0"/>
              </a:defRPr>
            </a:lvl2pPr>
            <a:lvl3pPr marL="959485" indent="-365760">
              <a:spcBef>
                <a:spcPts val="1000"/>
              </a:spcBef>
              <a:buClrTx/>
              <a:buChar char=""/>
              <a:defRPr sz="1600" b="1" i="0">
                <a:latin typeface="Arial" panose="020B0604020202020204" pitchFamily="34" charset="0"/>
                <a:cs typeface="Arial" panose="020B0604020202020204" pitchFamily="34" charset="0"/>
              </a:defRPr>
            </a:lvl3pPr>
            <a:lvl4pPr marL="1274762" indent="-406400">
              <a:spcBef>
                <a:spcPts val="1000"/>
              </a:spcBef>
              <a:buClrTx/>
              <a:buSzPct val="70000"/>
              <a:buChar char="○"/>
              <a:defRPr sz="1600" b="1" i="0">
                <a:latin typeface="Arial" panose="020B0604020202020204" pitchFamily="34" charset="0"/>
                <a:cs typeface="Arial" panose="020B0604020202020204" pitchFamily="34" charset="0"/>
              </a:defRPr>
            </a:lvl4pPr>
            <a:lvl5pPr marL="1549400" indent="-406400">
              <a:spcBef>
                <a:spcPts val="1000"/>
              </a:spcBef>
              <a:buClrTx/>
              <a:buSzPct val="100000"/>
              <a:buChar char="•"/>
              <a:defRPr sz="16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09460188"/>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90381903"/>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2237251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b="1" i="0">
                <a:latin typeface="Arial" panose="020B0604020202020204" pitchFamily="34" charset="0"/>
                <a:cs typeface="Arial" panose="020B0604020202020204" pitchFamily="34" charset="0"/>
              </a:defRPr>
            </a:lvl1pPr>
            <a:lvl2pPr marL="0" indent="274637">
              <a:spcBef>
                <a:spcPts val="1000"/>
              </a:spcBef>
              <a:buClrTx/>
              <a:buSzTx/>
              <a:buNone/>
              <a:defRPr sz="1600" b="1" i="0">
                <a:latin typeface="Arial" panose="020B0604020202020204" pitchFamily="34" charset="0"/>
                <a:cs typeface="Arial" panose="020B0604020202020204" pitchFamily="34" charset="0"/>
              </a:defRPr>
            </a:lvl2pPr>
            <a:lvl3pPr marL="0" indent="593725">
              <a:spcBef>
                <a:spcPts val="1000"/>
              </a:spcBef>
              <a:buClrTx/>
              <a:buSzTx/>
              <a:buNone/>
              <a:defRPr sz="1600" b="1" i="0">
                <a:latin typeface="Arial" panose="020B0604020202020204" pitchFamily="34" charset="0"/>
                <a:cs typeface="Arial" panose="020B0604020202020204" pitchFamily="34" charset="0"/>
              </a:defRPr>
            </a:lvl3pPr>
            <a:lvl4pPr marL="0" indent="868362">
              <a:spcBef>
                <a:spcPts val="1000"/>
              </a:spcBef>
              <a:buClrTx/>
              <a:buSzTx/>
              <a:buNone/>
              <a:defRPr sz="1600" b="1" i="0">
                <a:latin typeface="Arial" panose="020B0604020202020204" pitchFamily="34" charset="0"/>
                <a:cs typeface="Arial" panose="020B0604020202020204" pitchFamily="34" charset="0"/>
              </a:defRPr>
            </a:lvl4pPr>
            <a:lvl5pPr marL="0" indent="1143000">
              <a:spcBef>
                <a:spcPts val="1000"/>
              </a:spcBef>
              <a:buClrTx/>
              <a:buSzTx/>
              <a:buNone/>
              <a:defRPr sz="16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42724501"/>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0035689"/>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042" algn="ctr">
              <a:buClrTx/>
              <a:buSzTx/>
              <a:buNone/>
              <a:defRPr b="1" i="0">
                <a:solidFill>
                  <a:srgbClr val="000000"/>
                </a:solidFill>
                <a:latin typeface="Arial" panose="020B0604020202020204" pitchFamily="34" charset="0"/>
                <a:cs typeface="Arial" panose="020B0604020202020204" pitchFamily="34" charset="0"/>
              </a:defRPr>
            </a:lvl2pPr>
            <a:lvl3pPr marL="0" indent="914084" algn="ctr">
              <a:buClrTx/>
              <a:buSzTx/>
              <a:buNone/>
              <a:defRPr b="1" i="0">
                <a:solidFill>
                  <a:srgbClr val="000000"/>
                </a:solidFill>
                <a:latin typeface="Arial" panose="020B0604020202020204" pitchFamily="34" charset="0"/>
                <a:cs typeface="Arial" panose="020B0604020202020204" pitchFamily="34" charset="0"/>
              </a:defRPr>
            </a:lvl3pPr>
            <a:lvl4pPr marL="0" indent="1371123" algn="ctr">
              <a:buClrTx/>
              <a:buSzTx/>
              <a:buNone/>
              <a:defRPr b="1" i="0">
                <a:solidFill>
                  <a:srgbClr val="000000"/>
                </a:solidFill>
                <a:latin typeface="Arial" panose="020B0604020202020204" pitchFamily="34" charset="0"/>
                <a:cs typeface="Arial" panose="020B0604020202020204" pitchFamily="34" charset="0"/>
              </a:defRPr>
            </a:lvl4pPr>
            <a:lvl5pPr marL="0" indent="1828169"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6968661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69700495"/>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042">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084">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123">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169">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37360834"/>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610882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299" indent="-33326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010" indent="-31993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6601" indent="-355478">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3642" indent="-355478">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5470144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042">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084">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123">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169">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0988020"/>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97862377"/>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47844220"/>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0572633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042">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084">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123">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169">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65854600"/>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78871686"/>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05622732"/>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9550030"/>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2118719"/>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54005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algn="ctr">
              <a:buClrTx/>
              <a:buSzPct val="100000"/>
              <a:buChar char="–"/>
              <a:defRPr b="1" i="0">
                <a:solidFill>
                  <a:srgbClr val="000000"/>
                </a:solidFill>
                <a:latin typeface="Arial" panose="020B0604020202020204" pitchFamily="34" charset="0"/>
                <a:cs typeface="Arial" panose="020B0604020202020204" pitchFamily="34" charset="0"/>
              </a:defRPr>
            </a:lvl2pPr>
            <a:lvl3pPr algn="ctr">
              <a:buClrTx/>
              <a:buSzPct val="100000"/>
              <a:buChar char="•"/>
              <a:defRPr b="1" i="0">
                <a:solidFill>
                  <a:srgbClr val="000000"/>
                </a:solidFill>
                <a:latin typeface="Arial" panose="020B0604020202020204" pitchFamily="34" charset="0"/>
                <a:cs typeface="Arial" panose="020B0604020202020204" pitchFamily="34" charset="0"/>
              </a:defRPr>
            </a:lvl3pPr>
            <a:lvl4pPr algn="ctr">
              <a:buClrTx/>
              <a:buSzPct val="100000"/>
              <a:buChar char="–"/>
              <a:defRPr b="1" i="0">
                <a:solidFill>
                  <a:srgbClr val="000000"/>
                </a:solidFill>
                <a:latin typeface="Arial" panose="020B0604020202020204" pitchFamily="34" charset="0"/>
                <a:cs typeface="Arial" panose="020B0604020202020204" pitchFamily="34" charset="0"/>
              </a:defRPr>
            </a:lvl4pPr>
            <a:lvl5pPr algn="ct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53876547"/>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1144964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9236686"/>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29589569"/>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69048896"/>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014468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376647"/>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05239622"/>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333923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6551717"/>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85818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8710596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176" algn="ctr">
              <a:buClrTx/>
              <a:buSzTx/>
              <a:buNone/>
              <a:defRPr b="1" i="0">
                <a:solidFill>
                  <a:srgbClr val="000000"/>
                </a:solidFill>
                <a:latin typeface="Arial" panose="020B0604020202020204" pitchFamily="34" charset="0"/>
                <a:cs typeface="Arial" panose="020B0604020202020204" pitchFamily="34" charset="0"/>
              </a:defRPr>
            </a:lvl2pPr>
            <a:lvl3pPr marL="0" indent="914353" algn="ctr">
              <a:buClrTx/>
              <a:buSzTx/>
              <a:buNone/>
              <a:defRPr b="1" i="0">
                <a:solidFill>
                  <a:srgbClr val="000000"/>
                </a:solidFill>
                <a:latin typeface="Arial" panose="020B0604020202020204" pitchFamily="34" charset="0"/>
                <a:cs typeface="Arial" panose="020B0604020202020204" pitchFamily="34" charset="0"/>
              </a:defRPr>
            </a:lvl3pPr>
            <a:lvl4pPr marL="0" indent="1371530" algn="ctr">
              <a:buClrTx/>
              <a:buSzTx/>
              <a:buNone/>
              <a:defRPr b="1" i="0">
                <a:solidFill>
                  <a:srgbClr val="000000"/>
                </a:solidFill>
                <a:latin typeface="Arial" panose="020B0604020202020204" pitchFamily="34" charset="0"/>
                <a:cs typeface="Arial" panose="020B0604020202020204" pitchFamily="34" charset="0"/>
              </a:defRPr>
            </a:lvl4pPr>
            <a:lvl5pPr marL="0" indent="1828706"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17147813"/>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extLst>
      <p:ext uri="{BB962C8B-B14F-4D97-AF65-F5344CB8AC3E}">
        <p14:creationId xmlns:p14="http://schemas.microsoft.com/office/powerpoint/2010/main" val="123752756"/>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8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104017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i="0">
                <a:solidFill>
                  <a:srgbClr val="F1F7E9"/>
                </a:solidFill>
                <a:latin typeface="Arial" panose="020B0604020202020204" pitchFamily="34" charset="0"/>
                <a:cs typeface="Arial" panose="020B0604020202020204" pitchFamily="34" charset="0"/>
              </a:defRPr>
            </a:lvl1pPr>
            <a:lvl2pPr algn="ctr">
              <a:buClrTx/>
              <a:buSzPct val="100000"/>
              <a:buChar char="–"/>
              <a:defRPr b="1" i="0">
                <a:solidFill>
                  <a:srgbClr val="F1F7E9"/>
                </a:solidFill>
                <a:latin typeface="Arial" panose="020B0604020202020204" pitchFamily="34" charset="0"/>
                <a:cs typeface="Arial" panose="020B0604020202020204" pitchFamily="34" charset="0"/>
              </a:defRPr>
            </a:lvl2pPr>
            <a:lvl3pPr algn="ctr">
              <a:buClrTx/>
              <a:buSzPct val="100000"/>
              <a:buChar char="•"/>
              <a:defRPr b="1" i="0">
                <a:solidFill>
                  <a:srgbClr val="F1F7E9"/>
                </a:solidFill>
                <a:latin typeface="Arial" panose="020B0604020202020204" pitchFamily="34" charset="0"/>
                <a:cs typeface="Arial" panose="020B0604020202020204" pitchFamily="34" charset="0"/>
              </a:defRPr>
            </a:lvl3pPr>
            <a:lvl4pPr algn="ctr">
              <a:buClrTx/>
              <a:buSzPct val="100000"/>
              <a:buChar char="–"/>
              <a:defRPr b="1" i="0">
                <a:solidFill>
                  <a:srgbClr val="F1F7E9"/>
                </a:solidFill>
                <a:latin typeface="Arial" panose="020B0604020202020204" pitchFamily="34" charset="0"/>
                <a:cs typeface="Arial" panose="020B0604020202020204" pitchFamily="34" charset="0"/>
              </a:defRPr>
            </a:lvl4pPr>
            <a:lvl5pPr algn="ctr">
              <a:buClrTx/>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948980"/>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42863327"/>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F1F7E9"/>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F1F7E9"/>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F1F7E9"/>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F1F7E9"/>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23020754"/>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1pPr>
            <a:lvl2pPr marL="790575" indent="-333375">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2pPr>
            <a:lvl3pPr marL="1234439" indent="-320039">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3pPr>
            <a:lvl4pPr marL="1727200" indent="-355600">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4pPr>
            <a:lvl5pPr marL="2184400" indent="-355600">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57816794"/>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F1F7E9"/>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F1F7E9"/>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F1F7E9"/>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F1F7E9"/>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F1F7E9"/>
                </a:solidFill>
                <a:effectLst/>
              </a:defRPr>
            </a:pPr>
            <a:endParaRPr dirty="0"/>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21135541"/>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7424785"/>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9128853"/>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636781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b="1">
                <a:solidFill>
                  <a:srgbClr val="F1F7E9"/>
                </a:solidFill>
                <a:effectLst/>
              </a:defRPr>
            </a:pPr>
            <a:endParaRPr dirty="0"/>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8411980"/>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F1F7E9"/>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F1F7E9"/>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F1F7E9"/>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F1F7E9"/>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57875556"/>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47978064"/>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47012640"/>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77542833"/>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2739244"/>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2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64179330"/>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0701836"/>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2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9238792"/>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22566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2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0939395"/>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22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845927"/>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4947988"/>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9316301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5003191"/>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19645025"/>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23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571943"/>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21_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b="1" i="0">
                <a:latin typeface="Arial" panose="020B0604020202020204" pitchFamily="34" charset="0"/>
                <a:cs typeface="Arial" panose="020B0604020202020204" pitchFamily="34" charset="0"/>
              </a:defRPr>
            </a:lvl1pPr>
            <a:lvl2pPr marL="790575" indent="-333375">
              <a:spcBef>
                <a:spcPts val="600"/>
              </a:spcBef>
              <a:buClr>
                <a:srgbClr val="FFFF00"/>
              </a:buClr>
              <a:buSzPct val="100000"/>
              <a:buChar char="-"/>
              <a:defRPr sz="2800" b="1" i="0">
                <a:latin typeface="Arial" panose="020B0604020202020204" pitchFamily="34" charset="0"/>
                <a:cs typeface="Arial" panose="020B0604020202020204" pitchFamily="34" charset="0"/>
              </a:defRPr>
            </a:lvl2pPr>
            <a:lvl3pPr marL="1234439" indent="-320039">
              <a:spcBef>
                <a:spcPts val="600"/>
              </a:spcBef>
              <a:buClr>
                <a:srgbClr val="FFFF00"/>
              </a:buClr>
              <a:buSzPct val="100000"/>
              <a:buChar char="•"/>
              <a:defRPr sz="2800" b="1" i="0">
                <a:latin typeface="Arial" panose="020B0604020202020204" pitchFamily="34" charset="0"/>
                <a:cs typeface="Arial" panose="020B0604020202020204" pitchFamily="34" charset="0"/>
              </a:defRPr>
            </a:lvl3pPr>
            <a:lvl4pPr marL="17272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4pPr>
            <a:lvl5pPr marL="21844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5838088"/>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b="1" i="0">
                <a:latin typeface="Arial" panose="020B0604020202020204" pitchFamily="34" charset="0"/>
                <a:cs typeface="Arial" panose="020B0604020202020204" pitchFamily="34" charset="0"/>
              </a:defRPr>
            </a:lvl1pPr>
            <a:lvl2pPr marL="790575" indent="-333375">
              <a:spcBef>
                <a:spcPts val="600"/>
              </a:spcBef>
              <a:buClr>
                <a:srgbClr val="FFFF00"/>
              </a:buClr>
              <a:buSzPct val="100000"/>
              <a:buChar char="-"/>
              <a:defRPr sz="2800" b="1" i="0">
                <a:latin typeface="Arial" panose="020B0604020202020204" pitchFamily="34" charset="0"/>
                <a:cs typeface="Arial" panose="020B0604020202020204" pitchFamily="34" charset="0"/>
              </a:defRPr>
            </a:lvl2pPr>
            <a:lvl3pPr marL="1234439" indent="-320039">
              <a:spcBef>
                <a:spcPts val="600"/>
              </a:spcBef>
              <a:buClr>
                <a:srgbClr val="FFFF00"/>
              </a:buClr>
              <a:buSzPct val="100000"/>
              <a:buChar char="•"/>
              <a:defRPr sz="2800" b="1" i="0">
                <a:latin typeface="Arial" panose="020B0604020202020204" pitchFamily="34" charset="0"/>
                <a:cs typeface="Arial" panose="020B0604020202020204" pitchFamily="34" charset="0"/>
              </a:defRPr>
            </a:lvl3pPr>
            <a:lvl4pPr marL="17272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4pPr>
            <a:lvl5pPr marL="21844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95416450"/>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3_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defRPr b="1" i="0">
                <a:latin typeface="Arial" panose="020B0604020202020204" pitchFamily="34" charset="0"/>
                <a:cs typeface="Arial" panose="020B0604020202020204" pitchFamily="34" charset="0"/>
              </a:defRPr>
            </a:lvl1pPr>
            <a:lvl2pPr>
              <a:buClr>
                <a:srgbClr val="FFFF00"/>
              </a:buClr>
              <a:buSzPct val="100000"/>
              <a:buChar char="-"/>
              <a:defRPr b="1" i="0">
                <a:latin typeface="Arial" panose="020B0604020202020204" pitchFamily="34" charset="0"/>
                <a:cs typeface="Arial" panose="020B0604020202020204" pitchFamily="34" charset="0"/>
              </a:defRPr>
            </a:lvl2pPr>
            <a:lvl3pPr>
              <a:buClr>
                <a:srgbClr val="FFFF00"/>
              </a:buClr>
              <a:buSzPct val="100000"/>
              <a:buChar char="•"/>
              <a:defRPr b="1" i="0">
                <a:latin typeface="Arial" panose="020B0604020202020204" pitchFamily="34" charset="0"/>
                <a:cs typeface="Arial" panose="020B0604020202020204" pitchFamily="34" charset="0"/>
              </a:defRPr>
            </a:lvl3pPr>
            <a:lvl4pPr>
              <a:buClr>
                <a:srgbClr val="FFFF00"/>
              </a:buClr>
              <a:buSzPct val="100000"/>
              <a:buChar char="–"/>
              <a:defRPr b="1" i="0">
                <a:latin typeface="Arial" panose="020B0604020202020204" pitchFamily="34" charset="0"/>
                <a:cs typeface="Arial" panose="020B0604020202020204" pitchFamily="34" charset="0"/>
              </a:defRPr>
            </a:lvl4pPr>
            <a:lvl5pPr>
              <a:buClr>
                <a:srgbClr val="FFFF00"/>
              </a:buClr>
              <a:buSzPct val="100000"/>
              <a:buChar char="•"/>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4830110"/>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09254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defRPr b="1" i="0">
                <a:latin typeface="Arial" panose="020B0604020202020204" pitchFamily="34" charset="0"/>
                <a:cs typeface="Arial" panose="020B0604020202020204" pitchFamily="34" charset="0"/>
              </a:defRPr>
            </a:lvl1pPr>
            <a:lvl2pPr>
              <a:buClr>
                <a:srgbClr val="FFFF00"/>
              </a:buClr>
              <a:buSzPct val="100000"/>
              <a:buChar char="-"/>
              <a:defRPr b="1" i="0">
                <a:latin typeface="Arial" panose="020B0604020202020204" pitchFamily="34" charset="0"/>
                <a:cs typeface="Arial" panose="020B0604020202020204" pitchFamily="34" charset="0"/>
              </a:defRPr>
            </a:lvl2pPr>
            <a:lvl3pPr>
              <a:buClr>
                <a:srgbClr val="FFFF00"/>
              </a:buClr>
              <a:buSzPct val="100000"/>
              <a:buChar char="•"/>
              <a:defRPr b="1" i="0">
                <a:latin typeface="Arial" panose="020B0604020202020204" pitchFamily="34" charset="0"/>
                <a:cs typeface="Arial" panose="020B0604020202020204" pitchFamily="34" charset="0"/>
              </a:defRPr>
            </a:lvl3pPr>
            <a:lvl4pPr>
              <a:buClr>
                <a:srgbClr val="FFFF00"/>
              </a:buClr>
              <a:buSzPct val="100000"/>
              <a:buChar char="–"/>
              <a:defRPr b="1" i="0">
                <a:latin typeface="Arial" panose="020B0604020202020204" pitchFamily="34" charset="0"/>
                <a:cs typeface="Arial" panose="020B0604020202020204" pitchFamily="34" charset="0"/>
              </a:defRPr>
            </a:lvl4pPr>
            <a:lvl5pPr>
              <a:buClr>
                <a:srgbClr val="FFFF00"/>
              </a:buClr>
              <a:buSzPct val="100000"/>
              <a:buChar char="•"/>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6994852"/>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3517784"/>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972739311"/>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22_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i="0" cap="all">
                <a:latin typeface="Arial" panose="020B0604020202020204" pitchFamily="34" charset="0"/>
                <a:cs typeface="Arial" panose="020B0604020202020204" pitchFamily="34" charset="0"/>
              </a:defRPr>
            </a:lvl1pPr>
          </a:lstStyle>
          <a:p>
            <a:r>
              <a:rPr dirty="0"/>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b="1" i="0">
                <a:latin typeface="Arial" panose="020B0604020202020204" pitchFamily="34" charset="0"/>
                <a:cs typeface="Arial" panose="020B0604020202020204" pitchFamily="34" charset="0"/>
              </a:defRPr>
            </a:lvl1pPr>
            <a:lvl2pPr marL="0" indent="457150">
              <a:spcBef>
                <a:spcPts val="400"/>
              </a:spcBef>
              <a:buClrTx/>
              <a:buSzTx/>
              <a:buNone/>
              <a:defRPr sz="2000" b="1" i="0">
                <a:latin typeface="Arial" panose="020B0604020202020204" pitchFamily="34" charset="0"/>
                <a:cs typeface="Arial" panose="020B0604020202020204" pitchFamily="34" charset="0"/>
              </a:defRPr>
            </a:lvl2pPr>
            <a:lvl3pPr marL="0" indent="914300">
              <a:spcBef>
                <a:spcPts val="400"/>
              </a:spcBef>
              <a:buClrTx/>
              <a:buSzTx/>
              <a:buNone/>
              <a:defRPr sz="2000" b="1" i="0">
                <a:latin typeface="Arial" panose="020B0604020202020204" pitchFamily="34" charset="0"/>
                <a:cs typeface="Arial" panose="020B0604020202020204" pitchFamily="34" charset="0"/>
              </a:defRPr>
            </a:lvl3pPr>
            <a:lvl4pPr marL="0" indent="1371450">
              <a:spcBef>
                <a:spcPts val="400"/>
              </a:spcBef>
              <a:buClrTx/>
              <a:buSzTx/>
              <a:buNone/>
              <a:defRPr sz="2000" b="1" i="0">
                <a:latin typeface="Arial" panose="020B0604020202020204" pitchFamily="34" charset="0"/>
                <a:cs typeface="Arial" panose="020B0604020202020204" pitchFamily="34" charset="0"/>
              </a:defRPr>
            </a:lvl4pPr>
            <a:lvl5pPr marL="0" indent="1828600">
              <a:spcBef>
                <a:spcPts val="400"/>
              </a:spcBef>
              <a:buClrTx/>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009362817"/>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22_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b="1" i="0">
                <a:latin typeface="Arial" panose="020B0604020202020204" pitchFamily="34" charset="0"/>
                <a:cs typeface="Arial" panose="020B0604020202020204" pitchFamily="34" charset="0"/>
              </a:defRPr>
            </a:lvl1pPr>
            <a:lvl2pPr marL="790488" indent="-333339">
              <a:spcBef>
                <a:spcPts val="600"/>
              </a:spcBef>
              <a:defRPr sz="2800" b="1" i="0">
                <a:latin typeface="Arial" panose="020B0604020202020204" pitchFamily="34" charset="0"/>
                <a:cs typeface="Arial" panose="020B0604020202020204" pitchFamily="34" charset="0"/>
              </a:defRPr>
            </a:lvl2pPr>
            <a:lvl3pPr marL="1234304" indent="-320004">
              <a:spcBef>
                <a:spcPts val="600"/>
              </a:spcBef>
              <a:defRPr sz="2800" b="1" i="0">
                <a:latin typeface="Arial" panose="020B0604020202020204" pitchFamily="34" charset="0"/>
                <a:cs typeface="Arial" panose="020B0604020202020204" pitchFamily="34" charset="0"/>
              </a:defRPr>
            </a:lvl3pPr>
            <a:lvl4pPr marL="1727011" indent="-355561">
              <a:spcBef>
                <a:spcPts val="600"/>
              </a:spcBef>
              <a:defRPr sz="2800" b="1" i="0">
                <a:latin typeface="Arial" panose="020B0604020202020204" pitchFamily="34" charset="0"/>
                <a:cs typeface="Arial" panose="020B0604020202020204" pitchFamily="34" charset="0"/>
              </a:defRPr>
            </a:lvl4pPr>
            <a:lvl5pPr marL="2184161" indent="-355561">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159914073"/>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22_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i="0">
                <a:latin typeface="Arial" panose="020B0604020202020204" pitchFamily="34" charset="0"/>
                <a:cs typeface="Arial" panose="020B0604020202020204" pitchFamily="34" charset="0"/>
              </a:defRPr>
            </a:lvl1pPr>
            <a:lvl2pPr marL="0" indent="457150">
              <a:spcBef>
                <a:spcPts val="500"/>
              </a:spcBef>
              <a:buClrTx/>
              <a:buSzTx/>
              <a:buNone/>
              <a:defRPr sz="2400" b="1" i="0">
                <a:latin typeface="Arial" panose="020B0604020202020204" pitchFamily="34" charset="0"/>
                <a:cs typeface="Arial" panose="020B0604020202020204" pitchFamily="34" charset="0"/>
              </a:defRPr>
            </a:lvl2pPr>
            <a:lvl3pPr marL="0" indent="914300">
              <a:spcBef>
                <a:spcPts val="500"/>
              </a:spcBef>
              <a:buClrTx/>
              <a:buSzTx/>
              <a:buNone/>
              <a:defRPr sz="2400" b="1" i="0">
                <a:latin typeface="Arial" panose="020B0604020202020204" pitchFamily="34" charset="0"/>
                <a:cs typeface="Arial" panose="020B0604020202020204" pitchFamily="34" charset="0"/>
              </a:defRPr>
            </a:lvl3pPr>
            <a:lvl4pPr marL="0" indent="1371450">
              <a:spcBef>
                <a:spcPts val="500"/>
              </a:spcBef>
              <a:buClrTx/>
              <a:buSzTx/>
              <a:buNone/>
              <a:defRPr sz="2400" b="1" i="0">
                <a:latin typeface="Arial" panose="020B0604020202020204" pitchFamily="34" charset="0"/>
                <a:cs typeface="Arial" panose="020B0604020202020204" pitchFamily="34" charset="0"/>
              </a:defRPr>
            </a:lvl4pPr>
            <a:lvl5pPr marL="0" indent="1828600">
              <a:spcBef>
                <a:spcPts val="500"/>
              </a:spcBef>
              <a:buClrTx/>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pPr>
            <a:endParaRPr dirty="0"/>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35587557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22_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12918409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211189883"/>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22_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pPr>
            <a:endParaRPr dirty="0"/>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27393539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22_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b="1" i="0">
                <a:latin typeface="Arial" panose="020B0604020202020204" pitchFamily="34" charset="0"/>
                <a:cs typeface="Arial" panose="020B0604020202020204" pitchFamily="34" charset="0"/>
              </a:defRPr>
            </a:lvl1pPr>
            <a:lvl2pPr marL="0" indent="457150">
              <a:spcBef>
                <a:spcPts val="300"/>
              </a:spcBef>
              <a:buClrTx/>
              <a:buSzTx/>
              <a:buNone/>
              <a:defRPr sz="1400" b="1" i="0">
                <a:latin typeface="Arial" panose="020B0604020202020204" pitchFamily="34" charset="0"/>
                <a:cs typeface="Arial" panose="020B0604020202020204" pitchFamily="34" charset="0"/>
              </a:defRPr>
            </a:lvl2pPr>
            <a:lvl3pPr marL="0" indent="914300">
              <a:spcBef>
                <a:spcPts val="300"/>
              </a:spcBef>
              <a:buClrTx/>
              <a:buSzTx/>
              <a:buNone/>
              <a:defRPr sz="1400" b="1" i="0">
                <a:latin typeface="Arial" panose="020B0604020202020204" pitchFamily="34" charset="0"/>
                <a:cs typeface="Arial" panose="020B0604020202020204" pitchFamily="34" charset="0"/>
              </a:defRPr>
            </a:lvl3pPr>
            <a:lvl4pPr marL="0" indent="1371450">
              <a:spcBef>
                <a:spcPts val="300"/>
              </a:spcBef>
              <a:buClrTx/>
              <a:buSzTx/>
              <a:buNone/>
              <a:defRPr sz="1400" b="1" i="0">
                <a:latin typeface="Arial" panose="020B0604020202020204" pitchFamily="34" charset="0"/>
                <a:cs typeface="Arial" panose="020B0604020202020204" pitchFamily="34" charset="0"/>
              </a:defRPr>
            </a:lvl4pPr>
            <a:lvl5pPr marL="0" indent="1828600">
              <a:spcBef>
                <a:spcPts val="300"/>
              </a:spcBef>
              <a:buClrTx/>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999046428"/>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113037"/>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22_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498420351"/>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22_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002163853"/>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defRPr b="1" i="0">
                <a:latin typeface="Arial" panose="020B0604020202020204" pitchFamily="34" charset="0"/>
                <a:cs typeface="Arial" panose="020B0604020202020204" pitchFamily="34" charset="0"/>
              </a:defRPr>
            </a:lvl1pPr>
            <a:lvl2pPr marL="0" indent="457150" algn="ctr">
              <a:buClrTx/>
              <a:buSzTx/>
              <a:buNone/>
              <a:defRPr b="1" i="0">
                <a:latin typeface="Arial" panose="020B0604020202020204" pitchFamily="34" charset="0"/>
                <a:cs typeface="Arial" panose="020B0604020202020204" pitchFamily="34" charset="0"/>
              </a:defRPr>
            </a:lvl2pPr>
            <a:lvl3pPr marL="0" indent="914300" algn="ctr">
              <a:buClrTx/>
              <a:buSzTx/>
              <a:buNone/>
              <a:defRPr b="1" i="0">
                <a:latin typeface="Arial" panose="020B0604020202020204" pitchFamily="34" charset="0"/>
                <a:cs typeface="Arial" panose="020B0604020202020204" pitchFamily="34" charset="0"/>
              </a:defRPr>
            </a:lvl3pPr>
            <a:lvl4pPr marL="0" indent="1371450" algn="ctr">
              <a:buClrTx/>
              <a:buSzTx/>
              <a:buNone/>
              <a:defRPr b="1" i="0">
                <a:latin typeface="Arial" panose="020B0604020202020204" pitchFamily="34" charset="0"/>
                <a:cs typeface="Arial" panose="020B0604020202020204" pitchFamily="34" charset="0"/>
              </a:defRPr>
            </a:lvl4pPr>
            <a:lvl5pPr marL="0" indent="1828600" algn="ctr">
              <a:buClrTx/>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extLst>
      <p:ext uri="{BB962C8B-B14F-4D97-AF65-F5344CB8AC3E}">
        <p14:creationId xmlns:p14="http://schemas.microsoft.com/office/powerpoint/2010/main" val="271412074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8457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22/04/2024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947273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225759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dirty="0"/>
              <a:t>Click to edit Master subtitle style</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2033866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403386255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dirty="0"/>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4/22/24</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36548401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190202620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dirty="0"/>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4/22/24</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391185364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4/22/24</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31368923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4/22/24</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54070557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4/22/24</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11151207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48.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5.xml"/><Relationship Id="rId1" Type="http://schemas.openxmlformats.org/officeDocument/2006/relationships/slideLayout" Target="../slideLayouts/slideLayout149.xml"/></Relationships>
</file>

<file path=ppt/slideMasters/_rels/slideMaster16.xml.rels><?xml version="1.0" encoding="UTF-8" standalone="yes"?>
<Relationships xmlns="http://schemas.openxmlformats.org/package/2006/relationships"><Relationship Id="rId3" Type="http://schemas.openxmlformats.org/officeDocument/2006/relationships/theme" Target="../theme/theme16.xml"/><Relationship Id="rId2" Type="http://schemas.openxmlformats.org/officeDocument/2006/relationships/slideLayout" Target="../slideLayouts/slideLayout151.xml"/><Relationship Id="rId1" Type="http://schemas.openxmlformats.org/officeDocument/2006/relationships/slideLayout" Target="../slideLayouts/slideLayout15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image" Target="../media/image4.png"/><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7.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image" Target="../media/image3.jpeg"/><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8.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9.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20.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1.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09.xml"/><Relationship Id="rId7" Type="http://schemas.openxmlformats.org/officeDocument/2006/relationships/image" Target="../media/image8.png"/><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image" Target="../media/image9.jpe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3.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theme" Target="../theme/theme24.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5.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6.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image" Target="../media/image9.jpeg"/><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7.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image" Target="../media/image1.jpeg"/><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8.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10.jpe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9.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5" Type="http://schemas.openxmlformats.org/officeDocument/2006/relationships/image" Target="../media/image12.jpeg"/><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image" Target="../media/image1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14.jpe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30.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1.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theme" Target="../theme/theme32.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3.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3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5.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6.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7.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image" Target="../media/image15.jpeg"/><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5.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40.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slideLayout" Target="../slideLayouts/slideLayout423.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6" Type="http://schemas.openxmlformats.org/officeDocument/2006/relationships/theme" Target="../theme/theme4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5" Type="http://schemas.openxmlformats.org/officeDocument/2006/relationships/slideLayout" Target="../slideLayouts/slideLayout42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 Id="rId14" Type="http://schemas.openxmlformats.org/officeDocument/2006/relationships/slideLayout" Target="../slideLayouts/slideLayout42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3.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4.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8.xml"/></Relationships>
</file>

<file path=ppt/slideMasters/_rels/slideMaster46.xml.rels><?xml version="1.0" encoding="UTF-8" standalone="yes"?>
<Relationships xmlns="http://schemas.openxmlformats.org/package/2006/relationships"><Relationship Id="rId3" Type="http://schemas.openxmlformats.org/officeDocument/2006/relationships/image" Target="../media/image16.emf"/><Relationship Id="rId7" Type="http://schemas.openxmlformats.org/officeDocument/2006/relationships/image" Target="../media/image20.png"/><Relationship Id="rId2" Type="http://schemas.openxmlformats.org/officeDocument/2006/relationships/theme" Target="../theme/theme46.xml"/><Relationship Id="rId1" Type="http://schemas.openxmlformats.org/officeDocument/2006/relationships/slideLayout" Target="../slideLayouts/slideLayout449.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theme" Target="../theme/theme47.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49.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5.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image" Target="../media/image21.jpeg"/><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theme" Target="../theme/theme50.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4.xml"/><Relationship Id="rId3" Type="http://schemas.openxmlformats.org/officeDocument/2006/relationships/slideLayout" Target="../slideLayouts/slideLayout499.xml"/><Relationship Id="rId7" Type="http://schemas.openxmlformats.org/officeDocument/2006/relationships/slideLayout" Target="../slideLayouts/slideLayout503.xml"/><Relationship Id="rId12" Type="http://schemas.openxmlformats.org/officeDocument/2006/relationships/theme" Target="../theme/theme51.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11" Type="http://schemas.openxmlformats.org/officeDocument/2006/relationships/slideLayout" Target="../slideLayouts/slideLayout507.xml"/><Relationship Id="rId5" Type="http://schemas.openxmlformats.org/officeDocument/2006/relationships/slideLayout" Target="../slideLayouts/slideLayout501.xml"/><Relationship Id="rId10" Type="http://schemas.openxmlformats.org/officeDocument/2006/relationships/slideLayout" Target="../slideLayouts/slideLayout506.xml"/><Relationship Id="rId4" Type="http://schemas.openxmlformats.org/officeDocument/2006/relationships/slideLayout" Target="../slideLayouts/slideLayout500.xml"/><Relationship Id="rId9" Type="http://schemas.openxmlformats.org/officeDocument/2006/relationships/slideLayout" Target="../slideLayouts/slideLayout505.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509.xml"/><Relationship Id="rId1" Type="http://schemas.openxmlformats.org/officeDocument/2006/relationships/slideLayout" Target="../slideLayouts/slideLayout508.xml"/><Relationship Id="rId4" Type="http://schemas.openxmlformats.org/officeDocument/2006/relationships/image" Target="../media/image23.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3.jpe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53.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8.xml"/><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54.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3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theme" Target="../theme/theme56.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theme" Target="../theme/theme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64.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theme" Target="../theme/theme58.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6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76.xml"/><Relationship Id="rId13" Type="http://schemas.openxmlformats.org/officeDocument/2006/relationships/slideLayout" Target="../slideLayouts/slideLayout581.xml"/><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slideLayout" Target="../slideLayouts/slideLayout580.xml"/><Relationship Id="rId2" Type="http://schemas.openxmlformats.org/officeDocument/2006/relationships/slideLayout" Target="../slideLayouts/slideLayout570.xml"/><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61.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00.xml"/><Relationship Id="rId13" Type="http://schemas.openxmlformats.org/officeDocument/2006/relationships/image" Target="../media/image14.jpeg"/><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62.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image" Target="../media/image14.jpeg"/><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theme" Target="../theme/theme63.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615.xml"/></Relationships>
</file>

<file path=ppt/slideMasters/_rels/slideMaster65.xml.rels><?xml version="1.0" encoding="UTF-8" standalone="yes"?>
<Relationships xmlns="http://schemas.openxmlformats.org/package/2006/relationships"><Relationship Id="rId117" Type="http://schemas.openxmlformats.org/officeDocument/2006/relationships/slideLayout" Target="../slideLayouts/slideLayout732.xml"/><Relationship Id="rId21" Type="http://schemas.openxmlformats.org/officeDocument/2006/relationships/slideLayout" Target="../slideLayouts/slideLayout636.xml"/><Relationship Id="rId63" Type="http://schemas.openxmlformats.org/officeDocument/2006/relationships/slideLayout" Target="../slideLayouts/slideLayout678.xml"/><Relationship Id="rId159" Type="http://schemas.openxmlformats.org/officeDocument/2006/relationships/slideLayout" Target="../slideLayouts/slideLayout774.xml"/><Relationship Id="rId170" Type="http://schemas.openxmlformats.org/officeDocument/2006/relationships/slideLayout" Target="../slideLayouts/slideLayout785.xml"/><Relationship Id="rId226" Type="http://schemas.openxmlformats.org/officeDocument/2006/relationships/slideLayout" Target="../slideLayouts/slideLayout841.xml"/><Relationship Id="rId107" Type="http://schemas.openxmlformats.org/officeDocument/2006/relationships/slideLayout" Target="../slideLayouts/slideLayout722.xml"/><Relationship Id="rId268" Type="http://schemas.openxmlformats.org/officeDocument/2006/relationships/theme" Target="../theme/theme65.xml"/><Relationship Id="rId11" Type="http://schemas.openxmlformats.org/officeDocument/2006/relationships/slideLayout" Target="../slideLayouts/slideLayout626.xml"/><Relationship Id="rId32" Type="http://schemas.openxmlformats.org/officeDocument/2006/relationships/slideLayout" Target="../slideLayouts/slideLayout647.xml"/><Relationship Id="rId53" Type="http://schemas.openxmlformats.org/officeDocument/2006/relationships/slideLayout" Target="../slideLayouts/slideLayout668.xml"/><Relationship Id="rId74" Type="http://schemas.openxmlformats.org/officeDocument/2006/relationships/slideLayout" Target="../slideLayouts/slideLayout689.xml"/><Relationship Id="rId128" Type="http://schemas.openxmlformats.org/officeDocument/2006/relationships/slideLayout" Target="../slideLayouts/slideLayout743.xml"/><Relationship Id="rId149" Type="http://schemas.openxmlformats.org/officeDocument/2006/relationships/slideLayout" Target="../slideLayouts/slideLayout764.xml"/><Relationship Id="rId5" Type="http://schemas.openxmlformats.org/officeDocument/2006/relationships/slideLayout" Target="../slideLayouts/slideLayout620.xml"/><Relationship Id="rId95" Type="http://schemas.openxmlformats.org/officeDocument/2006/relationships/slideLayout" Target="../slideLayouts/slideLayout710.xml"/><Relationship Id="rId160" Type="http://schemas.openxmlformats.org/officeDocument/2006/relationships/slideLayout" Target="../slideLayouts/slideLayout775.xml"/><Relationship Id="rId181" Type="http://schemas.openxmlformats.org/officeDocument/2006/relationships/slideLayout" Target="../slideLayouts/slideLayout796.xml"/><Relationship Id="rId216" Type="http://schemas.openxmlformats.org/officeDocument/2006/relationships/slideLayout" Target="../slideLayouts/slideLayout831.xml"/><Relationship Id="rId237" Type="http://schemas.openxmlformats.org/officeDocument/2006/relationships/slideLayout" Target="../slideLayouts/slideLayout852.xml"/><Relationship Id="rId258" Type="http://schemas.openxmlformats.org/officeDocument/2006/relationships/slideLayout" Target="../slideLayouts/slideLayout873.xml"/><Relationship Id="rId22" Type="http://schemas.openxmlformats.org/officeDocument/2006/relationships/slideLayout" Target="../slideLayouts/slideLayout637.xml"/><Relationship Id="rId43" Type="http://schemas.openxmlformats.org/officeDocument/2006/relationships/slideLayout" Target="../slideLayouts/slideLayout658.xml"/><Relationship Id="rId64" Type="http://schemas.openxmlformats.org/officeDocument/2006/relationships/slideLayout" Target="../slideLayouts/slideLayout679.xml"/><Relationship Id="rId118" Type="http://schemas.openxmlformats.org/officeDocument/2006/relationships/slideLayout" Target="../slideLayouts/slideLayout733.xml"/><Relationship Id="rId139" Type="http://schemas.openxmlformats.org/officeDocument/2006/relationships/slideLayout" Target="../slideLayouts/slideLayout754.xml"/><Relationship Id="rId85" Type="http://schemas.openxmlformats.org/officeDocument/2006/relationships/slideLayout" Target="../slideLayouts/slideLayout700.xml"/><Relationship Id="rId150" Type="http://schemas.openxmlformats.org/officeDocument/2006/relationships/slideLayout" Target="../slideLayouts/slideLayout765.xml"/><Relationship Id="rId171" Type="http://schemas.openxmlformats.org/officeDocument/2006/relationships/slideLayout" Target="../slideLayouts/slideLayout786.xml"/><Relationship Id="rId192" Type="http://schemas.openxmlformats.org/officeDocument/2006/relationships/slideLayout" Target="../slideLayouts/slideLayout807.xml"/><Relationship Id="rId206" Type="http://schemas.openxmlformats.org/officeDocument/2006/relationships/slideLayout" Target="../slideLayouts/slideLayout821.xml"/><Relationship Id="rId227" Type="http://schemas.openxmlformats.org/officeDocument/2006/relationships/slideLayout" Target="../slideLayouts/slideLayout842.xml"/><Relationship Id="rId248" Type="http://schemas.openxmlformats.org/officeDocument/2006/relationships/slideLayout" Target="../slideLayouts/slideLayout863.xml"/><Relationship Id="rId12" Type="http://schemas.openxmlformats.org/officeDocument/2006/relationships/slideLayout" Target="../slideLayouts/slideLayout627.xml"/><Relationship Id="rId33" Type="http://schemas.openxmlformats.org/officeDocument/2006/relationships/slideLayout" Target="../slideLayouts/slideLayout648.xml"/><Relationship Id="rId108" Type="http://schemas.openxmlformats.org/officeDocument/2006/relationships/slideLayout" Target="../slideLayouts/slideLayout723.xml"/><Relationship Id="rId129" Type="http://schemas.openxmlformats.org/officeDocument/2006/relationships/slideLayout" Target="../slideLayouts/slideLayout744.xml"/><Relationship Id="rId54" Type="http://schemas.openxmlformats.org/officeDocument/2006/relationships/slideLayout" Target="../slideLayouts/slideLayout669.xml"/><Relationship Id="rId75" Type="http://schemas.openxmlformats.org/officeDocument/2006/relationships/slideLayout" Target="../slideLayouts/slideLayout690.xml"/><Relationship Id="rId96" Type="http://schemas.openxmlformats.org/officeDocument/2006/relationships/slideLayout" Target="../slideLayouts/slideLayout711.xml"/><Relationship Id="rId140" Type="http://schemas.openxmlformats.org/officeDocument/2006/relationships/slideLayout" Target="../slideLayouts/slideLayout755.xml"/><Relationship Id="rId161" Type="http://schemas.openxmlformats.org/officeDocument/2006/relationships/slideLayout" Target="../slideLayouts/slideLayout776.xml"/><Relationship Id="rId182" Type="http://schemas.openxmlformats.org/officeDocument/2006/relationships/slideLayout" Target="../slideLayouts/slideLayout797.xml"/><Relationship Id="rId217" Type="http://schemas.openxmlformats.org/officeDocument/2006/relationships/slideLayout" Target="../slideLayouts/slideLayout832.xml"/><Relationship Id="rId6" Type="http://schemas.openxmlformats.org/officeDocument/2006/relationships/slideLayout" Target="../slideLayouts/slideLayout621.xml"/><Relationship Id="rId238" Type="http://schemas.openxmlformats.org/officeDocument/2006/relationships/slideLayout" Target="../slideLayouts/slideLayout853.xml"/><Relationship Id="rId259" Type="http://schemas.openxmlformats.org/officeDocument/2006/relationships/slideLayout" Target="../slideLayouts/slideLayout874.xml"/><Relationship Id="rId23" Type="http://schemas.openxmlformats.org/officeDocument/2006/relationships/slideLayout" Target="../slideLayouts/slideLayout638.xml"/><Relationship Id="rId119" Type="http://schemas.openxmlformats.org/officeDocument/2006/relationships/slideLayout" Target="../slideLayouts/slideLayout734.xml"/><Relationship Id="rId44" Type="http://schemas.openxmlformats.org/officeDocument/2006/relationships/slideLayout" Target="../slideLayouts/slideLayout659.xml"/><Relationship Id="rId65" Type="http://schemas.openxmlformats.org/officeDocument/2006/relationships/slideLayout" Target="../slideLayouts/slideLayout680.xml"/><Relationship Id="rId86" Type="http://schemas.openxmlformats.org/officeDocument/2006/relationships/slideLayout" Target="../slideLayouts/slideLayout701.xml"/><Relationship Id="rId130" Type="http://schemas.openxmlformats.org/officeDocument/2006/relationships/slideLayout" Target="../slideLayouts/slideLayout745.xml"/><Relationship Id="rId151" Type="http://schemas.openxmlformats.org/officeDocument/2006/relationships/slideLayout" Target="../slideLayouts/slideLayout766.xml"/><Relationship Id="rId172" Type="http://schemas.openxmlformats.org/officeDocument/2006/relationships/slideLayout" Target="../slideLayouts/slideLayout787.xml"/><Relationship Id="rId193" Type="http://schemas.openxmlformats.org/officeDocument/2006/relationships/slideLayout" Target="../slideLayouts/slideLayout808.xml"/><Relationship Id="rId207" Type="http://schemas.openxmlformats.org/officeDocument/2006/relationships/slideLayout" Target="../slideLayouts/slideLayout822.xml"/><Relationship Id="rId228" Type="http://schemas.openxmlformats.org/officeDocument/2006/relationships/slideLayout" Target="../slideLayouts/slideLayout843.xml"/><Relationship Id="rId249" Type="http://schemas.openxmlformats.org/officeDocument/2006/relationships/slideLayout" Target="../slideLayouts/slideLayout864.xml"/><Relationship Id="rId13" Type="http://schemas.openxmlformats.org/officeDocument/2006/relationships/slideLayout" Target="../slideLayouts/slideLayout628.xml"/><Relationship Id="rId109" Type="http://schemas.openxmlformats.org/officeDocument/2006/relationships/slideLayout" Target="../slideLayouts/slideLayout724.xml"/><Relationship Id="rId260" Type="http://schemas.openxmlformats.org/officeDocument/2006/relationships/slideLayout" Target="../slideLayouts/slideLayout875.xml"/><Relationship Id="rId34" Type="http://schemas.openxmlformats.org/officeDocument/2006/relationships/slideLayout" Target="../slideLayouts/slideLayout649.xml"/><Relationship Id="rId55" Type="http://schemas.openxmlformats.org/officeDocument/2006/relationships/slideLayout" Target="../slideLayouts/slideLayout670.xml"/><Relationship Id="rId76" Type="http://schemas.openxmlformats.org/officeDocument/2006/relationships/slideLayout" Target="../slideLayouts/slideLayout691.xml"/><Relationship Id="rId97" Type="http://schemas.openxmlformats.org/officeDocument/2006/relationships/slideLayout" Target="../slideLayouts/slideLayout712.xml"/><Relationship Id="rId120" Type="http://schemas.openxmlformats.org/officeDocument/2006/relationships/slideLayout" Target="../slideLayouts/slideLayout735.xml"/><Relationship Id="rId141" Type="http://schemas.openxmlformats.org/officeDocument/2006/relationships/slideLayout" Target="../slideLayouts/slideLayout756.xml"/><Relationship Id="rId7" Type="http://schemas.openxmlformats.org/officeDocument/2006/relationships/slideLayout" Target="../slideLayouts/slideLayout622.xml"/><Relationship Id="rId162" Type="http://schemas.openxmlformats.org/officeDocument/2006/relationships/slideLayout" Target="../slideLayouts/slideLayout777.xml"/><Relationship Id="rId183" Type="http://schemas.openxmlformats.org/officeDocument/2006/relationships/slideLayout" Target="../slideLayouts/slideLayout798.xml"/><Relationship Id="rId218" Type="http://schemas.openxmlformats.org/officeDocument/2006/relationships/slideLayout" Target="../slideLayouts/slideLayout833.xml"/><Relationship Id="rId239" Type="http://schemas.openxmlformats.org/officeDocument/2006/relationships/slideLayout" Target="../slideLayouts/slideLayout854.xml"/><Relationship Id="rId250" Type="http://schemas.openxmlformats.org/officeDocument/2006/relationships/slideLayout" Target="../slideLayouts/slideLayout865.xml"/><Relationship Id="rId24" Type="http://schemas.openxmlformats.org/officeDocument/2006/relationships/slideLayout" Target="../slideLayouts/slideLayout639.xml"/><Relationship Id="rId45" Type="http://schemas.openxmlformats.org/officeDocument/2006/relationships/slideLayout" Target="../slideLayouts/slideLayout660.xml"/><Relationship Id="rId66" Type="http://schemas.openxmlformats.org/officeDocument/2006/relationships/slideLayout" Target="../slideLayouts/slideLayout681.xml"/><Relationship Id="rId87" Type="http://schemas.openxmlformats.org/officeDocument/2006/relationships/slideLayout" Target="../slideLayouts/slideLayout702.xml"/><Relationship Id="rId110" Type="http://schemas.openxmlformats.org/officeDocument/2006/relationships/slideLayout" Target="../slideLayouts/slideLayout725.xml"/><Relationship Id="rId131" Type="http://schemas.openxmlformats.org/officeDocument/2006/relationships/slideLayout" Target="../slideLayouts/slideLayout746.xml"/><Relationship Id="rId152" Type="http://schemas.openxmlformats.org/officeDocument/2006/relationships/slideLayout" Target="../slideLayouts/slideLayout767.xml"/><Relationship Id="rId173" Type="http://schemas.openxmlformats.org/officeDocument/2006/relationships/slideLayout" Target="../slideLayouts/slideLayout788.xml"/><Relationship Id="rId194" Type="http://schemas.openxmlformats.org/officeDocument/2006/relationships/slideLayout" Target="../slideLayouts/slideLayout809.xml"/><Relationship Id="rId208" Type="http://schemas.openxmlformats.org/officeDocument/2006/relationships/slideLayout" Target="../slideLayouts/slideLayout823.xml"/><Relationship Id="rId229" Type="http://schemas.openxmlformats.org/officeDocument/2006/relationships/slideLayout" Target="../slideLayouts/slideLayout844.xml"/><Relationship Id="rId240" Type="http://schemas.openxmlformats.org/officeDocument/2006/relationships/slideLayout" Target="../slideLayouts/slideLayout855.xml"/><Relationship Id="rId261" Type="http://schemas.openxmlformats.org/officeDocument/2006/relationships/slideLayout" Target="../slideLayouts/slideLayout876.xml"/><Relationship Id="rId14" Type="http://schemas.openxmlformats.org/officeDocument/2006/relationships/slideLayout" Target="../slideLayouts/slideLayout629.xml"/><Relationship Id="rId35" Type="http://schemas.openxmlformats.org/officeDocument/2006/relationships/slideLayout" Target="../slideLayouts/slideLayout650.xml"/><Relationship Id="rId56" Type="http://schemas.openxmlformats.org/officeDocument/2006/relationships/slideLayout" Target="../slideLayouts/slideLayout671.xml"/><Relationship Id="rId77" Type="http://schemas.openxmlformats.org/officeDocument/2006/relationships/slideLayout" Target="../slideLayouts/slideLayout692.xml"/><Relationship Id="rId100" Type="http://schemas.openxmlformats.org/officeDocument/2006/relationships/slideLayout" Target="../slideLayouts/slideLayout715.xml"/><Relationship Id="rId8" Type="http://schemas.openxmlformats.org/officeDocument/2006/relationships/slideLayout" Target="../slideLayouts/slideLayout623.xml"/><Relationship Id="rId98" Type="http://schemas.openxmlformats.org/officeDocument/2006/relationships/slideLayout" Target="../slideLayouts/slideLayout713.xml"/><Relationship Id="rId121" Type="http://schemas.openxmlformats.org/officeDocument/2006/relationships/slideLayout" Target="../slideLayouts/slideLayout736.xml"/><Relationship Id="rId142" Type="http://schemas.openxmlformats.org/officeDocument/2006/relationships/slideLayout" Target="../slideLayouts/slideLayout757.xml"/><Relationship Id="rId163" Type="http://schemas.openxmlformats.org/officeDocument/2006/relationships/slideLayout" Target="../slideLayouts/slideLayout778.xml"/><Relationship Id="rId184" Type="http://schemas.openxmlformats.org/officeDocument/2006/relationships/slideLayout" Target="../slideLayouts/slideLayout799.xml"/><Relationship Id="rId219" Type="http://schemas.openxmlformats.org/officeDocument/2006/relationships/slideLayout" Target="../slideLayouts/slideLayout834.xml"/><Relationship Id="rId230" Type="http://schemas.openxmlformats.org/officeDocument/2006/relationships/slideLayout" Target="../slideLayouts/slideLayout845.xml"/><Relationship Id="rId251" Type="http://schemas.openxmlformats.org/officeDocument/2006/relationships/slideLayout" Target="../slideLayouts/slideLayout866.xml"/><Relationship Id="rId25" Type="http://schemas.openxmlformats.org/officeDocument/2006/relationships/slideLayout" Target="../slideLayouts/slideLayout640.xml"/><Relationship Id="rId46" Type="http://schemas.openxmlformats.org/officeDocument/2006/relationships/slideLayout" Target="../slideLayouts/slideLayout661.xml"/><Relationship Id="rId67" Type="http://schemas.openxmlformats.org/officeDocument/2006/relationships/slideLayout" Target="../slideLayouts/slideLayout682.xml"/><Relationship Id="rId88" Type="http://schemas.openxmlformats.org/officeDocument/2006/relationships/slideLayout" Target="../slideLayouts/slideLayout703.xml"/><Relationship Id="rId111" Type="http://schemas.openxmlformats.org/officeDocument/2006/relationships/slideLayout" Target="../slideLayouts/slideLayout726.xml"/><Relationship Id="rId132" Type="http://schemas.openxmlformats.org/officeDocument/2006/relationships/slideLayout" Target="../slideLayouts/slideLayout747.xml"/><Relationship Id="rId153" Type="http://schemas.openxmlformats.org/officeDocument/2006/relationships/slideLayout" Target="../slideLayouts/slideLayout768.xml"/><Relationship Id="rId174" Type="http://schemas.openxmlformats.org/officeDocument/2006/relationships/slideLayout" Target="../slideLayouts/slideLayout789.xml"/><Relationship Id="rId195" Type="http://schemas.openxmlformats.org/officeDocument/2006/relationships/slideLayout" Target="../slideLayouts/slideLayout810.xml"/><Relationship Id="rId209" Type="http://schemas.openxmlformats.org/officeDocument/2006/relationships/slideLayout" Target="../slideLayouts/slideLayout824.xml"/><Relationship Id="rId220" Type="http://schemas.openxmlformats.org/officeDocument/2006/relationships/slideLayout" Target="../slideLayouts/slideLayout835.xml"/><Relationship Id="rId241" Type="http://schemas.openxmlformats.org/officeDocument/2006/relationships/slideLayout" Target="../slideLayouts/slideLayout856.xml"/><Relationship Id="rId15" Type="http://schemas.openxmlformats.org/officeDocument/2006/relationships/slideLayout" Target="../slideLayouts/slideLayout630.xml"/><Relationship Id="rId36" Type="http://schemas.openxmlformats.org/officeDocument/2006/relationships/slideLayout" Target="../slideLayouts/slideLayout651.xml"/><Relationship Id="rId57" Type="http://schemas.openxmlformats.org/officeDocument/2006/relationships/slideLayout" Target="../slideLayouts/slideLayout672.xml"/><Relationship Id="rId262" Type="http://schemas.openxmlformats.org/officeDocument/2006/relationships/slideLayout" Target="../slideLayouts/slideLayout877.xml"/><Relationship Id="rId78" Type="http://schemas.openxmlformats.org/officeDocument/2006/relationships/slideLayout" Target="../slideLayouts/slideLayout693.xml"/><Relationship Id="rId99" Type="http://schemas.openxmlformats.org/officeDocument/2006/relationships/slideLayout" Target="../slideLayouts/slideLayout714.xml"/><Relationship Id="rId101" Type="http://schemas.openxmlformats.org/officeDocument/2006/relationships/slideLayout" Target="../slideLayouts/slideLayout716.xml"/><Relationship Id="rId122" Type="http://schemas.openxmlformats.org/officeDocument/2006/relationships/slideLayout" Target="../slideLayouts/slideLayout737.xml"/><Relationship Id="rId143" Type="http://schemas.openxmlformats.org/officeDocument/2006/relationships/slideLayout" Target="../slideLayouts/slideLayout758.xml"/><Relationship Id="rId164" Type="http://schemas.openxmlformats.org/officeDocument/2006/relationships/slideLayout" Target="../slideLayouts/slideLayout779.xml"/><Relationship Id="rId185" Type="http://schemas.openxmlformats.org/officeDocument/2006/relationships/slideLayout" Target="../slideLayouts/slideLayout800.xml"/><Relationship Id="rId9" Type="http://schemas.openxmlformats.org/officeDocument/2006/relationships/slideLayout" Target="../slideLayouts/slideLayout624.xml"/><Relationship Id="rId210" Type="http://schemas.openxmlformats.org/officeDocument/2006/relationships/slideLayout" Target="../slideLayouts/slideLayout825.xml"/><Relationship Id="rId26" Type="http://schemas.openxmlformats.org/officeDocument/2006/relationships/slideLayout" Target="../slideLayouts/slideLayout641.xml"/><Relationship Id="rId231" Type="http://schemas.openxmlformats.org/officeDocument/2006/relationships/slideLayout" Target="../slideLayouts/slideLayout846.xml"/><Relationship Id="rId252" Type="http://schemas.openxmlformats.org/officeDocument/2006/relationships/slideLayout" Target="../slideLayouts/slideLayout867.xml"/><Relationship Id="rId47" Type="http://schemas.openxmlformats.org/officeDocument/2006/relationships/slideLayout" Target="../slideLayouts/slideLayout662.xml"/><Relationship Id="rId68" Type="http://schemas.openxmlformats.org/officeDocument/2006/relationships/slideLayout" Target="../slideLayouts/slideLayout683.xml"/><Relationship Id="rId89" Type="http://schemas.openxmlformats.org/officeDocument/2006/relationships/slideLayout" Target="../slideLayouts/slideLayout704.xml"/><Relationship Id="rId112" Type="http://schemas.openxmlformats.org/officeDocument/2006/relationships/slideLayout" Target="../slideLayouts/slideLayout727.xml"/><Relationship Id="rId133" Type="http://schemas.openxmlformats.org/officeDocument/2006/relationships/slideLayout" Target="../slideLayouts/slideLayout748.xml"/><Relationship Id="rId154" Type="http://schemas.openxmlformats.org/officeDocument/2006/relationships/slideLayout" Target="../slideLayouts/slideLayout769.xml"/><Relationship Id="rId175" Type="http://schemas.openxmlformats.org/officeDocument/2006/relationships/slideLayout" Target="../slideLayouts/slideLayout790.xml"/><Relationship Id="rId196" Type="http://schemas.openxmlformats.org/officeDocument/2006/relationships/slideLayout" Target="../slideLayouts/slideLayout811.xml"/><Relationship Id="rId200" Type="http://schemas.openxmlformats.org/officeDocument/2006/relationships/slideLayout" Target="../slideLayouts/slideLayout815.xml"/><Relationship Id="rId16" Type="http://schemas.openxmlformats.org/officeDocument/2006/relationships/slideLayout" Target="../slideLayouts/slideLayout631.xml"/><Relationship Id="rId221" Type="http://schemas.openxmlformats.org/officeDocument/2006/relationships/slideLayout" Target="../slideLayouts/slideLayout836.xml"/><Relationship Id="rId242" Type="http://schemas.openxmlformats.org/officeDocument/2006/relationships/slideLayout" Target="../slideLayouts/slideLayout857.xml"/><Relationship Id="rId263" Type="http://schemas.openxmlformats.org/officeDocument/2006/relationships/slideLayout" Target="../slideLayouts/slideLayout878.xml"/><Relationship Id="rId37" Type="http://schemas.openxmlformats.org/officeDocument/2006/relationships/slideLayout" Target="../slideLayouts/slideLayout652.xml"/><Relationship Id="rId58" Type="http://schemas.openxmlformats.org/officeDocument/2006/relationships/slideLayout" Target="../slideLayouts/slideLayout673.xml"/><Relationship Id="rId79" Type="http://schemas.openxmlformats.org/officeDocument/2006/relationships/slideLayout" Target="../slideLayouts/slideLayout694.xml"/><Relationship Id="rId102" Type="http://schemas.openxmlformats.org/officeDocument/2006/relationships/slideLayout" Target="../slideLayouts/slideLayout717.xml"/><Relationship Id="rId123" Type="http://schemas.openxmlformats.org/officeDocument/2006/relationships/slideLayout" Target="../slideLayouts/slideLayout738.xml"/><Relationship Id="rId144" Type="http://schemas.openxmlformats.org/officeDocument/2006/relationships/slideLayout" Target="../slideLayouts/slideLayout759.xml"/><Relationship Id="rId90" Type="http://schemas.openxmlformats.org/officeDocument/2006/relationships/slideLayout" Target="../slideLayouts/slideLayout705.xml"/><Relationship Id="rId165" Type="http://schemas.openxmlformats.org/officeDocument/2006/relationships/slideLayout" Target="../slideLayouts/slideLayout780.xml"/><Relationship Id="rId186" Type="http://schemas.openxmlformats.org/officeDocument/2006/relationships/slideLayout" Target="../slideLayouts/slideLayout801.xml"/><Relationship Id="rId211" Type="http://schemas.openxmlformats.org/officeDocument/2006/relationships/slideLayout" Target="../slideLayouts/slideLayout826.xml"/><Relationship Id="rId232" Type="http://schemas.openxmlformats.org/officeDocument/2006/relationships/slideLayout" Target="../slideLayouts/slideLayout847.xml"/><Relationship Id="rId253" Type="http://schemas.openxmlformats.org/officeDocument/2006/relationships/slideLayout" Target="../slideLayouts/slideLayout868.xml"/><Relationship Id="rId27" Type="http://schemas.openxmlformats.org/officeDocument/2006/relationships/slideLayout" Target="../slideLayouts/slideLayout642.xml"/><Relationship Id="rId48" Type="http://schemas.openxmlformats.org/officeDocument/2006/relationships/slideLayout" Target="../slideLayouts/slideLayout663.xml"/><Relationship Id="rId69" Type="http://schemas.openxmlformats.org/officeDocument/2006/relationships/slideLayout" Target="../slideLayouts/slideLayout684.xml"/><Relationship Id="rId113" Type="http://schemas.openxmlformats.org/officeDocument/2006/relationships/slideLayout" Target="../slideLayouts/slideLayout728.xml"/><Relationship Id="rId134" Type="http://schemas.openxmlformats.org/officeDocument/2006/relationships/slideLayout" Target="../slideLayouts/slideLayout749.xml"/><Relationship Id="rId80" Type="http://schemas.openxmlformats.org/officeDocument/2006/relationships/slideLayout" Target="../slideLayouts/slideLayout695.xml"/><Relationship Id="rId155" Type="http://schemas.openxmlformats.org/officeDocument/2006/relationships/slideLayout" Target="../slideLayouts/slideLayout770.xml"/><Relationship Id="rId176" Type="http://schemas.openxmlformats.org/officeDocument/2006/relationships/slideLayout" Target="../slideLayouts/slideLayout791.xml"/><Relationship Id="rId197" Type="http://schemas.openxmlformats.org/officeDocument/2006/relationships/slideLayout" Target="../slideLayouts/slideLayout812.xml"/><Relationship Id="rId201" Type="http://schemas.openxmlformats.org/officeDocument/2006/relationships/slideLayout" Target="../slideLayouts/slideLayout816.xml"/><Relationship Id="rId222" Type="http://schemas.openxmlformats.org/officeDocument/2006/relationships/slideLayout" Target="../slideLayouts/slideLayout837.xml"/><Relationship Id="rId243" Type="http://schemas.openxmlformats.org/officeDocument/2006/relationships/slideLayout" Target="../slideLayouts/slideLayout858.xml"/><Relationship Id="rId264" Type="http://schemas.openxmlformats.org/officeDocument/2006/relationships/slideLayout" Target="../slideLayouts/slideLayout879.xml"/><Relationship Id="rId17" Type="http://schemas.openxmlformats.org/officeDocument/2006/relationships/slideLayout" Target="../slideLayouts/slideLayout632.xml"/><Relationship Id="rId38" Type="http://schemas.openxmlformats.org/officeDocument/2006/relationships/slideLayout" Target="../slideLayouts/slideLayout653.xml"/><Relationship Id="rId59" Type="http://schemas.openxmlformats.org/officeDocument/2006/relationships/slideLayout" Target="../slideLayouts/slideLayout674.xml"/><Relationship Id="rId103" Type="http://schemas.openxmlformats.org/officeDocument/2006/relationships/slideLayout" Target="../slideLayouts/slideLayout718.xml"/><Relationship Id="rId124" Type="http://schemas.openxmlformats.org/officeDocument/2006/relationships/slideLayout" Target="../slideLayouts/slideLayout739.xml"/><Relationship Id="rId70" Type="http://schemas.openxmlformats.org/officeDocument/2006/relationships/slideLayout" Target="../slideLayouts/slideLayout685.xml"/><Relationship Id="rId91" Type="http://schemas.openxmlformats.org/officeDocument/2006/relationships/slideLayout" Target="../slideLayouts/slideLayout706.xml"/><Relationship Id="rId145" Type="http://schemas.openxmlformats.org/officeDocument/2006/relationships/slideLayout" Target="../slideLayouts/slideLayout760.xml"/><Relationship Id="rId166" Type="http://schemas.openxmlformats.org/officeDocument/2006/relationships/slideLayout" Target="../slideLayouts/slideLayout781.xml"/><Relationship Id="rId187" Type="http://schemas.openxmlformats.org/officeDocument/2006/relationships/slideLayout" Target="../slideLayouts/slideLayout802.xml"/><Relationship Id="rId1" Type="http://schemas.openxmlformats.org/officeDocument/2006/relationships/slideLayout" Target="../slideLayouts/slideLayout616.xml"/><Relationship Id="rId212" Type="http://schemas.openxmlformats.org/officeDocument/2006/relationships/slideLayout" Target="../slideLayouts/slideLayout827.xml"/><Relationship Id="rId233" Type="http://schemas.openxmlformats.org/officeDocument/2006/relationships/slideLayout" Target="../slideLayouts/slideLayout848.xml"/><Relationship Id="rId254" Type="http://schemas.openxmlformats.org/officeDocument/2006/relationships/slideLayout" Target="../slideLayouts/slideLayout869.xml"/><Relationship Id="rId28" Type="http://schemas.openxmlformats.org/officeDocument/2006/relationships/slideLayout" Target="../slideLayouts/slideLayout643.xml"/><Relationship Id="rId49" Type="http://schemas.openxmlformats.org/officeDocument/2006/relationships/slideLayout" Target="../slideLayouts/slideLayout664.xml"/><Relationship Id="rId114" Type="http://schemas.openxmlformats.org/officeDocument/2006/relationships/slideLayout" Target="../slideLayouts/slideLayout729.xml"/><Relationship Id="rId60" Type="http://schemas.openxmlformats.org/officeDocument/2006/relationships/slideLayout" Target="../slideLayouts/slideLayout675.xml"/><Relationship Id="rId81" Type="http://schemas.openxmlformats.org/officeDocument/2006/relationships/slideLayout" Target="../slideLayouts/slideLayout696.xml"/><Relationship Id="rId135" Type="http://schemas.openxmlformats.org/officeDocument/2006/relationships/slideLayout" Target="../slideLayouts/slideLayout750.xml"/><Relationship Id="rId156" Type="http://schemas.openxmlformats.org/officeDocument/2006/relationships/slideLayout" Target="../slideLayouts/slideLayout771.xml"/><Relationship Id="rId177" Type="http://schemas.openxmlformats.org/officeDocument/2006/relationships/slideLayout" Target="../slideLayouts/slideLayout792.xml"/><Relationship Id="rId198" Type="http://schemas.openxmlformats.org/officeDocument/2006/relationships/slideLayout" Target="../slideLayouts/slideLayout813.xml"/><Relationship Id="rId202" Type="http://schemas.openxmlformats.org/officeDocument/2006/relationships/slideLayout" Target="../slideLayouts/slideLayout817.xml"/><Relationship Id="rId223" Type="http://schemas.openxmlformats.org/officeDocument/2006/relationships/slideLayout" Target="../slideLayouts/slideLayout838.xml"/><Relationship Id="rId244" Type="http://schemas.openxmlformats.org/officeDocument/2006/relationships/slideLayout" Target="../slideLayouts/slideLayout859.xml"/><Relationship Id="rId18" Type="http://schemas.openxmlformats.org/officeDocument/2006/relationships/slideLayout" Target="../slideLayouts/slideLayout633.xml"/><Relationship Id="rId39" Type="http://schemas.openxmlformats.org/officeDocument/2006/relationships/slideLayout" Target="../slideLayouts/slideLayout654.xml"/><Relationship Id="rId265" Type="http://schemas.openxmlformats.org/officeDocument/2006/relationships/slideLayout" Target="../slideLayouts/slideLayout880.xml"/><Relationship Id="rId50" Type="http://schemas.openxmlformats.org/officeDocument/2006/relationships/slideLayout" Target="../slideLayouts/slideLayout665.xml"/><Relationship Id="rId104" Type="http://schemas.openxmlformats.org/officeDocument/2006/relationships/slideLayout" Target="../slideLayouts/slideLayout719.xml"/><Relationship Id="rId125" Type="http://schemas.openxmlformats.org/officeDocument/2006/relationships/slideLayout" Target="../slideLayouts/slideLayout740.xml"/><Relationship Id="rId146" Type="http://schemas.openxmlformats.org/officeDocument/2006/relationships/slideLayout" Target="../slideLayouts/slideLayout761.xml"/><Relationship Id="rId167" Type="http://schemas.openxmlformats.org/officeDocument/2006/relationships/slideLayout" Target="../slideLayouts/slideLayout782.xml"/><Relationship Id="rId188" Type="http://schemas.openxmlformats.org/officeDocument/2006/relationships/slideLayout" Target="../slideLayouts/slideLayout803.xml"/><Relationship Id="rId71" Type="http://schemas.openxmlformats.org/officeDocument/2006/relationships/slideLayout" Target="../slideLayouts/slideLayout686.xml"/><Relationship Id="rId92" Type="http://schemas.openxmlformats.org/officeDocument/2006/relationships/slideLayout" Target="../slideLayouts/slideLayout707.xml"/><Relationship Id="rId213" Type="http://schemas.openxmlformats.org/officeDocument/2006/relationships/slideLayout" Target="../slideLayouts/slideLayout828.xml"/><Relationship Id="rId234" Type="http://schemas.openxmlformats.org/officeDocument/2006/relationships/slideLayout" Target="../slideLayouts/slideLayout849.xml"/><Relationship Id="rId2" Type="http://schemas.openxmlformats.org/officeDocument/2006/relationships/slideLayout" Target="../slideLayouts/slideLayout617.xml"/><Relationship Id="rId29" Type="http://schemas.openxmlformats.org/officeDocument/2006/relationships/slideLayout" Target="../slideLayouts/slideLayout644.xml"/><Relationship Id="rId255" Type="http://schemas.openxmlformats.org/officeDocument/2006/relationships/slideLayout" Target="../slideLayouts/slideLayout870.xml"/><Relationship Id="rId40" Type="http://schemas.openxmlformats.org/officeDocument/2006/relationships/slideLayout" Target="../slideLayouts/slideLayout655.xml"/><Relationship Id="rId115" Type="http://schemas.openxmlformats.org/officeDocument/2006/relationships/slideLayout" Target="../slideLayouts/slideLayout730.xml"/><Relationship Id="rId136" Type="http://schemas.openxmlformats.org/officeDocument/2006/relationships/slideLayout" Target="../slideLayouts/slideLayout751.xml"/><Relationship Id="rId157" Type="http://schemas.openxmlformats.org/officeDocument/2006/relationships/slideLayout" Target="../slideLayouts/slideLayout772.xml"/><Relationship Id="rId178" Type="http://schemas.openxmlformats.org/officeDocument/2006/relationships/slideLayout" Target="../slideLayouts/slideLayout793.xml"/><Relationship Id="rId61" Type="http://schemas.openxmlformats.org/officeDocument/2006/relationships/slideLayout" Target="../slideLayouts/slideLayout676.xml"/><Relationship Id="rId82" Type="http://schemas.openxmlformats.org/officeDocument/2006/relationships/slideLayout" Target="../slideLayouts/slideLayout697.xml"/><Relationship Id="rId199" Type="http://schemas.openxmlformats.org/officeDocument/2006/relationships/slideLayout" Target="../slideLayouts/slideLayout814.xml"/><Relationship Id="rId203" Type="http://schemas.openxmlformats.org/officeDocument/2006/relationships/slideLayout" Target="../slideLayouts/slideLayout818.xml"/><Relationship Id="rId19" Type="http://schemas.openxmlformats.org/officeDocument/2006/relationships/slideLayout" Target="../slideLayouts/slideLayout634.xml"/><Relationship Id="rId224" Type="http://schemas.openxmlformats.org/officeDocument/2006/relationships/slideLayout" Target="../slideLayouts/slideLayout839.xml"/><Relationship Id="rId245" Type="http://schemas.openxmlformats.org/officeDocument/2006/relationships/slideLayout" Target="../slideLayouts/slideLayout860.xml"/><Relationship Id="rId266" Type="http://schemas.openxmlformats.org/officeDocument/2006/relationships/slideLayout" Target="../slideLayouts/slideLayout881.xml"/><Relationship Id="rId30" Type="http://schemas.openxmlformats.org/officeDocument/2006/relationships/slideLayout" Target="../slideLayouts/slideLayout645.xml"/><Relationship Id="rId105" Type="http://schemas.openxmlformats.org/officeDocument/2006/relationships/slideLayout" Target="../slideLayouts/slideLayout720.xml"/><Relationship Id="rId126" Type="http://schemas.openxmlformats.org/officeDocument/2006/relationships/slideLayout" Target="../slideLayouts/slideLayout741.xml"/><Relationship Id="rId147" Type="http://schemas.openxmlformats.org/officeDocument/2006/relationships/slideLayout" Target="../slideLayouts/slideLayout762.xml"/><Relationship Id="rId168" Type="http://schemas.openxmlformats.org/officeDocument/2006/relationships/slideLayout" Target="../slideLayouts/slideLayout783.xml"/><Relationship Id="rId51" Type="http://schemas.openxmlformats.org/officeDocument/2006/relationships/slideLayout" Target="../slideLayouts/slideLayout666.xml"/><Relationship Id="rId72" Type="http://schemas.openxmlformats.org/officeDocument/2006/relationships/slideLayout" Target="../slideLayouts/slideLayout687.xml"/><Relationship Id="rId93" Type="http://schemas.openxmlformats.org/officeDocument/2006/relationships/slideLayout" Target="../slideLayouts/slideLayout708.xml"/><Relationship Id="rId189" Type="http://schemas.openxmlformats.org/officeDocument/2006/relationships/slideLayout" Target="../slideLayouts/slideLayout804.xml"/><Relationship Id="rId3" Type="http://schemas.openxmlformats.org/officeDocument/2006/relationships/slideLayout" Target="../slideLayouts/slideLayout618.xml"/><Relationship Id="rId214" Type="http://schemas.openxmlformats.org/officeDocument/2006/relationships/slideLayout" Target="../slideLayouts/slideLayout829.xml"/><Relationship Id="rId235" Type="http://schemas.openxmlformats.org/officeDocument/2006/relationships/slideLayout" Target="../slideLayouts/slideLayout850.xml"/><Relationship Id="rId256" Type="http://schemas.openxmlformats.org/officeDocument/2006/relationships/slideLayout" Target="../slideLayouts/slideLayout871.xml"/><Relationship Id="rId116" Type="http://schemas.openxmlformats.org/officeDocument/2006/relationships/slideLayout" Target="../slideLayouts/slideLayout731.xml"/><Relationship Id="rId137" Type="http://schemas.openxmlformats.org/officeDocument/2006/relationships/slideLayout" Target="../slideLayouts/slideLayout752.xml"/><Relationship Id="rId158" Type="http://schemas.openxmlformats.org/officeDocument/2006/relationships/slideLayout" Target="../slideLayouts/slideLayout773.xml"/><Relationship Id="rId20" Type="http://schemas.openxmlformats.org/officeDocument/2006/relationships/slideLayout" Target="../slideLayouts/slideLayout635.xml"/><Relationship Id="rId41" Type="http://schemas.openxmlformats.org/officeDocument/2006/relationships/slideLayout" Target="../slideLayouts/slideLayout656.xml"/><Relationship Id="rId62" Type="http://schemas.openxmlformats.org/officeDocument/2006/relationships/slideLayout" Target="../slideLayouts/slideLayout677.xml"/><Relationship Id="rId83" Type="http://schemas.openxmlformats.org/officeDocument/2006/relationships/slideLayout" Target="../slideLayouts/slideLayout698.xml"/><Relationship Id="rId179" Type="http://schemas.openxmlformats.org/officeDocument/2006/relationships/slideLayout" Target="../slideLayouts/slideLayout794.xml"/><Relationship Id="rId190" Type="http://schemas.openxmlformats.org/officeDocument/2006/relationships/slideLayout" Target="../slideLayouts/slideLayout805.xml"/><Relationship Id="rId204" Type="http://schemas.openxmlformats.org/officeDocument/2006/relationships/slideLayout" Target="../slideLayouts/slideLayout819.xml"/><Relationship Id="rId225" Type="http://schemas.openxmlformats.org/officeDocument/2006/relationships/slideLayout" Target="../slideLayouts/slideLayout840.xml"/><Relationship Id="rId246" Type="http://schemas.openxmlformats.org/officeDocument/2006/relationships/slideLayout" Target="../slideLayouts/slideLayout861.xml"/><Relationship Id="rId267" Type="http://schemas.openxmlformats.org/officeDocument/2006/relationships/slideLayout" Target="../slideLayouts/slideLayout882.xml"/><Relationship Id="rId106" Type="http://schemas.openxmlformats.org/officeDocument/2006/relationships/slideLayout" Target="../slideLayouts/slideLayout721.xml"/><Relationship Id="rId127" Type="http://schemas.openxmlformats.org/officeDocument/2006/relationships/slideLayout" Target="../slideLayouts/slideLayout742.xml"/><Relationship Id="rId10" Type="http://schemas.openxmlformats.org/officeDocument/2006/relationships/slideLayout" Target="../slideLayouts/slideLayout625.xml"/><Relationship Id="rId31" Type="http://schemas.openxmlformats.org/officeDocument/2006/relationships/slideLayout" Target="../slideLayouts/slideLayout646.xml"/><Relationship Id="rId52" Type="http://schemas.openxmlformats.org/officeDocument/2006/relationships/slideLayout" Target="../slideLayouts/slideLayout667.xml"/><Relationship Id="rId73" Type="http://schemas.openxmlformats.org/officeDocument/2006/relationships/slideLayout" Target="../slideLayouts/slideLayout688.xml"/><Relationship Id="rId94" Type="http://schemas.openxmlformats.org/officeDocument/2006/relationships/slideLayout" Target="../slideLayouts/slideLayout709.xml"/><Relationship Id="rId148" Type="http://schemas.openxmlformats.org/officeDocument/2006/relationships/slideLayout" Target="../slideLayouts/slideLayout763.xml"/><Relationship Id="rId169" Type="http://schemas.openxmlformats.org/officeDocument/2006/relationships/slideLayout" Target="../slideLayouts/slideLayout784.xml"/><Relationship Id="rId4" Type="http://schemas.openxmlformats.org/officeDocument/2006/relationships/slideLayout" Target="../slideLayouts/slideLayout619.xml"/><Relationship Id="rId180" Type="http://schemas.openxmlformats.org/officeDocument/2006/relationships/slideLayout" Target="../slideLayouts/slideLayout795.xml"/><Relationship Id="rId215" Type="http://schemas.openxmlformats.org/officeDocument/2006/relationships/slideLayout" Target="../slideLayouts/slideLayout830.xml"/><Relationship Id="rId236" Type="http://schemas.openxmlformats.org/officeDocument/2006/relationships/slideLayout" Target="../slideLayouts/slideLayout851.xml"/><Relationship Id="rId257" Type="http://schemas.openxmlformats.org/officeDocument/2006/relationships/slideLayout" Target="../slideLayouts/slideLayout872.xml"/><Relationship Id="rId42" Type="http://schemas.openxmlformats.org/officeDocument/2006/relationships/slideLayout" Target="../slideLayouts/slideLayout657.xml"/><Relationship Id="rId84" Type="http://schemas.openxmlformats.org/officeDocument/2006/relationships/slideLayout" Target="../slideLayouts/slideLayout699.xml"/><Relationship Id="rId138" Type="http://schemas.openxmlformats.org/officeDocument/2006/relationships/slideLayout" Target="../slideLayouts/slideLayout753.xml"/><Relationship Id="rId191" Type="http://schemas.openxmlformats.org/officeDocument/2006/relationships/slideLayout" Target="../slideLayouts/slideLayout806.xml"/><Relationship Id="rId205" Type="http://schemas.openxmlformats.org/officeDocument/2006/relationships/slideLayout" Target="../slideLayouts/slideLayout820.xml"/><Relationship Id="rId247" Type="http://schemas.openxmlformats.org/officeDocument/2006/relationships/slideLayout" Target="../slideLayouts/slideLayout86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image" Target="../media/image1.jpeg"/><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22/04/2024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fld id="{3E731733-F2BA-4E3E-A13B-50DC44DBF30E}" type="datetimeFigureOut">
              <a:rPr lang="en-US">
                <a:ea typeface="MS PGothic" pitchFamily="34" charset="-128"/>
              </a:rPr>
              <a:pPr/>
              <a:t>4/22/24</a:t>
            </a:fld>
            <a:endParaRPr lang="en-US">
              <a:ea typeface="MS PGothic" pitchFamily="34" charset="-128"/>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endParaRPr lang="en-US">
              <a:ea typeface="MS PGothic" pitchFamily="34" charset="-128"/>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fld id="{71C8EB3A-54B5-4EE2-89C2-9A321DB21FF7}"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196460607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9"/>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endParaRPr lang="en-US" dirty="0"/>
          </a:p>
        </p:txBody>
      </p:sp>
      <p:sp>
        <p:nvSpPr>
          <p:cNvPr id="1028" name="Rectangle 4"/>
          <p:cNvSpPr>
            <a:spLocks noGrp="1" noChangeArrowheads="1"/>
          </p:cNvSpPr>
          <p:nvPr>
            <p:ph type="ftr"/>
          </p:nvPr>
        </p:nvSpPr>
        <p:spPr bwMode="auto">
          <a:xfrm>
            <a:off x="2196997"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fld id="{12737187-998D-C145-BAF2-CB6526813A35}" type="slidenum">
              <a:rPr lang="en-US" smtClean="0"/>
              <a:pPr defTabSz="321103" eaLnBrk="0" hangingPunct="0">
                <a:buSzPct val="100000"/>
              </a:pPr>
              <a:t>‹#›</a:t>
            </a:fld>
            <a:endParaRPr lang="en-US" dirty="0"/>
          </a:p>
        </p:txBody>
      </p:sp>
    </p:spTree>
    <p:extLst>
      <p:ext uri="{BB962C8B-B14F-4D97-AF65-F5344CB8AC3E}">
        <p14:creationId xmlns:p14="http://schemas.microsoft.com/office/powerpoint/2010/main" val="4157282815"/>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Lst>
  <p:txStyles>
    <p:titleStyle>
      <a:lvl1pPr algn="ctr" defTabSz="3211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792" indent="-200689"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759"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865"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97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076"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174"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28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39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27" indent="-240827" algn="l" defTabSz="3211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792" indent="-200689" algn="l" defTabSz="3211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759" indent="-160552" algn="l" defTabSz="3211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865" indent="-160552" algn="l" defTabSz="3211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978" indent="-160552" algn="l" defTabSz="3211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076"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174"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288"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398"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03" rtl="0" eaLnBrk="1" latinLnBrk="0" hangingPunct="1">
        <a:defRPr sz="1300" kern="1200">
          <a:solidFill>
            <a:schemeClr val="tx1"/>
          </a:solidFill>
          <a:latin typeface="+mn-lt"/>
          <a:ea typeface="+mn-ea"/>
          <a:cs typeface="+mn-cs"/>
        </a:defRPr>
      </a:lvl1pPr>
      <a:lvl2pPr marL="321103" algn="l" defTabSz="321103" rtl="0" eaLnBrk="1" latinLnBrk="0" hangingPunct="1">
        <a:defRPr sz="1300" kern="1200">
          <a:solidFill>
            <a:schemeClr val="tx1"/>
          </a:solidFill>
          <a:latin typeface="+mn-lt"/>
          <a:ea typeface="+mn-ea"/>
          <a:cs typeface="+mn-cs"/>
        </a:defRPr>
      </a:lvl2pPr>
      <a:lvl3pPr marL="642206" algn="l" defTabSz="321103" rtl="0" eaLnBrk="1" latinLnBrk="0" hangingPunct="1">
        <a:defRPr sz="1300" kern="1200">
          <a:solidFill>
            <a:schemeClr val="tx1"/>
          </a:solidFill>
          <a:latin typeface="+mn-lt"/>
          <a:ea typeface="+mn-ea"/>
          <a:cs typeface="+mn-cs"/>
        </a:defRPr>
      </a:lvl3pPr>
      <a:lvl4pPr marL="963311" algn="l" defTabSz="321103" rtl="0" eaLnBrk="1" latinLnBrk="0" hangingPunct="1">
        <a:defRPr sz="1300" kern="1200">
          <a:solidFill>
            <a:schemeClr val="tx1"/>
          </a:solidFill>
          <a:latin typeface="+mn-lt"/>
          <a:ea typeface="+mn-ea"/>
          <a:cs typeface="+mn-cs"/>
        </a:defRPr>
      </a:lvl4pPr>
      <a:lvl5pPr marL="1284412" algn="l" defTabSz="321103" rtl="0" eaLnBrk="1" latinLnBrk="0" hangingPunct="1">
        <a:defRPr sz="1300" kern="1200">
          <a:solidFill>
            <a:schemeClr val="tx1"/>
          </a:solidFill>
          <a:latin typeface="+mn-lt"/>
          <a:ea typeface="+mn-ea"/>
          <a:cs typeface="+mn-cs"/>
        </a:defRPr>
      </a:lvl5pPr>
      <a:lvl6pPr marL="1605523" algn="l" defTabSz="321103" rtl="0" eaLnBrk="1" latinLnBrk="0" hangingPunct="1">
        <a:defRPr sz="1300" kern="1200">
          <a:solidFill>
            <a:schemeClr val="tx1"/>
          </a:solidFill>
          <a:latin typeface="+mn-lt"/>
          <a:ea typeface="+mn-ea"/>
          <a:cs typeface="+mn-cs"/>
        </a:defRPr>
      </a:lvl6pPr>
      <a:lvl7pPr marL="1926627" algn="l" defTabSz="321103" rtl="0" eaLnBrk="1" latinLnBrk="0" hangingPunct="1">
        <a:defRPr sz="1300" kern="1200">
          <a:solidFill>
            <a:schemeClr val="tx1"/>
          </a:solidFill>
          <a:latin typeface="+mn-lt"/>
          <a:ea typeface="+mn-ea"/>
          <a:cs typeface="+mn-cs"/>
        </a:defRPr>
      </a:lvl7pPr>
      <a:lvl8pPr marL="2247737" algn="l" defTabSz="321103" rtl="0" eaLnBrk="1" latinLnBrk="0" hangingPunct="1">
        <a:defRPr sz="1300" kern="1200">
          <a:solidFill>
            <a:schemeClr val="tx1"/>
          </a:solidFill>
          <a:latin typeface="+mn-lt"/>
          <a:ea typeface="+mn-ea"/>
          <a:cs typeface="+mn-cs"/>
        </a:defRPr>
      </a:lvl8pPr>
      <a:lvl9pPr marL="2568825" algn="l" defTabSz="321103" rtl="0" eaLnBrk="1" latinLnBrk="0" hangingPunct="1">
        <a:defRPr sz="13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0337238"/>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 id="2147483859"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261" tIns="45631" rIns="91261" bIns="45631" rtlCol="0" anchor="ctr"/>
          <a:lstStyle>
            <a:lvl1pPr algn="l" defTabSz="456343"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4/22/24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defTabSz="45634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61" tIns="45631" rIns="91261" bIns="45631" rtlCol="0" anchor="ctr"/>
          <a:lstStyle>
            <a:lvl1pPr algn="r" defTabSz="456343"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401530571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xStyles>
    <p:titleStyle>
      <a:lvl1pPr algn="ctr" defTabSz="456343"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6343"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2690"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016"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5374"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254" indent="-342254" algn="l" defTabSz="456343"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1546" indent="-285218" algn="l" defTabSz="456343"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0839" indent="-228172" algn="l" defTabSz="456343"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719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352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09864" indent="-228172" algn="l" defTabSz="456343" rtl="0" eaLnBrk="1" latinLnBrk="0" hangingPunct="1">
        <a:spcBef>
          <a:spcPct val="20000"/>
        </a:spcBef>
        <a:buFont typeface="Arial"/>
        <a:buChar char="•"/>
        <a:defRPr sz="2000" kern="1200">
          <a:solidFill>
            <a:schemeClr val="tx1"/>
          </a:solidFill>
          <a:latin typeface="+mn-lt"/>
          <a:ea typeface="+mn-ea"/>
          <a:cs typeface="+mn-cs"/>
        </a:defRPr>
      </a:lvl6pPr>
      <a:lvl7pPr marL="2966212" indent="-228172" algn="l" defTabSz="456343" rtl="0" eaLnBrk="1" latinLnBrk="0" hangingPunct="1">
        <a:spcBef>
          <a:spcPct val="20000"/>
        </a:spcBef>
        <a:buFont typeface="Arial"/>
        <a:buChar char="•"/>
        <a:defRPr sz="2000" kern="1200">
          <a:solidFill>
            <a:schemeClr val="tx1"/>
          </a:solidFill>
          <a:latin typeface="+mn-lt"/>
          <a:ea typeface="+mn-ea"/>
          <a:cs typeface="+mn-cs"/>
        </a:defRPr>
      </a:lvl7pPr>
      <a:lvl8pPr marL="3422541" indent="-228172" algn="l" defTabSz="456343" rtl="0" eaLnBrk="1" latinLnBrk="0" hangingPunct="1">
        <a:spcBef>
          <a:spcPct val="20000"/>
        </a:spcBef>
        <a:buFont typeface="Arial"/>
        <a:buChar char="•"/>
        <a:defRPr sz="2000" kern="1200">
          <a:solidFill>
            <a:schemeClr val="tx1"/>
          </a:solidFill>
          <a:latin typeface="+mn-lt"/>
          <a:ea typeface="+mn-ea"/>
          <a:cs typeface="+mn-cs"/>
        </a:defRPr>
      </a:lvl8pPr>
      <a:lvl9pPr marL="3878893" indent="-228172" algn="l" defTabSz="45634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0DDE364A-0433-6A4E-89E3-D0950D362017}" type="slidenum">
              <a:rPr lang="en-US" smtClean="0"/>
              <a:pPr>
                <a:defRPr/>
              </a:pPr>
              <a:t>‹#›</a:t>
            </a:fld>
            <a:endParaRPr lang="en-US" dirty="0"/>
          </a:p>
        </p:txBody>
      </p:sp>
    </p:spTree>
    <p:extLst>
      <p:ext uri="{BB962C8B-B14F-4D97-AF65-F5344CB8AC3E}">
        <p14:creationId xmlns:p14="http://schemas.microsoft.com/office/powerpoint/2010/main" val="1650209534"/>
      </p:ext>
    </p:extLst>
  </p:cSld>
  <p:clrMap bg1="lt1" tx1="dk1" bg2="lt2" tx2="dk2" accent1="accent1" accent2="accent2" accent3="accent3" accent4="accent4" accent5="accent5" accent6="accent6" hlink="hlink" folHlink="folHlink"/>
  <p:sldLayoutIdLst>
    <p:sldLayoutId id="214748387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6411" algn="ctr" rtl="0" fontAlgn="base">
        <a:spcBef>
          <a:spcPct val="0"/>
        </a:spcBef>
        <a:spcAft>
          <a:spcPct val="0"/>
        </a:spcAft>
        <a:defRPr sz="4400">
          <a:solidFill>
            <a:schemeClr val="tx2"/>
          </a:solidFill>
          <a:latin typeface="Arial" charset="0"/>
          <a:ea typeface="ヒラギノ角ゴ Pro W3" pitchFamily="80" charset="-128"/>
        </a:defRPr>
      </a:lvl6pPr>
      <a:lvl7pPr marL="912825" algn="ctr" rtl="0" fontAlgn="base">
        <a:spcBef>
          <a:spcPct val="0"/>
        </a:spcBef>
        <a:spcAft>
          <a:spcPct val="0"/>
        </a:spcAft>
        <a:defRPr sz="4400">
          <a:solidFill>
            <a:schemeClr val="tx2"/>
          </a:solidFill>
          <a:latin typeface="Arial" charset="0"/>
          <a:ea typeface="ヒラギノ角ゴ Pro W3" pitchFamily="80" charset="-128"/>
        </a:defRPr>
      </a:lvl7pPr>
      <a:lvl8pPr marL="1369220" algn="ctr" rtl="0" fontAlgn="base">
        <a:spcBef>
          <a:spcPct val="0"/>
        </a:spcBef>
        <a:spcAft>
          <a:spcPct val="0"/>
        </a:spcAft>
        <a:defRPr sz="4400">
          <a:solidFill>
            <a:schemeClr val="tx2"/>
          </a:solidFill>
          <a:latin typeface="Arial" charset="0"/>
          <a:ea typeface="ヒラギノ角ゴ Pro W3" pitchFamily="80" charset="-128"/>
        </a:defRPr>
      </a:lvl8pPr>
      <a:lvl9pPr marL="1825644"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305" indent="-342305"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1657" indent="-28526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1010" indent="-22820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597431"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3830"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0238" indent="-228206" algn="l" rtl="0" fontAlgn="base">
        <a:spcBef>
          <a:spcPct val="20000"/>
        </a:spcBef>
        <a:spcAft>
          <a:spcPct val="0"/>
        </a:spcAft>
        <a:buChar char="»"/>
        <a:defRPr sz="2000">
          <a:solidFill>
            <a:schemeClr val="tx1"/>
          </a:solidFill>
          <a:latin typeface="+mn-lt"/>
          <a:ea typeface="+mn-ea"/>
        </a:defRPr>
      </a:lvl6pPr>
      <a:lvl7pPr marL="2966653" indent="-228206" algn="l" rtl="0" fontAlgn="base">
        <a:spcBef>
          <a:spcPct val="20000"/>
        </a:spcBef>
        <a:spcAft>
          <a:spcPct val="0"/>
        </a:spcAft>
        <a:buChar char="»"/>
        <a:defRPr sz="2000">
          <a:solidFill>
            <a:schemeClr val="tx1"/>
          </a:solidFill>
          <a:latin typeface="+mn-lt"/>
          <a:ea typeface="+mn-ea"/>
        </a:defRPr>
      </a:lvl7pPr>
      <a:lvl8pPr marL="3423050" indent="-228206" algn="l" rtl="0" fontAlgn="base">
        <a:spcBef>
          <a:spcPct val="20000"/>
        </a:spcBef>
        <a:spcAft>
          <a:spcPct val="0"/>
        </a:spcAft>
        <a:buChar char="»"/>
        <a:defRPr sz="2000">
          <a:solidFill>
            <a:schemeClr val="tx1"/>
          </a:solidFill>
          <a:latin typeface="+mn-lt"/>
          <a:ea typeface="+mn-ea"/>
        </a:defRPr>
      </a:lvl8pPr>
      <a:lvl9pPr marL="3879469" indent="-228206"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2825" rtl="0" eaLnBrk="1" latinLnBrk="0" hangingPunct="1">
        <a:defRPr sz="1800" kern="1200">
          <a:solidFill>
            <a:schemeClr val="tx1"/>
          </a:solidFill>
          <a:latin typeface="+mn-lt"/>
          <a:ea typeface="+mn-ea"/>
          <a:cs typeface="+mn-cs"/>
        </a:defRPr>
      </a:lvl1pPr>
      <a:lvl2pPr marL="456411" algn="l" defTabSz="912825" rtl="0" eaLnBrk="1" latinLnBrk="0" hangingPunct="1">
        <a:defRPr sz="1800" kern="1200">
          <a:solidFill>
            <a:schemeClr val="tx1"/>
          </a:solidFill>
          <a:latin typeface="+mn-lt"/>
          <a:ea typeface="+mn-ea"/>
          <a:cs typeface="+mn-cs"/>
        </a:defRPr>
      </a:lvl2pPr>
      <a:lvl3pPr marL="912825" algn="l" defTabSz="912825" rtl="0" eaLnBrk="1" latinLnBrk="0" hangingPunct="1">
        <a:defRPr sz="1800" kern="1200">
          <a:solidFill>
            <a:schemeClr val="tx1"/>
          </a:solidFill>
          <a:latin typeface="+mn-lt"/>
          <a:ea typeface="+mn-ea"/>
          <a:cs typeface="+mn-cs"/>
        </a:defRPr>
      </a:lvl3pPr>
      <a:lvl4pPr marL="1369220" algn="l" defTabSz="912825" rtl="0" eaLnBrk="1" latinLnBrk="0" hangingPunct="1">
        <a:defRPr sz="1800" kern="1200">
          <a:solidFill>
            <a:schemeClr val="tx1"/>
          </a:solidFill>
          <a:latin typeface="+mn-lt"/>
          <a:ea typeface="+mn-ea"/>
          <a:cs typeface="+mn-cs"/>
        </a:defRPr>
      </a:lvl4pPr>
      <a:lvl5pPr marL="1825644" algn="l" defTabSz="912825" rtl="0" eaLnBrk="1" latinLnBrk="0" hangingPunct="1">
        <a:defRPr sz="1800" kern="1200">
          <a:solidFill>
            <a:schemeClr val="tx1"/>
          </a:solidFill>
          <a:latin typeface="+mn-lt"/>
          <a:ea typeface="+mn-ea"/>
          <a:cs typeface="+mn-cs"/>
        </a:defRPr>
      </a:lvl5pPr>
      <a:lvl6pPr marL="2282036" algn="l" defTabSz="912825" rtl="0" eaLnBrk="1" latinLnBrk="0" hangingPunct="1">
        <a:defRPr sz="1800" kern="1200">
          <a:solidFill>
            <a:schemeClr val="tx1"/>
          </a:solidFill>
          <a:latin typeface="+mn-lt"/>
          <a:ea typeface="+mn-ea"/>
          <a:cs typeface="+mn-cs"/>
        </a:defRPr>
      </a:lvl6pPr>
      <a:lvl7pPr marL="2738440" algn="l" defTabSz="912825" rtl="0" eaLnBrk="1" latinLnBrk="0" hangingPunct="1">
        <a:defRPr sz="1800" kern="1200">
          <a:solidFill>
            <a:schemeClr val="tx1"/>
          </a:solidFill>
          <a:latin typeface="+mn-lt"/>
          <a:ea typeface="+mn-ea"/>
          <a:cs typeface="+mn-cs"/>
        </a:defRPr>
      </a:lvl7pPr>
      <a:lvl8pPr marL="3194844" algn="l" defTabSz="912825" rtl="0" eaLnBrk="1" latinLnBrk="0" hangingPunct="1">
        <a:defRPr sz="1800" kern="1200">
          <a:solidFill>
            <a:schemeClr val="tx1"/>
          </a:solidFill>
          <a:latin typeface="+mn-lt"/>
          <a:ea typeface="+mn-ea"/>
          <a:cs typeface="+mn-cs"/>
        </a:defRPr>
      </a:lvl8pPr>
      <a:lvl9pPr marL="3651255" algn="l" defTabSz="912825"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bwMode="auto">
          <a:xfrm>
            <a:off x="685800" y="609600"/>
            <a:ext cx="7772400" cy="11430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116739" name="Rectangle 3"/>
          <p:cNvSpPr>
            <a:spLocks noGrp="1" noChangeArrowheads="1"/>
          </p:cNvSpPr>
          <p:nvPr>
            <p:ph type="body" idx="1"/>
          </p:nvPr>
        </p:nvSpPr>
        <p:spPr bwMode="auto">
          <a:xfrm>
            <a:off x="685800" y="1981200"/>
            <a:ext cx="7772400" cy="41148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eaLnBrk="0" hangingPunct="0">
              <a:defRPr sz="1400">
                <a:solidFill>
                  <a:srgbClr val="FFFF66"/>
                </a:solidFill>
                <a:latin typeface="Trebuchet MS" charset="0"/>
                <a:ea typeface="Osaka" charset="-128"/>
                <a:cs typeface="Osaka" charset="-128"/>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66"/>
                </a:solidFill>
                <a:latin typeface="Trebuchet MS" charset="0"/>
                <a:ea typeface="Osaka" charset="-128"/>
                <a:cs typeface="Osaka" charset="-128"/>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BF2309B9-43A7-8F4A-BACA-CDC231D8CC03}" type="slidenum">
              <a:rPr lang="en-US"/>
              <a:pPr>
                <a:defRPr/>
              </a:pPr>
              <a:t>‹#›</a:t>
            </a:fld>
            <a:endParaRPr lang="en-US"/>
          </a:p>
        </p:txBody>
      </p:sp>
    </p:spTree>
    <p:extLst>
      <p:ext uri="{BB962C8B-B14F-4D97-AF65-F5344CB8AC3E}">
        <p14:creationId xmlns:p14="http://schemas.microsoft.com/office/powerpoint/2010/main" val="3030064971"/>
      </p:ext>
    </p:extLst>
  </p:cSld>
  <p:clrMap bg1="dk2" tx1="lt1" bg2="dk1" tx2="lt2" accent1="accent1" accent2="accent2" accent3="accent3" accent4="accent4" accent5="accent5" accent6="accent6" hlink="hlink" folHlink="folHlink"/>
  <p:sldLayoutIdLst>
    <p:sldLayoutId id="2147483875"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2pPr>
      <a:lvl3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3pPr>
      <a:lvl4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4pPr>
      <a:lvl5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5pPr>
      <a:lvl6pPr marL="456411"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6pPr>
      <a:lvl7pPr marL="912825"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7pPr>
      <a:lvl8pPr marL="136922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8pPr>
      <a:lvl9pPr marL="1825644"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9pPr>
    </p:titleStyle>
    <p:bodyStyle>
      <a:lvl1pPr marL="342305" indent="-342305"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1657" indent="-28526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1010" indent="-228206"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597431" indent="-228206"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3830" indent="-228206"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0238"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6pPr>
      <a:lvl7pPr marL="2966653"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7pPr>
      <a:lvl8pPr marL="3423050"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8pPr>
      <a:lvl9pPr marL="3879469"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94211" name="Rectangle 3"/>
          <p:cNvSpPr>
            <a:spLocks noGrp="1" noChangeArrowheads="1"/>
          </p:cNvSpPr>
          <p:nvPr>
            <p:ph type="body" idx="1"/>
          </p:nvPr>
        </p:nvSpPr>
        <p:spPr bwMode="auto">
          <a:xfrm>
            <a:off x="1295401"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9FF033A-B6CE-B441-AF47-A505C5DBE84E}" type="slidenum">
              <a:rPr lang="en-US" smtClean="0"/>
              <a:pPr>
                <a:defRPr/>
              </a:pPr>
              <a:t>‹#›</a:t>
            </a:fld>
            <a:endParaRPr lang="en-US" dirty="0"/>
          </a:p>
        </p:txBody>
      </p:sp>
    </p:spTree>
    <p:extLst>
      <p:ext uri="{BB962C8B-B14F-4D97-AF65-F5344CB8AC3E}">
        <p14:creationId xmlns:p14="http://schemas.microsoft.com/office/powerpoint/2010/main" val="1623774321"/>
      </p:ext>
    </p:extLst>
  </p:cSld>
  <p:clrMap bg1="lt1" tx1="dk1" bg2="lt2" tx2="dk2" accent1="accent1" accent2="accent2" accent3="accent3" accent4="accent4" accent5="accent5" accent6="accent6" hlink="hlink" folHlink="folHlink"/>
  <p:sldLayoutIdLst>
    <p:sldLayoutId id="2147483877" r:id="rId1"/>
    <p:sldLayoutId id="2147483878" r:id="rId2"/>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b="1">
          <a:solidFill>
            <a:schemeClr val="tx1"/>
          </a:solidFill>
          <a:latin typeface="Arial" pitchFamily="-105" charset="0"/>
        </a:defRPr>
      </a:lvl6pPr>
      <a:lvl7pPr marL="912825" algn="ctr" rtl="0" fontAlgn="base">
        <a:spcBef>
          <a:spcPct val="0"/>
        </a:spcBef>
        <a:spcAft>
          <a:spcPct val="0"/>
        </a:spcAft>
        <a:defRPr sz="4400" b="1">
          <a:solidFill>
            <a:schemeClr val="tx1"/>
          </a:solidFill>
          <a:latin typeface="Arial" pitchFamily="-105" charset="0"/>
        </a:defRPr>
      </a:lvl7pPr>
      <a:lvl8pPr marL="1369220" algn="ctr" rtl="0" fontAlgn="base">
        <a:spcBef>
          <a:spcPct val="0"/>
        </a:spcBef>
        <a:spcAft>
          <a:spcPct val="0"/>
        </a:spcAft>
        <a:defRPr sz="4400" b="1">
          <a:solidFill>
            <a:schemeClr val="tx1"/>
          </a:solidFill>
          <a:latin typeface="Arial" pitchFamily="-105" charset="0"/>
        </a:defRPr>
      </a:lvl8pPr>
      <a:lvl9pPr marL="1825644" algn="ctr" rtl="0" fontAlgn="base">
        <a:spcBef>
          <a:spcPct val="0"/>
        </a:spcBef>
        <a:spcAft>
          <a:spcPct val="0"/>
        </a:spcAft>
        <a:defRPr sz="4400" b="1">
          <a:solidFill>
            <a:schemeClr val="tx1"/>
          </a:solidFill>
          <a:latin typeface="Arial" pitchFamily="-105" charset="0"/>
        </a:defRPr>
      </a:lvl9pPr>
    </p:titleStyle>
    <p:bodyStyle>
      <a:lvl1pPr marL="342305" indent="-342305"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1010" indent="-228206"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7431"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53830"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B0B16"/>
        </a:solidFill>
        <a:effectLst/>
      </p:bgPr>
    </p:bg>
    <p:spTree>
      <p:nvGrpSpPr>
        <p:cNvPr id="1" name=""/>
        <p:cNvGrpSpPr/>
        <p:nvPr/>
      </p:nvGrpSpPr>
      <p:grpSpPr>
        <a:xfrm>
          <a:off x="0" y="0"/>
          <a:ext cx="0" cy="0"/>
          <a:chOff x="0" y="0"/>
          <a:chExt cx="0" cy="0"/>
        </a:xfrm>
      </p:grpSpPr>
      <p:sp>
        <p:nvSpPr>
          <p:cNvPr id="27707" name="Rectangle 59">
            <a:extLst>
              <a:ext uri="{FF2B5EF4-FFF2-40B4-BE49-F238E27FC236}">
                <a16:creationId xmlns:a16="http://schemas.microsoft.com/office/drawing/2014/main" id="{D42D59AC-7013-488C-850A-D5D1385404FF}"/>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708" name="Rectangle 60">
            <a:extLst>
              <a:ext uri="{FF2B5EF4-FFF2-40B4-BE49-F238E27FC236}">
                <a16:creationId xmlns:a16="http://schemas.microsoft.com/office/drawing/2014/main" id="{10ED6EB2-A502-43CC-B359-9A5DD0A0F075}"/>
              </a:ext>
            </a:extLst>
          </p:cNvPr>
          <p:cNvSpPr>
            <a:spLocks noGrp="1" noChangeArrowheads="1"/>
          </p:cNvSpPr>
          <p:nvPr>
            <p:ph type="body" idx="1"/>
          </p:nvPr>
        </p:nvSpPr>
        <p:spPr bwMode="auto">
          <a:xfrm>
            <a:off x="0" y="1981200"/>
            <a:ext cx="91440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28673473"/>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ctr" rtl="0" eaLnBrk="0" fontAlgn="base" hangingPunct="0">
        <a:spcBef>
          <a:spcPct val="0"/>
        </a:spcBef>
        <a:spcAft>
          <a:spcPct val="0"/>
        </a:spcAft>
        <a:defRPr sz="44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cs typeface="ＭＳ Ｐゴシック" charset="-128"/>
        </a:defRPr>
      </a:lvl1pPr>
      <a:lvl2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SzPct val="80000"/>
        <a:buBlip>
          <a:blip r:embed="rId13"/>
        </a:buBlip>
        <a:defRPr sz="32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cs typeface="ＭＳ Ｐゴシック" charset="-128"/>
        </a:defRPr>
      </a:lvl1pPr>
      <a:lvl2pPr marL="742950" indent="-285750" algn="l" rtl="0" eaLnBrk="0" fontAlgn="base" hangingPunct="0">
        <a:spcBef>
          <a:spcPct val="20000"/>
        </a:spcBef>
        <a:spcAft>
          <a:spcPct val="0"/>
        </a:spcAft>
        <a:buClr>
          <a:schemeClr val="hlink"/>
        </a:buClr>
        <a:buSzPct val="70000"/>
        <a:buFont typeface="Wingdings" panose="05000000000000000000" pitchFamily="2" charset="2"/>
        <a:buChar char="l"/>
        <a:defRPr sz="28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lr>
          <a:schemeClr val="accent2"/>
        </a:buClr>
        <a:buSzPct val="65000"/>
        <a:buFont typeface="Wingdings" panose="05000000000000000000" pitchFamily="2" charset="2"/>
        <a:buChar char="l"/>
        <a:defRPr sz="24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lr>
          <a:schemeClr val="folHlink"/>
        </a:buClr>
        <a:buSzPct val="65000"/>
        <a:buFont typeface="Wingdings" panose="05000000000000000000" pitchFamily="2" charset="2"/>
        <a:buChar char="l"/>
        <a:defRPr sz="20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530A50C4-A7A1-4DCE-BF92-70DDF519BB63}"/>
              </a:ext>
            </a:extLst>
          </p:cNvPr>
          <p:cNvSpPr>
            <a:spLocks noGrp="1" noChangeArrowheads="1"/>
          </p:cNvSpPr>
          <p:nvPr>
            <p:ph type="title"/>
          </p:nvPr>
        </p:nvSpPr>
        <p:spPr bwMode="auto">
          <a:xfrm>
            <a:off x="685800" y="609600"/>
            <a:ext cx="7772400" cy="11430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a:extLst>
              <a:ext uri="{FF2B5EF4-FFF2-40B4-BE49-F238E27FC236}">
                <a16:creationId xmlns:a16="http://schemas.microsoft.com/office/drawing/2014/main" id="{FBF5E096-4D9D-4A2E-86B9-DAC4DCEAA1B5}"/>
              </a:ext>
            </a:extLst>
          </p:cNvPr>
          <p:cNvSpPr>
            <a:spLocks noGrp="1" noChangeArrowheads="1"/>
          </p:cNvSpPr>
          <p:nvPr>
            <p:ph type="body" idx="1"/>
          </p:nvPr>
        </p:nvSpPr>
        <p:spPr bwMode="auto">
          <a:xfrm>
            <a:off x="685800" y="1981200"/>
            <a:ext cx="7772400" cy="41148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a:extLst>
              <a:ext uri="{FF2B5EF4-FFF2-40B4-BE49-F238E27FC236}">
                <a16:creationId xmlns:a16="http://schemas.microsoft.com/office/drawing/2014/main" id="{EEE77BAF-6BBD-4B34-8EA7-66B46CF054E2}"/>
              </a:ext>
            </a:extLst>
          </p:cNvPr>
          <p:cNvSpPr>
            <a:spLocks noGrp="1" noChangeArrowheads="1"/>
          </p:cNvSpPr>
          <p:nvPr>
            <p:ph type="dt" sz="half" idx="2"/>
          </p:nvPr>
        </p:nvSpPr>
        <p:spPr bwMode="auto">
          <a:xfrm>
            <a:off x="685800" y="6248400"/>
            <a:ext cx="19050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atin typeface="Trebuchet MS" panose="020B0603020202020204" pitchFamily="34" charset="0"/>
                <a:ea typeface="Osaka" charset="-128"/>
              </a:defRPr>
            </a:lvl1pPr>
          </a:lstStyle>
          <a:p>
            <a:endParaRPr lang="en-US" altLang="en-US"/>
          </a:p>
        </p:txBody>
      </p:sp>
      <p:sp>
        <p:nvSpPr>
          <p:cNvPr id="23557" name="Rectangle 5">
            <a:extLst>
              <a:ext uri="{FF2B5EF4-FFF2-40B4-BE49-F238E27FC236}">
                <a16:creationId xmlns:a16="http://schemas.microsoft.com/office/drawing/2014/main" id="{5C22CE96-DFC5-4247-A052-64B8BC90189B}"/>
              </a:ext>
            </a:extLst>
          </p:cNvPr>
          <p:cNvSpPr>
            <a:spLocks noGrp="1" noChangeArrowheads="1"/>
          </p:cNvSpPr>
          <p:nvPr>
            <p:ph type="ftr" sz="quarter" idx="3"/>
          </p:nvPr>
        </p:nvSpPr>
        <p:spPr bwMode="auto">
          <a:xfrm>
            <a:off x="3124200" y="6248400"/>
            <a:ext cx="28956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atin typeface="Trebuchet MS" panose="020B0603020202020204" pitchFamily="34" charset="0"/>
                <a:ea typeface="Osaka" charset="-128"/>
              </a:defRPr>
            </a:lvl1pPr>
          </a:lstStyle>
          <a:p>
            <a:endParaRPr lang="en-US" altLang="en-US"/>
          </a:p>
        </p:txBody>
      </p:sp>
      <p:sp>
        <p:nvSpPr>
          <p:cNvPr id="23558" name="Rectangle 6">
            <a:extLst>
              <a:ext uri="{FF2B5EF4-FFF2-40B4-BE49-F238E27FC236}">
                <a16:creationId xmlns:a16="http://schemas.microsoft.com/office/drawing/2014/main" id="{9C28926D-3582-46F2-8230-BB3973FC9E65}"/>
              </a:ext>
            </a:extLst>
          </p:cNvPr>
          <p:cNvSpPr>
            <a:spLocks noGrp="1" noChangeArrowheads="1"/>
          </p:cNvSpPr>
          <p:nvPr>
            <p:ph type="sldNum" sz="quarter" idx="4"/>
          </p:nvPr>
        </p:nvSpPr>
        <p:spPr bwMode="auto">
          <a:xfrm>
            <a:off x="6553200" y="6248400"/>
            <a:ext cx="19050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atin typeface="Trebuchet MS" panose="020B0603020202020204" pitchFamily="34" charset="0"/>
                <a:ea typeface="Osaka" charset="-128"/>
              </a:defRPr>
            </a:lvl1pPr>
          </a:lstStyle>
          <a:p>
            <a:fld id="{29FDC91F-670E-48BE-97E6-050C0C466719}" type="slidenum">
              <a:rPr lang="en-US" altLang="en-US"/>
              <a:pPr/>
              <a:t>‹#›</a:t>
            </a:fld>
            <a:endParaRPr lang="en-US" altLang="en-US"/>
          </a:p>
        </p:txBody>
      </p:sp>
    </p:spTree>
    <p:extLst>
      <p:ext uri="{BB962C8B-B14F-4D97-AF65-F5344CB8AC3E}">
        <p14:creationId xmlns:p14="http://schemas.microsoft.com/office/powerpoint/2010/main" val="984212100"/>
      </p:ext>
    </p:extLst>
  </p:cSld>
  <p:clrMap bg1="dk2" tx1="lt1" bg2="dk1" tx2="lt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 id="2147483900" r:id="rId9"/>
    <p:sldLayoutId id="2147483901" r:id="rId10"/>
    <p:sldLayoutId id="2147483902"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charset="0"/>
          <a:ea typeface="Osaka" charset="-128"/>
          <a:cs typeface="Osaka" charset="-128"/>
        </a:defRPr>
      </a:lvl2pPr>
      <a:lvl3pPr algn="ctr" rtl="0" eaLnBrk="0" fontAlgn="base" hangingPunct="0">
        <a:spcBef>
          <a:spcPct val="0"/>
        </a:spcBef>
        <a:spcAft>
          <a:spcPct val="0"/>
        </a:spcAft>
        <a:defRPr sz="4400" b="1">
          <a:solidFill>
            <a:schemeClr val="tx2"/>
          </a:solidFill>
          <a:latin typeface="Trebuchet MS" charset="0"/>
          <a:ea typeface="Osaka" charset="-128"/>
          <a:cs typeface="Osaka" charset="-128"/>
        </a:defRPr>
      </a:lvl3pPr>
      <a:lvl4pPr algn="ctr" rtl="0" eaLnBrk="0" fontAlgn="base" hangingPunct="0">
        <a:spcBef>
          <a:spcPct val="0"/>
        </a:spcBef>
        <a:spcAft>
          <a:spcPct val="0"/>
        </a:spcAft>
        <a:defRPr sz="4400" b="1">
          <a:solidFill>
            <a:schemeClr val="tx2"/>
          </a:solidFill>
          <a:latin typeface="Trebuchet MS" charset="0"/>
          <a:ea typeface="Osaka" charset="-128"/>
          <a:cs typeface="Osaka" charset="-128"/>
        </a:defRPr>
      </a:lvl4pPr>
      <a:lvl5pPr algn="ctr" rtl="0" eaLnBrk="0" fontAlgn="base" hangingPunct="0">
        <a:spcBef>
          <a:spcPct val="0"/>
        </a:spcBef>
        <a:spcAft>
          <a:spcPct val="0"/>
        </a:spcAft>
        <a:defRPr sz="4400" b="1">
          <a:solidFill>
            <a:schemeClr val="tx2"/>
          </a:solidFill>
          <a:latin typeface="Trebuchet MS" charset="0"/>
          <a:ea typeface="Osaka" charset="-128"/>
          <a:cs typeface="Osaka" charset="-128"/>
        </a:defRPr>
      </a:lvl5pPr>
      <a:lvl6pPr marL="457200" algn="ctr" rtl="0" fontAlgn="base">
        <a:spcBef>
          <a:spcPct val="0"/>
        </a:spcBef>
        <a:spcAft>
          <a:spcPct val="0"/>
        </a:spcAft>
        <a:defRPr sz="4400" b="1">
          <a:solidFill>
            <a:schemeClr val="tx2"/>
          </a:solidFill>
          <a:latin typeface="Trebuchet MS" charset="0"/>
          <a:ea typeface="Osaka" charset="-128"/>
          <a:cs typeface="Osaka" charset="-128"/>
        </a:defRPr>
      </a:lvl6pPr>
      <a:lvl7pPr marL="914400" algn="ctr" rtl="0" fontAlgn="base">
        <a:spcBef>
          <a:spcPct val="0"/>
        </a:spcBef>
        <a:spcAft>
          <a:spcPct val="0"/>
        </a:spcAft>
        <a:defRPr sz="4400" b="1">
          <a:solidFill>
            <a:schemeClr val="tx2"/>
          </a:solidFill>
          <a:latin typeface="Trebuchet MS" charset="0"/>
          <a:ea typeface="Osaka" charset="-128"/>
          <a:cs typeface="Osaka" charset="-128"/>
        </a:defRPr>
      </a:lvl7pPr>
      <a:lvl8pPr marL="1371600" algn="ctr" rtl="0" fontAlgn="base">
        <a:spcBef>
          <a:spcPct val="0"/>
        </a:spcBef>
        <a:spcAft>
          <a:spcPct val="0"/>
        </a:spcAft>
        <a:defRPr sz="4400" b="1">
          <a:solidFill>
            <a:schemeClr val="tx2"/>
          </a:solidFill>
          <a:latin typeface="Trebuchet MS" charset="0"/>
          <a:ea typeface="Osaka" charset="-128"/>
          <a:cs typeface="Osaka" charset="-128"/>
        </a:defRPr>
      </a:lvl8pPr>
      <a:lvl9pPr marL="1828800" algn="ctr" rtl="0" fontAlgn="base">
        <a:spcBef>
          <a:spcPct val="0"/>
        </a:spcBef>
        <a:spcAft>
          <a:spcPct val="0"/>
        </a:spcAft>
        <a:defRPr sz="4400" b="1">
          <a:solidFill>
            <a:schemeClr val="tx2"/>
          </a:solidFill>
          <a:latin typeface="Trebuchet MS" charset="0"/>
          <a:ea typeface="Osaka" charset="-128"/>
          <a:cs typeface="Osaka" charset="-128"/>
        </a:defRPr>
      </a:lvl9pPr>
    </p:titleStyle>
    <p:bodyStyle>
      <a:lvl1pPr marL="342900" indent="-342900" algn="l" rtl="0" eaLnBrk="0" fontAlgn="base" hangingPunct="0">
        <a:spcBef>
          <a:spcPct val="20000"/>
        </a:spcBef>
        <a:spcAft>
          <a:spcPct val="0"/>
        </a:spcAft>
        <a:buFont typeface="Times" panose="02020603050405020304" pitchFamily="18"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anose="02020603050405020304" pitchFamily="18"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anose="02020603050405020304" pitchFamily="18"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anose="02020603050405020304" pitchFamily="18"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anose="02020603050405020304" pitchFamily="18"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390C4CBE-6B52-40AB-B15E-F2B4E9A0E57F}"/>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7891" name="Rectangle 3">
            <a:extLst>
              <a:ext uri="{FF2B5EF4-FFF2-40B4-BE49-F238E27FC236}">
                <a16:creationId xmlns:a16="http://schemas.microsoft.com/office/drawing/2014/main" id="{91B3403A-F642-4DFD-9797-D2E8034F5E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196" name="Rectangle 4">
            <a:extLst>
              <a:ext uri="{FF2B5EF4-FFF2-40B4-BE49-F238E27FC236}">
                <a16:creationId xmlns:a16="http://schemas.microsoft.com/office/drawing/2014/main" id="{0F9B6A1F-FDE4-4A7F-83C7-3B092085180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1F2438C2-FD28-4AA3-8136-25AB655DEFE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66963687-E3A9-489D-8FD4-982EF9A2F45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anose="02020603050405020304" pitchFamily="18" charset="0"/>
              </a:defRPr>
            </a:lvl1pPr>
          </a:lstStyle>
          <a:p>
            <a:fld id="{AEF215B1-E196-4442-B37A-8703EE553A65}" type="slidenum">
              <a:rPr lang="en-US" altLang="en-US"/>
              <a:pPr/>
              <a:t>‹#›</a:t>
            </a:fld>
            <a:endParaRPr lang="en-US" altLang="en-US"/>
          </a:p>
        </p:txBody>
      </p:sp>
    </p:spTree>
    <p:extLst>
      <p:ext uri="{BB962C8B-B14F-4D97-AF65-F5344CB8AC3E}">
        <p14:creationId xmlns:p14="http://schemas.microsoft.com/office/powerpoint/2010/main" val="351654693"/>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anose="020B0600070205080204"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22/04/2024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4807517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8" tIns="45694" rIns="91388" bIns="4569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8" tIns="45694" rIns="91388" bIns="4569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a:pPr/>
              <a:t>‹#›</a:t>
            </a:fld>
            <a:endParaRPr lang="en-US"/>
          </a:p>
        </p:txBody>
      </p:sp>
    </p:spTree>
    <p:extLst>
      <p:ext uri="{BB962C8B-B14F-4D97-AF65-F5344CB8AC3E}">
        <p14:creationId xmlns:p14="http://schemas.microsoft.com/office/powerpoint/2010/main" val="907944634"/>
      </p:ext>
    </p:extLst>
  </p:cSld>
  <p:clrMap bg1="lt1" tx1="dk1" bg2="lt2" tx2="dk2" accent1="accent1" accent2="accent2" accent3="accent3" accent4="accent4" accent5="accent5" accent6="accent6" hlink="hlink" folHlink="folHlink"/>
  <p:sldLayoutIdLst>
    <p:sldLayoutId id="2147483916" r:id="rId1"/>
    <p:sldLayoutId id="2147483917" r:id="rId2"/>
    <p:sldLayoutId id="2147483918" r:id="rId3"/>
    <p:sldLayoutId id="2147483919" r:id="rId4"/>
    <p:sldLayoutId id="2147483920" r:id="rId5"/>
    <p:sldLayoutId id="2147483921" r:id="rId6"/>
    <p:sldLayoutId id="2147483922" r:id="rId7"/>
    <p:sldLayoutId id="2147483923" r:id="rId8"/>
    <p:sldLayoutId id="2147483924" r:id="rId9"/>
    <p:sldLayoutId id="2147483925" r:id="rId10"/>
    <p:sldLayoutId id="2147483926"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6890" algn="ctr" rtl="0" fontAlgn="base">
        <a:spcBef>
          <a:spcPct val="0"/>
        </a:spcBef>
        <a:spcAft>
          <a:spcPct val="0"/>
        </a:spcAft>
        <a:defRPr sz="4400">
          <a:solidFill>
            <a:schemeClr val="tx2"/>
          </a:solidFill>
          <a:latin typeface="Times New Roman" charset="0"/>
        </a:defRPr>
      </a:lvl6pPr>
      <a:lvl7pPr marL="913815" algn="ctr" rtl="0" fontAlgn="base">
        <a:spcBef>
          <a:spcPct val="0"/>
        </a:spcBef>
        <a:spcAft>
          <a:spcPct val="0"/>
        </a:spcAft>
        <a:defRPr sz="4400">
          <a:solidFill>
            <a:schemeClr val="tx2"/>
          </a:solidFill>
          <a:latin typeface="Times New Roman" charset="0"/>
        </a:defRPr>
      </a:lvl7pPr>
      <a:lvl8pPr marL="1370716" algn="ctr" rtl="0" fontAlgn="base">
        <a:spcBef>
          <a:spcPct val="0"/>
        </a:spcBef>
        <a:spcAft>
          <a:spcPct val="0"/>
        </a:spcAft>
        <a:defRPr sz="4400">
          <a:solidFill>
            <a:schemeClr val="tx2"/>
          </a:solidFill>
          <a:latin typeface="Times New Roman" charset="0"/>
        </a:defRPr>
      </a:lvl8pPr>
      <a:lvl9pPr marL="1827629" algn="ctr" rtl="0" fontAlgn="base">
        <a:spcBef>
          <a:spcPct val="0"/>
        </a:spcBef>
        <a:spcAft>
          <a:spcPct val="0"/>
        </a:spcAft>
        <a:defRPr sz="4400">
          <a:solidFill>
            <a:schemeClr val="tx2"/>
          </a:solidFill>
          <a:latin typeface="Times New Roman" charset="0"/>
        </a:defRPr>
      </a:lvl9pPr>
    </p:titleStyle>
    <p:bodyStyle>
      <a:lvl1pPr marL="342668" indent="-342668"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481"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2260" indent="-228444"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160" indent="-228444"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073" indent="-228444"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2962" indent="-228444" algn="l" rtl="0" fontAlgn="base">
        <a:spcBef>
          <a:spcPct val="20000"/>
        </a:spcBef>
        <a:spcAft>
          <a:spcPct val="0"/>
        </a:spcAft>
        <a:buChar char="»"/>
        <a:defRPr sz="2000">
          <a:solidFill>
            <a:schemeClr val="tx1"/>
          </a:solidFill>
          <a:latin typeface="+mn-lt"/>
          <a:ea typeface="ＭＳ Ｐゴシック" charset="-128"/>
        </a:defRPr>
      </a:lvl6pPr>
      <a:lvl7pPr marL="2969876" indent="-228444" algn="l" rtl="0" fontAlgn="base">
        <a:spcBef>
          <a:spcPct val="20000"/>
        </a:spcBef>
        <a:spcAft>
          <a:spcPct val="0"/>
        </a:spcAft>
        <a:buChar char="»"/>
        <a:defRPr sz="2000">
          <a:solidFill>
            <a:schemeClr val="tx1"/>
          </a:solidFill>
          <a:latin typeface="+mn-lt"/>
          <a:ea typeface="ＭＳ Ｐゴシック" charset="-128"/>
        </a:defRPr>
      </a:lvl7pPr>
      <a:lvl8pPr marL="3426777" indent="-228444" algn="l" rtl="0" fontAlgn="base">
        <a:spcBef>
          <a:spcPct val="20000"/>
        </a:spcBef>
        <a:spcAft>
          <a:spcPct val="0"/>
        </a:spcAft>
        <a:buChar char="»"/>
        <a:defRPr sz="2000">
          <a:solidFill>
            <a:schemeClr val="tx1"/>
          </a:solidFill>
          <a:latin typeface="+mn-lt"/>
          <a:ea typeface="ＭＳ Ｐゴシック" charset="-128"/>
        </a:defRPr>
      </a:lvl8pPr>
      <a:lvl9pPr marL="3883678" indent="-228444"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90" rtl="0" eaLnBrk="1" latinLnBrk="0" hangingPunct="1">
        <a:defRPr sz="1800" kern="1200">
          <a:solidFill>
            <a:schemeClr val="tx1"/>
          </a:solidFill>
          <a:latin typeface="+mn-lt"/>
          <a:ea typeface="+mn-ea"/>
          <a:cs typeface="+mn-cs"/>
        </a:defRPr>
      </a:lvl1pPr>
      <a:lvl2pPr marL="456890" algn="l" defTabSz="456890" rtl="0" eaLnBrk="1" latinLnBrk="0" hangingPunct="1">
        <a:defRPr sz="1800" kern="1200">
          <a:solidFill>
            <a:schemeClr val="tx1"/>
          </a:solidFill>
          <a:latin typeface="+mn-lt"/>
          <a:ea typeface="+mn-ea"/>
          <a:cs typeface="+mn-cs"/>
        </a:defRPr>
      </a:lvl2pPr>
      <a:lvl3pPr marL="913815" algn="l" defTabSz="456890" rtl="0" eaLnBrk="1" latinLnBrk="0" hangingPunct="1">
        <a:defRPr sz="1800" kern="1200">
          <a:solidFill>
            <a:schemeClr val="tx1"/>
          </a:solidFill>
          <a:latin typeface="+mn-lt"/>
          <a:ea typeface="+mn-ea"/>
          <a:cs typeface="+mn-cs"/>
        </a:defRPr>
      </a:lvl3pPr>
      <a:lvl4pPr marL="1370716" algn="l" defTabSz="456890" rtl="0" eaLnBrk="1" latinLnBrk="0" hangingPunct="1">
        <a:defRPr sz="1800" kern="1200">
          <a:solidFill>
            <a:schemeClr val="tx1"/>
          </a:solidFill>
          <a:latin typeface="+mn-lt"/>
          <a:ea typeface="+mn-ea"/>
          <a:cs typeface="+mn-cs"/>
        </a:defRPr>
      </a:lvl4pPr>
      <a:lvl5pPr marL="1827629" algn="l" defTabSz="456890" rtl="0" eaLnBrk="1" latinLnBrk="0" hangingPunct="1">
        <a:defRPr sz="1800" kern="1200">
          <a:solidFill>
            <a:schemeClr val="tx1"/>
          </a:solidFill>
          <a:latin typeface="+mn-lt"/>
          <a:ea typeface="+mn-ea"/>
          <a:cs typeface="+mn-cs"/>
        </a:defRPr>
      </a:lvl5pPr>
      <a:lvl6pPr marL="2284518" algn="l" defTabSz="456890" rtl="0" eaLnBrk="1" latinLnBrk="0" hangingPunct="1">
        <a:defRPr sz="1800" kern="1200">
          <a:solidFill>
            <a:schemeClr val="tx1"/>
          </a:solidFill>
          <a:latin typeface="+mn-lt"/>
          <a:ea typeface="+mn-ea"/>
          <a:cs typeface="+mn-cs"/>
        </a:defRPr>
      </a:lvl6pPr>
      <a:lvl7pPr marL="2741408" algn="l" defTabSz="456890" rtl="0" eaLnBrk="1" latinLnBrk="0" hangingPunct="1">
        <a:defRPr sz="1800" kern="1200">
          <a:solidFill>
            <a:schemeClr val="tx1"/>
          </a:solidFill>
          <a:latin typeface="+mn-lt"/>
          <a:ea typeface="+mn-ea"/>
          <a:cs typeface="+mn-cs"/>
        </a:defRPr>
      </a:lvl7pPr>
      <a:lvl8pPr marL="3198320" algn="l" defTabSz="456890" rtl="0" eaLnBrk="1" latinLnBrk="0" hangingPunct="1">
        <a:defRPr sz="1800" kern="1200">
          <a:solidFill>
            <a:schemeClr val="tx1"/>
          </a:solidFill>
          <a:latin typeface="+mn-lt"/>
          <a:ea typeface="+mn-ea"/>
          <a:cs typeface="+mn-cs"/>
        </a:defRPr>
      </a:lvl8pPr>
      <a:lvl9pPr marL="3655222" algn="l" defTabSz="45689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a:pPr/>
              <a:t>‹#›</a:t>
            </a:fld>
            <a:endParaRPr lang="en-US"/>
          </a:p>
        </p:txBody>
      </p:sp>
    </p:spTree>
    <p:extLst>
      <p:ext uri="{BB962C8B-B14F-4D97-AF65-F5344CB8AC3E}">
        <p14:creationId xmlns:p14="http://schemas.microsoft.com/office/powerpoint/2010/main" val="2727291712"/>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grpSp>
          <p:nvGrpSpPr>
            <p:cNvPr id="4510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fld id="{8B3BD92B-089A-E644-B0AC-3A28732A66E4}" type="slidenum">
              <a:rPr lang="en-US" smtClean="0"/>
              <a:pPr/>
              <a:t>‹#›</a:t>
            </a:fld>
            <a:endParaRPr lang="en-US" dirty="0"/>
          </a:p>
        </p:txBody>
      </p:sp>
    </p:spTree>
    <p:extLst>
      <p:ext uri="{BB962C8B-B14F-4D97-AF65-F5344CB8AC3E}">
        <p14:creationId xmlns:p14="http://schemas.microsoft.com/office/powerpoint/2010/main" val="3556321758"/>
      </p:ext>
    </p:extLst>
  </p:cSld>
  <p:clrMap bg1="dk2" tx1="lt1" bg2="dk1" tx2="lt2" accent1="accent1" accent2="accent2" accent3="accent3" accent4="accent4" accent5="accent5" accent6="accent6" hlink="hlink" folHlink="folHlink"/>
  <p:sldLayoutIdLst>
    <p:sldLayoutId id="2147483940" r:id="rId1"/>
    <p:sldLayoutId id="2147483941" r:id="rId2"/>
    <p:sldLayoutId id="2147483942" r:id="rId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758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675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675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fld id="{6E13FC9B-A5D2-1D42-BBD8-2E8D204BA869}" type="slidenum">
              <a:rPr lang="en-US"/>
              <a:pPr/>
              <a:t>‹#›</a:t>
            </a:fld>
            <a:endParaRPr lang="en-US"/>
          </a:p>
        </p:txBody>
      </p:sp>
    </p:spTree>
    <p:extLst>
      <p:ext uri="{BB962C8B-B14F-4D97-AF65-F5344CB8AC3E}">
        <p14:creationId xmlns:p14="http://schemas.microsoft.com/office/powerpoint/2010/main" val="105791008"/>
      </p:ext>
    </p:extLst>
  </p:cSld>
  <p:clrMap bg1="dk2" tx1="lt1" bg2="dk1" tx2="lt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50455096"/>
      </p:ext>
    </p:extLst>
  </p:cSld>
  <p:clrMap bg1="dk2" tx1="lt1" bg2="dk1" tx2="lt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305" indent="-342305"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657" indent="-28526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1010" indent="-228206"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431" indent="-228206"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830" indent="-228206"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0238"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653"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3050"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9469"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090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Osaka"/>
                <a:cs typeface="Osaka"/>
              </a:defRPr>
            </a:lvl1pPr>
          </a:lstStyle>
          <a:p>
            <a:pPr eaLnBrk="0" hangingPunct="0">
              <a:defRPr/>
            </a:pPr>
            <a:endParaRPr lang="en-US" dirty="0"/>
          </a:p>
        </p:txBody>
      </p:sp>
      <p:sp>
        <p:nvSpPr>
          <p:cNvPr id="8090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eaLnBrk="0" hangingPunct="0">
              <a:defRPr/>
            </a:pPr>
            <a:endParaRPr lang="en-US" dirty="0"/>
          </a:p>
        </p:txBody>
      </p:sp>
      <p:sp>
        <p:nvSpPr>
          <p:cNvPr id="8090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eaLnBrk="0" hangingPunct="0">
              <a:defRPr/>
            </a:pPr>
            <a:fld id="{B0CAE22C-A2EA-F14B-BB2E-85CBB4163F40}" type="slidenum">
              <a:rPr lang="en-US" smtClean="0"/>
              <a:pPr eaLnBrk="0" hangingPunct="0">
                <a:defRPr/>
              </a:pPr>
              <a:t>‹#›</a:t>
            </a:fld>
            <a:endParaRPr lang="en-US" dirty="0"/>
          </a:p>
        </p:txBody>
      </p:sp>
    </p:spTree>
    <p:extLst>
      <p:ext uri="{BB962C8B-B14F-4D97-AF65-F5344CB8AC3E}">
        <p14:creationId xmlns:p14="http://schemas.microsoft.com/office/powerpoint/2010/main" val="3243945667"/>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431B74B9-591E-BE49-9265-E923929A805F}" type="slidenum">
              <a:rPr lang="en-US"/>
              <a:pPr>
                <a:defRPr/>
              </a:pPr>
              <a:t>‹#›</a:t>
            </a:fld>
            <a:endParaRPr lang="en-US"/>
          </a:p>
        </p:txBody>
      </p:sp>
    </p:spTree>
    <p:extLst>
      <p:ext uri="{BB962C8B-B14F-4D97-AF65-F5344CB8AC3E}">
        <p14:creationId xmlns:p14="http://schemas.microsoft.com/office/powerpoint/2010/main" val="575916437"/>
      </p:ext>
    </p:extLst>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7587"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8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FFFFFF"/>
                </a:solidFill>
                <a:latin typeface="Tahoma"/>
              </a:defRPr>
            </a:lvl1pPr>
          </a:lstStyle>
          <a:p>
            <a:pPr eaLnBrk="0" hangingPunct="0">
              <a:defRPr/>
            </a:pPr>
            <a:endParaRPr lang="en-US"/>
          </a:p>
        </p:txBody>
      </p:sp>
      <p:sp>
        <p:nvSpPr>
          <p:cNvPr id="6758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ahoma"/>
              </a:defRPr>
            </a:lvl1pPr>
          </a:lstStyle>
          <a:p>
            <a:pPr eaLnBrk="0" hangingPunct="0">
              <a:defRPr/>
            </a:pPr>
            <a:endParaRPr lang="en-US"/>
          </a:p>
        </p:txBody>
      </p:sp>
      <p:sp>
        <p:nvSpPr>
          <p:cNvPr id="6759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Tahoma"/>
              </a:defRPr>
            </a:lvl1pPr>
          </a:lstStyle>
          <a:p>
            <a:pPr eaLnBrk="0" hangingPunct="0">
              <a:defRPr/>
            </a:pPr>
            <a:fld id="{78AFC7C0-D509-344E-BB22-B990583AAFD5}" type="slidenum">
              <a:rPr lang="en-US"/>
              <a:pPr eaLnBrk="0" hangingPunct="0">
                <a:defRPr/>
              </a:pPr>
              <a:t>‹#›</a:t>
            </a:fld>
            <a:endParaRPr lang="en-US"/>
          </a:p>
        </p:txBody>
      </p:sp>
    </p:spTree>
    <p:extLst>
      <p:ext uri="{BB962C8B-B14F-4D97-AF65-F5344CB8AC3E}">
        <p14:creationId xmlns:p14="http://schemas.microsoft.com/office/powerpoint/2010/main" val="341551887"/>
      </p:ext>
    </p:extLst>
  </p:cSld>
  <p:clrMap bg1="dk2" tx1="lt1" bg2="dk1" tx2="lt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685800" y="533400"/>
            <a:ext cx="7772400" cy="990600"/>
          </a:xfrm>
          <a:prstGeom prst="rect">
            <a:avLst/>
          </a:prstGeom>
          <a:noFill/>
          <a:ln>
            <a:noFill/>
          </a:ln>
          <a:effectLst>
            <a:outerShdw blurRad="63500" dist="35916" dir="8100068"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81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722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400" b="1" i="0">
                <a:solidFill>
                  <a:srgbClr val="FFFFFF"/>
                </a:solidFill>
                <a:latin typeface="Arial" panose="020B0604020202020204" pitchFamily="34" charset="0"/>
              </a:defRPr>
            </a:lvl1pPr>
          </a:lstStyle>
          <a:p>
            <a:pPr eaLnBrk="0" hangingPunct="0">
              <a:defRPr/>
            </a:pPr>
            <a:endParaRPr lang="en-US" dirty="0"/>
          </a:p>
        </p:txBody>
      </p:sp>
      <p:sp>
        <p:nvSpPr>
          <p:cNvPr id="13722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defRPr sz="1400" b="1" i="0">
                <a:solidFill>
                  <a:srgbClr val="FFFFFF"/>
                </a:solidFill>
                <a:latin typeface="Arial" panose="020B0604020202020204" pitchFamily="34" charset="0"/>
              </a:defRPr>
            </a:lvl1pPr>
          </a:lstStyle>
          <a:p>
            <a:pPr eaLnBrk="0" hangingPunct="0">
              <a:defRPr/>
            </a:pPr>
            <a:endParaRPr lang="en-US" dirty="0"/>
          </a:p>
        </p:txBody>
      </p:sp>
      <p:sp>
        <p:nvSpPr>
          <p:cNvPr id="13722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400" b="1" i="0">
                <a:solidFill>
                  <a:srgbClr val="FFFFFF"/>
                </a:solidFill>
                <a:latin typeface="Arial" panose="020B0604020202020204" pitchFamily="34" charset="0"/>
              </a:defRPr>
            </a:lvl1pPr>
          </a:lstStyle>
          <a:p>
            <a:pPr eaLnBrk="0" hangingPunct="0">
              <a:defRPr/>
            </a:pPr>
            <a:fld id="{72E0188F-CE4D-1544-AF25-B6880CCC1233}" type="slidenum">
              <a:rPr lang="en-US" smtClean="0"/>
              <a:pPr eaLnBrk="0" hangingPunct="0">
                <a:defRPr/>
              </a:pPr>
              <a:t>‹#›</a:t>
            </a:fld>
            <a:endParaRPr lang="en-US" dirty="0"/>
          </a:p>
        </p:txBody>
      </p:sp>
    </p:spTree>
    <p:extLst>
      <p:ext uri="{BB962C8B-B14F-4D97-AF65-F5344CB8AC3E}">
        <p14:creationId xmlns:p14="http://schemas.microsoft.com/office/powerpoint/2010/main" val="1215519727"/>
      </p:ext>
    </p:extLst>
  </p:cSld>
  <p:clrMap bg1="dk2" tx1="lt1" bg2="dk1" tx2="lt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 id="2147484019"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mj-ea"/>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6pPr>
      <a:lvl7pPr marL="9144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7pPr>
      <a:lvl8pPr marL="13716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8pPr>
      <a:lvl9pPr marL="18288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131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1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14131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14131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D99317D5-D401-4B4A-B765-B5C3AFFC62ED}" type="slidenum">
              <a:rPr lang="en-US"/>
              <a:pPr>
                <a:defRPr/>
              </a:pPr>
              <a:t>‹#›</a:t>
            </a:fld>
            <a:endParaRPr lang="en-US"/>
          </a:p>
        </p:txBody>
      </p:sp>
    </p:spTree>
    <p:extLst>
      <p:ext uri="{BB962C8B-B14F-4D97-AF65-F5344CB8AC3E}">
        <p14:creationId xmlns:p14="http://schemas.microsoft.com/office/powerpoint/2010/main" val="3647234570"/>
      </p:ext>
    </p:extLst>
  </p:cSld>
  <p:clrMap bg1="dk2" tx1="lt1" bg2="dk1" tx2="lt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3299543257"/>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6436912"/>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4370C4B8-28FD-CA45-96DB-445CE5F9BEB5}" type="slidenum">
              <a:rPr lang="en-US" smtClean="0"/>
              <a:pPr defTabSz="321503" eaLnBrk="0" hangingPunct="0">
                <a:buSzPct val="100000"/>
              </a:pPr>
              <a:t>‹#›</a:t>
            </a:fld>
            <a:endParaRPr lang="en-US" dirty="0"/>
          </a:p>
        </p:txBody>
      </p:sp>
    </p:spTree>
    <p:extLst>
      <p:ext uri="{BB962C8B-B14F-4D97-AF65-F5344CB8AC3E}">
        <p14:creationId xmlns:p14="http://schemas.microsoft.com/office/powerpoint/2010/main" val="190033993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9938" name="Group 2">
            <a:extLst>
              <a:ext uri="{FF2B5EF4-FFF2-40B4-BE49-F238E27FC236}">
                <a16:creationId xmlns:a16="http://schemas.microsoft.com/office/drawing/2014/main" id="{F1C8B314-1DD1-4598-97CE-B26B029A1685}"/>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47BE847C-7C8A-410A-80EA-A38CAC0C28FD}"/>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39945" name="Arc 4">
              <a:extLst>
                <a:ext uri="{FF2B5EF4-FFF2-40B4-BE49-F238E27FC236}">
                  <a16:creationId xmlns:a16="http://schemas.microsoft.com/office/drawing/2014/main" id="{6DB9EF08-589C-4756-AE3F-1A5D7DF8D767}"/>
                </a:ext>
              </a:extLst>
            </p:cNvPr>
            <p:cNvSpPr>
              <a:spLocks/>
            </p:cNvSpPr>
            <p:nvPr/>
          </p:nvSpPr>
          <p:spPr bwMode="auto">
            <a:xfrm>
              <a:off x="0" y="1"/>
              <a:ext cx="5298" cy="4312"/>
            </a:xfrm>
            <a:custGeom>
              <a:avLst/>
              <a:gdLst>
                <a:gd name="T0" fmla="*/ 0 w 21600"/>
                <a:gd name="T1" fmla="*/ 0 h 21600"/>
                <a:gd name="T2" fmla="*/ 319 w 21600"/>
                <a:gd name="T3" fmla="*/ 172 h 21600"/>
                <a:gd name="T4" fmla="*/ 0 w 21600"/>
                <a:gd name="T5" fmla="*/ 17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6149" name="Rectangle 5">
            <a:extLst>
              <a:ext uri="{FF2B5EF4-FFF2-40B4-BE49-F238E27FC236}">
                <a16:creationId xmlns:a16="http://schemas.microsoft.com/office/drawing/2014/main" id="{0E76B30C-4248-49DC-A3D5-614E20A205DF}"/>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85AAF736-CA98-47F3-9B00-4031BB1846A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992BCF26-DDEF-43C4-AE97-73541C57652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a:extLst>
              <a:ext uri="{FF2B5EF4-FFF2-40B4-BE49-F238E27FC236}">
                <a16:creationId xmlns:a16="http://schemas.microsoft.com/office/drawing/2014/main" id="{77F7A3E5-FDB7-4F91-B674-D217C41227A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solidFill>
                  <a:srgbClr val="FFFFFF"/>
                </a:solidFill>
                <a:latin typeface="Times New Roman" panose="02020603050405020304" pitchFamily="18" charset="0"/>
              </a:defRPr>
            </a:lvl1pPr>
          </a:lstStyle>
          <a:p>
            <a:fld id="{615152A9-144D-4D68-AB5D-7C551581D22D}" type="slidenum">
              <a:rPr lang="en-US" altLang="en-US"/>
              <a:pPr/>
              <a:t>‹#›</a:t>
            </a:fld>
            <a:endParaRPr lang="en-US" altLang="en-US"/>
          </a:p>
        </p:txBody>
      </p:sp>
      <p:sp>
        <p:nvSpPr>
          <p:cNvPr id="39943" name="Rectangle 9">
            <a:extLst>
              <a:ext uri="{FF2B5EF4-FFF2-40B4-BE49-F238E27FC236}">
                <a16:creationId xmlns:a16="http://schemas.microsoft.com/office/drawing/2014/main" id="{66AF9170-38F4-4A95-AA13-0C74F1EA537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3937942423"/>
      </p:ext>
    </p:extLst>
  </p:cSld>
  <p:clrMap bg1="dk2" tx1="lt1" bg2="dk1" tx2="lt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 id="214748406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anose="020B0600070205080204"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CDE4969E-0EA1-45DB-BA80-C91C424E96A9}"/>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53251" name="Rectangle 3">
            <a:extLst>
              <a:ext uri="{FF2B5EF4-FFF2-40B4-BE49-F238E27FC236}">
                <a16:creationId xmlns:a16="http://schemas.microsoft.com/office/drawing/2014/main" id="{E276C366-C42E-4907-A887-49315996EE3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9FA44A40-F940-4743-AA8D-2A80B6852880}"/>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8247FDA6-719F-4C8B-9CE7-EEE24B9EB33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46ACA5BC-49AB-4507-8DDE-95088191C4D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F22B5C2C-D123-4034-8D25-F1C6CD135D89}" type="slidenum">
              <a:rPr lang="en-US" altLang="en-US" smtClean="0"/>
              <a:pPr/>
              <a:t>‹#›</a:t>
            </a:fld>
            <a:endParaRPr lang="en-US" altLang="en-US" dirty="0"/>
          </a:p>
        </p:txBody>
      </p:sp>
    </p:spTree>
    <p:extLst>
      <p:ext uri="{BB962C8B-B14F-4D97-AF65-F5344CB8AC3E}">
        <p14:creationId xmlns:p14="http://schemas.microsoft.com/office/powerpoint/2010/main" val="1524441817"/>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8C9D6C05-2E23-4E96-9DEC-D6903FB495F3}"/>
              </a:ext>
            </a:extLst>
          </p:cNvPr>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5603" name="Rectangle 3">
            <a:extLst>
              <a:ext uri="{FF2B5EF4-FFF2-40B4-BE49-F238E27FC236}">
                <a16:creationId xmlns:a16="http://schemas.microsoft.com/office/drawing/2014/main" id="{7A12B427-BBC9-4F10-808A-FCFE8E77F55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8196" name="Rectangle 4">
            <a:extLst>
              <a:ext uri="{FF2B5EF4-FFF2-40B4-BE49-F238E27FC236}">
                <a16:creationId xmlns:a16="http://schemas.microsoft.com/office/drawing/2014/main" id="{8F3BDA8A-F835-4476-9BC6-2EA3B5EF4539}"/>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71D88EEB-BE38-456D-A921-BDF8395F51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A3AC7804-09CA-42BD-93E0-F6051F92D52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fld id="{6009FE59-FF7A-431B-B6FE-3696F48A8ACC}" type="slidenum">
              <a:rPr lang="en-US" altLang="en-US"/>
              <a:pPr/>
              <a:t>‹#›</a:t>
            </a:fld>
            <a:endParaRPr lang="en-US" altLang="en-US"/>
          </a:p>
        </p:txBody>
      </p:sp>
    </p:spTree>
    <p:extLst>
      <p:ext uri="{BB962C8B-B14F-4D97-AF65-F5344CB8AC3E}">
        <p14:creationId xmlns:p14="http://schemas.microsoft.com/office/powerpoint/2010/main" val="636872778"/>
      </p:ext>
    </p:extLst>
  </p:cSld>
  <p:clrMap bg1="lt1" tx1="dk1" bg2="lt2" tx2="dk2" accent1="accent1" accent2="accent2" accent3="accent3" accent4="accent4" accent5="accent5" accent6="accent6" hlink="hlink" folHlink="folHlink"/>
  <p:sldLayoutIdLst>
    <p:sldLayoutId id="2147484082" r:id="rId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anose="020B0600070205080204" pitchFamily="34"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FDF099F-D587-443D-947B-8E71C16DA2B1}"/>
              </a:ext>
            </a:extLst>
          </p:cNvPr>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388631E-0B7C-4041-B245-2D04F49FEEC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ABBF272-D42B-4639-9F5B-93888B86101E}"/>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4FD74F55-4F43-4DC5-A512-E4766458E86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D4F0C730-CED8-43D6-AD14-EE58C482300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3C83E5B5-D126-44C5-B1C4-70A4BB4A2878}" type="slidenum">
              <a:rPr lang="en-US" altLang="en-US" smtClean="0"/>
              <a:pPr/>
              <a:t>‹#›</a:t>
            </a:fld>
            <a:endParaRPr lang="en-US" altLang="en-US" dirty="0"/>
          </a:p>
        </p:txBody>
      </p:sp>
    </p:spTree>
    <p:extLst>
      <p:ext uri="{BB962C8B-B14F-4D97-AF65-F5344CB8AC3E}">
        <p14:creationId xmlns:p14="http://schemas.microsoft.com/office/powerpoint/2010/main" val="2892107790"/>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C7EF726E-A627-45A6-9962-5849A9A21762}"/>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5BB8D84C-3F30-4798-9C33-3C471F31B13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6148" name="Rectangle 4">
            <a:extLst>
              <a:ext uri="{FF2B5EF4-FFF2-40B4-BE49-F238E27FC236}">
                <a16:creationId xmlns:a16="http://schemas.microsoft.com/office/drawing/2014/main" id="{FD18D8D8-CD38-4282-A554-0D1DD78FDBF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a:extLst>
              <a:ext uri="{FF2B5EF4-FFF2-40B4-BE49-F238E27FC236}">
                <a16:creationId xmlns:a16="http://schemas.microsoft.com/office/drawing/2014/main" id="{A545117D-F356-432E-8D5B-7FA1C78BFAA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a:extLst>
              <a:ext uri="{FF2B5EF4-FFF2-40B4-BE49-F238E27FC236}">
                <a16:creationId xmlns:a16="http://schemas.microsoft.com/office/drawing/2014/main" id="{76DE9481-9FC1-4123-BC15-02EEF725FFE4}"/>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5A9BC041-A515-46EB-AB51-927DD8B56A7D}" type="slidenum">
              <a:rPr lang="en-US" altLang="en-US" smtClean="0"/>
              <a:pPr/>
              <a:t>‹#›</a:t>
            </a:fld>
            <a:endParaRPr lang="en-US" altLang="en-US" dirty="0"/>
          </a:p>
        </p:txBody>
      </p:sp>
    </p:spTree>
    <p:extLst>
      <p:ext uri="{BB962C8B-B14F-4D97-AF65-F5344CB8AC3E}">
        <p14:creationId xmlns:p14="http://schemas.microsoft.com/office/powerpoint/2010/main" val="2573433164"/>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67144C9-064E-4CB4-9932-8789BF077838}"/>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7651" name="Rectangle 3">
            <a:extLst>
              <a:ext uri="{FF2B5EF4-FFF2-40B4-BE49-F238E27FC236}">
                <a16:creationId xmlns:a16="http://schemas.microsoft.com/office/drawing/2014/main" id="{11FF0FAA-26B4-429B-8D08-8C60B2F3167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7F0DDD12-6018-44A9-932D-429D1F192611}"/>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29" name="Rectangle 5">
            <a:extLst>
              <a:ext uri="{FF2B5EF4-FFF2-40B4-BE49-F238E27FC236}">
                <a16:creationId xmlns:a16="http://schemas.microsoft.com/office/drawing/2014/main" id="{9D6FDFF0-84B3-4674-B25D-8BD2F2770B3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30" name="Rectangle 6">
            <a:extLst>
              <a:ext uri="{FF2B5EF4-FFF2-40B4-BE49-F238E27FC236}">
                <a16:creationId xmlns:a16="http://schemas.microsoft.com/office/drawing/2014/main" id="{341E0C8A-8300-42D7-BC4B-24C54B80435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B936BEEC-A2E1-45F3-98DA-0BC7334EE0BA}" type="slidenum">
              <a:rPr lang="en-US" altLang="en-US" smtClean="0"/>
              <a:pPr/>
              <a:t>‹#›</a:t>
            </a:fld>
            <a:endParaRPr lang="en-US" altLang="en-US" dirty="0"/>
          </a:p>
        </p:txBody>
      </p:sp>
    </p:spTree>
    <p:extLst>
      <p:ext uri="{BB962C8B-B14F-4D97-AF65-F5344CB8AC3E}">
        <p14:creationId xmlns:p14="http://schemas.microsoft.com/office/powerpoint/2010/main" val="3528336545"/>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Title Placeholder 1">
            <a:extLst>
              <a:ext uri="{FF2B5EF4-FFF2-40B4-BE49-F238E27FC236}">
                <a16:creationId xmlns:a16="http://schemas.microsoft.com/office/drawing/2014/main" id="{62ECB882-2655-43F3-BA4E-8ED5C292291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5539" name="Text Placeholder 2">
            <a:extLst>
              <a:ext uri="{FF2B5EF4-FFF2-40B4-BE49-F238E27FC236}">
                <a16:creationId xmlns:a16="http://schemas.microsoft.com/office/drawing/2014/main" id="{7E4AB3F8-CBBD-40A3-BB4E-4678D5D8AE3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CF0EE3E-A984-4FE1-8818-BDE3678900B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anose="020F0502020204030204" pitchFamily="34" charset="0"/>
              </a:defRPr>
            </a:lvl1pPr>
          </a:lstStyle>
          <a:p>
            <a:fld id="{A5E7C621-CFD3-4150-87F5-CAC03C8316D0}" type="datetimeFigureOut">
              <a:rPr lang="en-US" altLang="en-US"/>
              <a:pPr/>
              <a:t>4/22/24</a:t>
            </a:fld>
            <a:endParaRPr lang="en-US" altLang="en-US"/>
          </a:p>
        </p:txBody>
      </p:sp>
      <p:sp>
        <p:nvSpPr>
          <p:cNvPr id="5" name="Footer Placeholder 4">
            <a:extLst>
              <a:ext uri="{FF2B5EF4-FFF2-40B4-BE49-F238E27FC236}">
                <a16:creationId xmlns:a16="http://schemas.microsoft.com/office/drawing/2014/main" id="{06C727F0-CEDC-4955-AD1B-D5030317736A}"/>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9E836D3B-BD82-4D7B-ACCB-56BAAB64C34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5176436B-8071-4DB2-8DDC-05FD69899C7B}" type="slidenum">
              <a:rPr lang="en-US" altLang="en-US"/>
              <a:pPr/>
              <a:t>‹#›</a:t>
            </a:fld>
            <a:endParaRPr lang="en-US" altLang="en-US"/>
          </a:p>
        </p:txBody>
      </p:sp>
      <p:pic>
        <p:nvPicPr>
          <p:cNvPr id="65543" name="Picture 1" descr="GoodandEvil-Pg5.jpg">
            <a:extLst>
              <a:ext uri="{FF2B5EF4-FFF2-40B4-BE49-F238E27FC236}">
                <a16:creationId xmlns:a16="http://schemas.microsoft.com/office/drawing/2014/main" id="{765A0B46-11AD-4F8D-9A8C-5B48E4CF8F6F}"/>
              </a:ext>
            </a:extLst>
          </p:cNvPr>
          <p:cNvPicPr>
            <a:picLocks noChangeAspect="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93187557"/>
      </p:ext>
    </p:extLst>
  </p:cSld>
  <p:clrMap bg1="lt1" tx1="dk1" bg2="lt2" tx2="dk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Lst>
  <p:txStyles>
    <p:titleStyle>
      <a:lvl1pPr algn="ctr"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98B28740-B8EB-FC42-B8F5-4FE57F1CCDEF}" type="slidenum">
              <a:rPr lang="en-US" smtClean="0"/>
              <a:pPr>
                <a:defRPr/>
              </a:pPr>
              <a:t>‹#›</a:t>
            </a:fld>
            <a:endParaRPr lang="en-US" dirty="0"/>
          </a:p>
        </p:txBody>
      </p:sp>
    </p:spTree>
    <p:extLst>
      <p:ext uri="{BB962C8B-B14F-4D97-AF65-F5344CB8AC3E}">
        <p14:creationId xmlns:p14="http://schemas.microsoft.com/office/powerpoint/2010/main" val="583167169"/>
      </p:ext>
    </p:extLst>
  </p:cSld>
  <p:clrMap bg1="lt1" tx1="dk1" bg2="lt2" tx2="dk2" accent1="accent1" accent2="accent2" accent3="accent3" accent4="accent4" accent5="accent5" accent6="accent6" hlink="hlink" folHlink="folHlink"/>
  <p:sldLayoutIdLst>
    <p:sldLayoutId id="2147484132" r:id="rId1"/>
    <p:sldLayoutId id="2147484133" r:id="rId2"/>
    <p:sldLayoutId id="2147484134" r:id="rId3"/>
    <p:sldLayoutId id="2147484135" r:id="rId4"/>
    <p:sldLayoutId id="2147484136" r:id="rId5"/>
    <p:sldLayoutId id="2147484137" r:id="rId6"/>
    <p:sldLayoutId id="2147484138" r:id="rId7"/>
    <p:sldLayoutId id="2147484139" r:id="rId8"/>
    <p:sldLayoutId id="2147484140" r:id="rId9"/>
    <p:sldLayoutId id="2147484141" r:id="rId10"/>
    <p:sldLayoutId id="21474841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smtClean="0"/>
              <a:pPr>
                <a:defRPr/>
              </a:pPr>
              <a:t>‹#›</a:t>
            </a:fld>
            <a:endParaRPr lang="en-US" dirty="0"/>
          </a:p>
        </p:txBody>
      </p:sp>
    </p:spTree>
    <p:extLst>
      <p:ext uri="{BB962C8B-B14F-4D97-AF65-F5344CB8AC3E}">
        <p14:creationId xmlns:p14="http://schemas.microsoft.com/office/powerpoint/2010/main" val="421965925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3114601-4810-AF4E-845A-0CC56A9BF83D}" type="slidenum">
              <a:rPr lang="en-US" smtClean="0"/>
              <a:pPr>
                <a:defRPr/>
              </a:pPr>
              <a:t>‹#›</a:t>
            </a:fld>
            <a:endParaRPr lang="en-US" dirty="0"/>
          </a:p>
        </p:txBody>
      </p:sp>
    </p:spTree>
    <p:extLst>
      <p:ext uri="{BB962C8B-B14F-4D97-AF65-F5344CB8AC3E}">
        <p14:creationId xmlns:p14="http://schemas.microsoft.com/office/powerpoint/2010/main" val="3344300069"/>
      </p:ext>
    </p:extLst>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 id="214748415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2FD0771E-3833-134A-8A68-EC4B787FD763}" type="slidenum">
              <a:rPr lang="en-US" smtClean="0"/>
              <a:pPr>
                <a:defRPr/>
              </a:pPr>
              <a:t>‹#›</a:t>
            </a:fld>
            <a:endParaRPr lang="en-US" dirty="0"/>
          </a:p>
        </p:txBody>
      </p:sp>
    </p:spTree>
    <p:extLst>
      <p:ext uri="{BB962C8B-B14F-4D97-AF65-F5344CB8AC3E}">
        <p14:creationId xmlns:p14="http://schemas.microsoft.com/office/powerpoint/2010/main" val="2411989062"/>
      </p:ext>
    </p:extLst>
  </p:cSld>
  <p:clrMap bg1="lt1" tx1="dk1" bg2="lt2" tx2="dk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 id="2147484160" r:id="rId5"/>
    <p:sldLayoutId id="2147484161" r:id="rId6"/>
    <p:sldLayoutId id="2147484162" r:id="rId7"/>
    <p:sldLayoutId id="2147484163" r:id="rId8"/>
    <p:sldLayoutId id="2147484164" r:id="rId9"/>
    <p:sldLayoutId id="2147484165" r:id="rId10"/>
    <p:sldLayoutId id="214748416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n-cs"/>
              </a:defRPr>
            </a:lvl1pPr>
          </a:lstStyle>
          <a:p>
            <a:pPr>
              <a:defRPr/>
            </a:pPr>
            <a:fld id="{62E9DF61-9A48-5F41-AEAF-6BC44FB7D59A}" type="slidenum">
              <a:rPr lang="en-US"/>
              <a:pPr>
                <a:defRPr/>
              </a:pPr>
              <a:t>‹#›</a:t>
            </a:fld>
            <a:endParaRPr lang="en-US"/>
          </a:p>
        </p:txBody>
      </p:sp>
    </p:spTree>
    <p:extLst>
      <p:ext uri="{BB962C8B-B14F-4D97-AF65-F5344CB8AC3E}">
        <p14:creationId xmlns:p14="http://schemas.microsoft.com/office/powerpoint/2010/main" val="3075956960"/>
      </p:ext>
    </p:extLst>
  </p:cSld>
  <p:clrMap bg1="lt1" tx1="dk1" bg2="lt2" tx2="dk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 id="2147484179" r:id="rId12"/>
    <p:sldLayoutId id="2147484180" r:id="rId13"/>
    <p:sldLayoutId id="2147484181" r:id="rId14"/>
    <p:sldLayoutId id="2147484182" r:id="rId15"/>
  </p:sldLayoutIdLs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2FD0771E-3833-134A-8A68-EC4B787FD7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33384791"/>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61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61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3114601-4810-AF4E-845A-0CC56A9BF83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9260839"/>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091E0C72-36E8-1F42-A342-3B27655893AD}" type="slidenum">
              <a:rPr lang="en-US" smtClean="0"/>
              <a:pPr>
                <a:defRPr/>
              </a:pPr>
              <a:t>‹#›</a:t>
            </a:fld>
            <a:endParaRPr lang="en-US" dirty="0"/>
          </a:p>
        </p:txBody>
      </p:sp>
    </p:spTree>
    <p:extLst>
      <p:ext uri="{BB962C8B-B14F-4D97-AF65-F5344CB8AC3E}">
        <p14:creationId xmlns:p14="http://schemas.microsoft.com/office/powerpoint/2010/main" val="2251512653"/>
      </p:ext>
    </p:extLst>
  </p:cSld>
  <p:clrMap bg1="lt1" tx1="dk1" bg2="lt2" tx2="dk2" accent1="accent1" accent2="accent2" accent3="accent3" accent4="accent4" accent5="accent5" accent6="accent6" hlink="hlink" folHlink="folHlink"/>
  <p:sldLayoutIdLst>
    <p:sldLayoutId id="214748420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2" name="Group 1026"/>
          <p:cNvGrpSpPr>
            <a:grpSpLocks/>
          </p:cNvGrpSpPr>
          <p:nvPr/>
        </p:nvGrpSpPr>
        <p:grpSpPr bwMode="auto">
          <a:xfrm>
            <a:off x="1" y="0"/>
            <a:ext cx="9159875" cy="6870700"/>
            <a:chOff x="0" y="0"/>
            <a:chExt cx="5770" cy="4328"/>
          </a:xfrm>
        </p:grpSpPr>
        <p:sp>
          <p:nvSpPr>
            <p:cNvPr id="15368"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5369"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48485"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solidFill>
                  <a:srgbClr val="2F1311"/>
                </a:solidFill>
                <a:latin typeface="Arial" panose="020B0604020202020204" pitchFamily="34" charset="0"/>
              </a:endParaRPr>
            </a:p>
          </p:txBody>
        </p:sp>
        <p:grpSp>
          <p:nvGrpSpPr>
            <p:cNvPr id="15371" name="Group 1030"/>
            <p:cNvGrpSpPr>
              <a:grpSpLocks/>
            </p:cNvGrpSpPr>
            <p:nvPr/>
          </p:nvGrpSpPr>
          <p:grpSpPr bwMode="auto">
            <a:xfrm>
              <a:off x="4944" y="1"/>
              <a:ext cx="816" cy="3974"/>
              <a:chOff x="4944" y="1"/>
              <a:chExt cx="816" cy="3974"/>
            </a:xfrm>
          </p:grpSpPr>
          <p:grpSp>
            <p:nvGrpSpPr>
              <p:cNvPr id="15383" name="Group 1031"/>
              <p:cNvGrpSpPr>
                <a:grpSpLocks/>
              </p:cNvGrpSpPr>
              <p:nvPr userDrawn="1"/>
            </p:nvGrpSpPr>
            <p:grpSpPr bwMode="auto">
              <a:xfrm>
                <a:off x="5280" y="1"/>
                <a:ext cx="480" cy="1430"/>
                <a:chOff x="5280" y="1"/>
                <a:chExt cx="480" cy="1430"/>
              </a:xfrm>
            </p:grpSpPr>
            <p:grpSp>
              <p:nvGrpSpPr>
                <p:cNvPr id="15404" name="Group 1032"/>
                <p:cNvGrpSpPr>
                  <a:grpSpLocks/>
                </p:cNvGrpSpPr>
                <p:nvPr userDrawn="1"/>
              </p:nvGrpSpPr>
              <p:grpSpPr bwMode="auto">
                <a:xfrm rot="-5400000">
                  <a:off x="5484" y="0"/>
                  <a:ext cx="174" cy="176"/>
                  <a:chOff x="1657" y="323"/>
                  <a:chExt cx="1691" cy="2560"/>
                </a:xfrm>
              </p:grpSpPr>
              <p:grpSp>
                <p:nvGrpSpPr>
                  <p:cNvPr id="15413" name="Group 1033"/>
                  <p:cNvGrpSpPr>
                    <a:grpSpLocks/>
                  </p:cNvGrpSpPr>
                  <p:nvPr/>
                </p:nvGrpSpPr>
                <p:grpSpPr bwMode="auto">
                  <a:xfrm>
                    <a:off x="1657" y="323"/>
                    <a:ext cx="1691" cy="2560"/>
                    <a:chOff x="1657" y="323"/>
                    <a:chExt cx="1691" cy="2560"/>
                  </a:xfrm>
                </p:grpSpPr>
                <p:sp>
                  <p:nvSpPr>
                    <p:cNvPr id="15420" name="Freeform 1034"/>
                    <p:cNvSpPr>
                      <a:spLocks/>
                    </p:cNvSpPr>
                    <p:nvPr/>
                  </p:nvSpPr>
                  <p:spPr bwMode="auto">
                    <a:xfrm>
                      <a:off x="2405" y="323"/>
                      <a:ext cx="1234" cy="2560"/>
                    </a:xfrm>
                    <a:custGeom>
                      <a:avLst/>
                      <a:gdLst>
                        <a:gd name="T0" fmla="*/ 349 w 1231"/>
                        <a:gd name="T1" fmla="*/ 283 h 2560"/>
                        <a:gd name="T2" fmla="*/ 427 w 1231"/>
                        <a:gd name="T3" fmla="*/ 115 h 2560"/>
                        <a:gd name="T4" fmla="*/ 595 w 1231"/>
                        <a:gd name="T5" fmla="*/ 7 h 2560"/>
                        <a:gd name="T6" fmla="*/ 919 w 1231"/>
                        <a:gd name="T7" fmla="*/ 61 h 2560"/>
                        <a:gd name="T8" fmla="*/ 1087 w 1231"/>
                        <a:gd name="T9" fmla="*/ 349 h 2560"/>
                        <a:gd name="T10" fmla="*/ 1003 w 1231"/>
                        <a:gd name="T11" fmla="*/ 769 h 2560"/>
                        <a:gd name="T12" fmla="*/ 967 w 1231"/>
                        <a:gd name="T13" fmla="*/ 943 h 2560"/>
                        <a:gd name="T14" fmla="*/ 1141 w 1231"/>
                        <a:gd name="T15" fmla="*/ 1075 h 2560"/>
                        <a:gd name="T16" fmla="*/ 1267 w 1231"/>
                        <a:gd name="T17" fmla="*/ 1525 h 2560"/>
                        <a:gd name="T18" fmla="*/ 1159 w 1231"/>
                        <a:gd name="T19" fmla="*/ 1969 h 2560"/>
                        <a:gd name="T20" fmla="*/ 931 w 1231"/>
                        <a:gd name="T21" fmla="*/ 2077 h 2560"/>
                        <a:gd name="T22" fmla="*/ 745 w 1231"/>
                        <a:gd name="T23" fmla="*/ 2059 h 2560"/>
                        <a:gd name="T24" fmla="*/ 679 w 1231"/>
                        <a:gd name="T25" fmla="*/ 2251 h 2560"/>
                        <a:gd name="T26" fmla="*/ 541 w 1231"/>
                        <a:gd name="T27" fmla="*/ 2527 h 2560"/>
                        <a:gd name="T28" fmla="*/ 223 w 1231"/>
                        <a:gd name="T29" fmla="*/ 2509 h 2560"/>
                        <a:gd name="T30" fmla="*/ 31 w 1231"/>
                        <a:gd name="T31" fmla="*/ 2227 h 2560"/>
                        <a:gd name="T32" fmla="*/ 25 w 1231"/>
                        <a:gd name="T33" fmla="*/ 1969 h 2560"/>
                        <a:gd name="T34" fmla="*/ 145 w 1231"/>
                        <a:gd name="T35" fmla="*/ 1651 h 2560"/>
                        <a:gd name="T36" fmla="*/ 271 w 1231"/>
                        <a:gd name="T37" fmla="*/ 1513 h 2560"/>
                        <a:gd name="T38" fmla="*/ 229 w 1231"/>
                        <a:gd name="T39" fmla="*/ 1729 h 2560"/>
                        <a:gd name="T40" fmla="*/ 73 w 1231"/>
                        <a:gd name="T41" fmla="*/ 2023 h 2560"/>
                        <a:gd name="T42" fmla="*/ 169 w 1231"/>
                        <a:gd name="T43" fmla="*/ 2323 h 2560"/>
                        <a:gd name="T44" fmla="*/ 451 w 1231"/>
                        <a:gd name="T45" fmla="*/ 2431 h 2560"/>
                        <a:gd name="T46" fmla="*/ 607 w 1231"/>
                        <a:gd name="T47" fmla="*/ 2227 h 2560"/>
                        <a:gd name="T48" fmla="*/ 589 w 1231"/>
                        <a:gd name="T49" fmla="*/ 1807 h 2560"/>
                        <a:gd name="T50" fmla="*/ 505 w 1231"/>
                        <a:gd name="T51" fmla="*/ 1531 h 2560"/>
                        <a:gd name="T52" fmla="*/ 547 w 1231"/>
                        <a:gd name="T53" fmla="*/ 1459 h 2560"/>
                        <a:gd name="T54" fmla="*/ 649 w 1231"/>
                        <a:gd name="T55" fmla="*/ 1633 h 2560"/>
                        <a:gd name="T56" fmla="*/ 745 w 1231"/>
                        <a:gd name="T57" fmla="*/ 1933 h 2560"/>
                        <a:gd name="T58" fmla="*/ 991 w 1231"/>
                        <a:gd name="T59" fmla="*/ 1963 h 2560"/>
                        <a:gd name="T60" fmla="*/ 1171 w 1231"/>
                        <a:gd name="T61" fmla="*/ 1687 h 2560"/>
                        <a:gd name="T62" fmla="*/ 1153 w 1231"/>
                        <a:gd name="T63" fmla="*/ 1273 h 2560"/>
                        <a:gd name="T64" fmla="*/ 907 w 1231"/>
                        <a:gd name="T65" fmla="*/ 1057 h 2560"/>
                        <a:gd name="T66" fmla="*/ 703 w 1231"/>
                        <a:gd name="T67" fmla="*/ 1129 h 2560"/>
                        <a:gd name="T68" fmla="*/ 589 w 1231"/>
                        <a:gd name="T69" fmla="*/ 1117 h 2560"/>
                        <a:gd name="T70" fmla="*/ 643 w 1231"/>
                        <a:gd name="T71" fmla="*/ 1033 h 2560"/>
                        <a:gd name="T72" fmla="*/ 835 w 1231"/>
                        <a:gd name="T73" fmla="*/ 937 h 2560"/>
                        <a:gd name="T74" fmla="*/ 973 w 1231"/>
                        <a:gd name="T75" fmla="*/ 613 h 2560"/>
                        <a:gd name="T76" fmla="*/ 907 w 1231"/>
                        <a:gd name="T77" fmla="*/ 175 h 2560"/>
                        <a:gd name="T78" fmla="*/ 643 w 1231"/>
                        <a:gd name="T79" fmla="*/ 103 h 2560"/>
                        <a:gd name="T80" fmla="*/ 403 w 1231"/>
                        <a:gd name="T81" fmla="*/ 355 h 2560"/>
                        <a:gd name="T82" fmla="*/ 415 w 1231"/>
                        <a:gd name="T83" fmla="*/ 763 h 2560"/>
                        <a:gd name="T84" fmla="*/ 355 w 1231"/>
                        <a:gd name="T85" fmla="*/ 949 h 2560"/>
                        <a:gd name="T86" fmla="*/ 301 w 1231"/>
                        <a:gd name="T87" fmla="*/ 685 h 2560"/>
                        <a:gd name="T88" fmla="*/ 31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21" name="Freeform 1035"/>
                    <p:cNvSpPr>
                      <a:spLocks/>
                    </p:cNvSpPr>
                    <p:nvPr/>
                  </p:nvSpPr>
                  <p:spPr bwMode="auto">
                    <a:xfrm>
                      <a:off x="1803" y="163"/>
                      <a:ext cx="865" cy="2065"/>
                    </a:xfrm>
                    <a:custGeom>
                      <a:avLst/>
                      <a:gdLst>
                        <a:gd name="T0" fmla="*/ 785 w 865"/>
                        <a:gd name="T1" fmla="*/ 511 h 2071"/>
                        <a:gd name="T2" fmla="*/ 797 w 865"/>
                        <a:gd name="T3" fmla="*/ 338 h 2071"/>
                        <a:gd name="T4" fmla="*/ 863 w 865"/>
                        <a:gd name="T5" fmla="*/ 194 h 2071"/>
                        <a:gd name="T6" fmla="*/ 809 w 865"/>
                        <a:gd name="T7" fmla="*/ 206 h 2071"/>
                        <a:gd name="T8" fmla="*/ 749 w 865"/>
                        <a:gd name="T9" fmla="*/ 20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4 h 2071"/>
                        <a:gd name="T22" fmla="*/ 119 w 865"/>
                        <a:gd name="T23" fmla="*/ 392 h 2071"/>
                        <a:gd name="T24" fmla="*/ 131 w 865"/>
                        <a:gd name="T25" fmla="*/ 566 h 2071"/>
                        <a:gd name="T26" fmla="*/ 173 w 865"/>
                        <a:gd name="T27" fmla="*/ 758 h 2071"/>
                        <a:gd name="T28" fmla="*/ 197 w 865"/>
                        <a:gd name="T29" fmla="*/ 852 h 2071"/>
                        <a:gd name="T30" fmla="*/ 167 w 865"/>
                        <a:gd name="T31" fmla="*/ 950 h 2071"/>
                        <a:gd name="T32" fmla="*/ 65 w 865"/>
                        <a:gd name="T33" fmla="*/ 1088 h 2071"/>
                        <a:gd name="T34" fmla="*/ 17 w 865"/>
                        <a:gd name="T35" fmla="*/ 1250 h 2071"/>
                        <a:gd name="T36" fmla="*/ 5 w 865"/>
                        <a:gd name="T37" fmla="*/ 1502 h 2071"/>
                        <a:gd name="T38" fmla="*/ 47 w 865"/>
                        <a:gd name="T39" fmla="*/ 1688 h 2071"/>
                        <a:gd name="T40" fmla="*/ 131 w 865"/>
                        <a:gd name="T41" fmla="*/ 1838 h 2071"/>
                        <a:gd name="T42" fmla="*/ 299 w 865"/>
                        <a:gd name="T43" fmla="*/ 1916 h 2071"/>
                        <a:gd name="T44" fmla="*/ 425 w 865"/>
                        <a:gd name="T45" fmla="*/ 1910 h 2071"/>
                        <a:gd name="T46" fmla="*/ 467 w 865"/>
                        <a:gd name="T47" fmla="*/ 1922 h 2071"/>
                        <a:gd name="T48" fmla="*/ 497 w 865"/>
                        <a:gd name="T49" fmla="*/ 1994 h 2071"/>
                        <a:gd name="T50" fmla="*/ 497 w 865"/>
                        <a:gd name="T51" fmla="*/ 1893 h 2071"/>
                        <a:gd name="T52" fmla="*/ 557 w 865"/>
                        <a:gd name="T53" fmla="*/ 1718 h 2071"/>
                        <a:gd name="T54" fmla="*/ 617 w 865"/>
                        <a:gd name="T55" fmla="*/ 1598 h 2071"/>
                        <a:gd name="T56" fmla="*/ 581 w 865"/>
                        <a:gd name="T57" fmla="*/ 1640 h 2071"/>
                        <a:gd name="T58" fmla="*/ 515 w 865"/>
                        <a:gd name="T59" fmla="*/ 1760 h 2071"/>
                        <a:gd name="T60" fmla="*/ 407 w 865"/>
                        <a:gd name="T61" fmla="*/ 1843 h 2071"/>
                        <a:gd name="T62" fmla="*/ 269 w 865"/>
                        <a:gd name="T63" fmla="*/ 1838 h 2071"/>
                        <a:gd name="T64" fmla="*/ 179 w 865"/>
                        <a:gd name="T65" fmla="*/ 1754 h 2071"/>
                        <a:gd name="T66" fmla="*/ 113 w 865"/>
                        <a:gd name="T67" fmla="*/ 1580 h 2071"/>
                        <a:gd name="T68" fmla="*/ 107 w 865"/>
                        <a:gd name="T69" fmla="*/ 1346 h 2071"/>
                        <a:gd name="T70" fmla="*/ 137 w 865"/>
                        <a:gd name="T71" fmla="*/ 1154 h 2071"/>
                        <a:gd name="T72" fmla="*/ 203 w 865"/>
                        <a:gd name="T73" fmla="*/ 1034 h 2071"/>
                        <a:gd name="T74" fmla="*/ 323 w 865"/>
                        <a:gd name="T75" fmla="*/ 986 h 2071"/>
                        <a:gd name="T76" fmla="*/ 509 w 865"/>
                        <a:gd name="T77" fmla="*/ 1040 h 2071"/>
                        <a:gd name="T78" fmla="*/ 611 w 865"/>
                        <a:gd name="T79" fmla="*/ 1088 h 2071"/>
                        <a:gd name="T80" fmla="*/ 665 w 865"/>
                        <a:gd name="T81" fmla="*/ 1064 h 2071"/>
                        <a:gd name="T82" fmla="*/ 659 w 865"/>
                        <a:gd name="T83" fmla="*/ 1010 h 2071"/>
                        <a:gd name="T84" fmla="*/ 611 w 865"/>
                        <a:gd name="T85" fmla="*/ 968 h 2071"/>
                        <a:gd name="T86" fmla="*/ 497 w 865"/>
                        <a:gd name="T87" fmla="*/ 944 h 2071"/>
                        <a:gd name="T88" fmla="*/ 323 w 865"/>
                        <a:gd name="T89" fmla="*/ 860 h 2071"/>
                        <a:gd name="T90" fmla="*/ 233 w 865"/>
                        <a:gd name="T91" fmla="*/ 656 h 2071"/>
                        <a:gd name="T92" fmla="*/ 209 w 865"/>
                        <a:gd name="T93" fmla="*/ 404 h 2071"/>
                        <a:gd name="T94" fmla="*/ 317 w 865"/>
                        <a:gd name="T95" fmla="*/ 170 h 2071"/>
                        <a:gd name="T96" fmla="*/ 485 w 865"/>
                        <a:gd name="T97" fmla="*/ 110 h 2071"/>
                        <a:gd name="T98" fmla="*/ 617 w 865"/>
                        <a:gd name="T99" fmla="*/ 164 h 2071"/>
                        <a:gd name="T100" fmla="*/ 707 w 865"/>
                        <a:gd name="T101" fmla="*/ 278 h 2071"/>
                        <a:gd name="T102" fmla="*/ 737 w 865"/>
                        <a:gd name="T103" fmla="*/ 416 h 2071"/>
                        <a:gd name="T104" fmla="*/ 773 w 865"/>
                        <a:gd name="T105" fmla="*/ 578 h 2071"/>
                        <a:gd name="T106" fmla="*/ 809 w 865"/>
                        <a:gd name="T107" fmla="*/ 560 h 2071"/>
                        <a:gd name="T108" fmla="*/ 785 w 865"/>
                        <a:gd name="T109" fmla="*/ 511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grpSp>
              <p:sp>
                <p:nvSpPr>
                  <p:cNvPr id="15414" name="Oval 1036"/>
                  <p:cNvSpPr>
                    <a:spLocks noChangeArrowheads="1"/>
                  </p:cNvSpPr>
                  <p:nvPr/>
                </p:nvSpPr>
                <p:spPr bwMode="auto">
                  <a:xfrm>
                    <a:off x="2396" y="1210"/>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Tahoma" charset="0"/>
                    </a:endParaRPr>
                  </a:p>
                </p:txBody>
              </p:sp>
              <p:sp>
                <p:nvSpPr>
                  <p:cNvPr id="15415" name="Freeform 1037"/>
                  <p:cNvSpPr>
                    <a:spLocks/>
                  </p:cNvSpPr>
                  <p:nvPr/>
                </p:nvSpPr>
                <p:spPr bwMode="auto">
                  <a:xfrm>
                    <a:off x="2891" y="527"/>
                    <a:ext cx="262" cy="524"/>
                  </a:xfrm>
                  <a:custGeom>
                    <a:avLst/>
                    <a:gdLst>
                      <a:gd name="T0" fmla="*/ 3 w 266"/>
                      <a:gd name="T1" fmla="*/ 519 h 521"/>
                      <a:gd name="T2" fmla="*/ 27 w 266"/>
                      <a:gd name="T3" fmla="*/ 297 h 521"/>
                      <a:gd name="T4" fmla="*/ 93 w 266"/>
                      <a:gd name="T5" fmla="*/ 45 h 521"/>
                      <a:gd name="T6" fmla="*/ 153 w 266"/>
                      <a:gd name="T7" fmla="*/ 3 h 521"/>
                      <a:gd name="T8" fmla="*/ 199 w 266"/>
                      <a:gd name="T9" fmla="*/ 39 h 521"/>
                      <a:gd name="T10" fmla="*/ 217 w 266"/>
                      <a:gd name="T11" fmla="*/ 141 h 521"/>
                      <a:gd name="T12" fmla="*/ 171 w 266"/>
                      <a:gd name="T13" fmla="*/ 297 h 521"/>
                      <a:gd name="T14" fmla="*/ 90 w 266"/>
                      <a:gd name="T15" fmla="*/ 513 h 521"/>
                      <a:gd name="T16" fmla="*/ 33 w 266"/>
                      <a:gd name="T17" fmla="*/ 537 h 521"/>
                      <a:gd name="T18" fmla="*/ 3 w 266"/>
                      <a:gd name="T19" fmla="*/ 51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6" name="Freeform 1038"/>
                  <p:cNvSpPr>
                    <a:spLocks/>
                  </p:cNvSpPr>
                  <p:nvPr/>
                </p:nvSpPr>
                <p:spPr bwMode="auto">
                  <a:xfrm>
                    <a:off x="2959" y="1588"/>
                    <a:ext cx="398" cy="349"/>
                  </a:xfrm>
                  <a:custGeom>
                    <a:avLst/>
                    <a:gdLst>
                      <a:gd name="T0" fmla="*/ 124 w 392"/>
                      <a:gd name="T1" fmla="*/ 275 h 340"/>
                      <a:gd name="T2" fmla="*/ 16 w 392"/>
                      <a:gd name="T3" fmla="*/ 119 h 340"/>
                      <a:gd name="T4" fmla="*/ 4 w 392"/>
                      <a:gd name="T5" fmla="*/ 57 h 340"/>
                      <a:gd name="T6" fmla="*/ 28 w 392"/>
                      <a:gd name="T7" fmla="*/ 3 h 340"/>
                      <a:gd name="T8" fmla="*/ 154 w 392"/>
                      <a:gd name="T9" fmla="*/ 39 h 340"/>
                      <a:gd name="T10" fmla="*/ 299 w 392"/>
                      <a:gd name="T11" fmla="*/ 101 h 340"/>
                      <a:gd name="T12" fmla="*/ 437 w 392"/>
                      <a:gd name="T13" fmla="*/ 217 h 340"/>
                      <a:gd name="T14" fmla="*/ 465 w 392"/>
                      <a:gd name="T15" fmla="*/ 373 h 340"/>
                      <a:gd name="T16" fmla="*/ 408 w 392"/>
                      <a:gd name="T17" fmla="*/ 456 h 340"/>
                      <a:gd name="T18" fmla="*/ 292 w 392"/>
                      <a:gd name="T19" fmla="*/ 432 h 340"/>
                      <a:gd name="T20" fmla="*/ 124 w 392"/>
                      <a:gd name="T21" fmla="*/ 27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7" name="Freeform 1039"/>
                  <p:cNvSpPr>
                    <a:spLocks/>
                  </p:cNvSpPr>
                  <p:nvPr/>
                </p:nvSpPr>
                <p:spPr bwMode="auto">
                  <a:xfrm>
                    <a:off x="2658" y="1923"/>
                    <a:ext cx="146" cy="567"/>
                  </a:xfrm>
                  <a:custGeom>
                    <a:avLst/>
                    <a:gdLst>
                      <a:gd name="T0" fmla="*/ 15 w 151"/>
                      <a:gd name="T1" fmla="*/ 201 h 558"/>
                      <a:gd name="T2" fmla="*/ 30 w 151"/>
                      <a:gd name="T3" fmla="*/ 51 h 558"/>
                      <a:gd name="T4" fmla="*/ 43 w 151"/>
                      <a:gd name="T5" fmla="*/ 3 h 558"/>
                      <a:gd name="T6" fmla="*/ 72 w 151"/>
                      <a:gd name="T7" fmla="*/ 27 h 558"/>
                      <a:gd name="T8" fmla="*/ 93 w 151"/>
                      <a:gd name="T9" fmla="*/ 201 h 558"/>
                      <a:gd name="T10" fmla="*/ 96 w 151"/>
                      <a:gd name="T11" fmla="*/ 513 h 558"/>
                      <a:gd name="T12" fmla="*/ 65 w 151"/>
                      <a:gd name="T13" fmla="*/ 657 h 558"/>
                      <a:gd name="T14" fmla="*/ 15 w 151"/>
                      <a:gd name="T15" fmla="*/ 622 h 558"/>
                      <a:gd name="T16" fmla="*/ 0 w 151"/>
                      <a:gd name="T17" fmla="*/ 381 h 558"/>
                      <a:gd name="T18" fmla="*/ 15 w 151"/>
                      <a:gd name="T19" fmla="*/ 20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8" name="Freeform 1040"/>
                  <p:cNvSpPr>
                    <a:spLocks/>
                  </p:cNvSpPr>
                  <p:nvPr/>
                </p:nvSpPr>
                <p:spPr bwMode="auto">
                  <a:xfrm>
                    <a:off x="1910" y="1588"/>
                    <a:ext cx="389" cy="247"/>
                  </a:xfrm>
                  <a:custGeom>
                    <a:avLst/>
                    <a:gdLst>
                      <a:gd name="T0" fmla="*/ 163 w 392"/>
                      <a:gd name="T1" fmla="*/ 49 h 253"/>
                      <a:gd name="T2" fmla="*/ 283 w 392"/>
                      <a:gd name="T3" fmla="*/ 19 h 253"/>
                      <a:gd name="T4" fmla="*/ 331 w 392"/>
                      <a:gd name="T5" fmla="*/ 7 h 253"/>
                      <a:gd name="T6" fmla="*/ 349 w 392"/>
                      <a:gd name="T7" fmla="*/ 49 h 253"/>
                      <a:gd name="T8" fmla="*/ 301 w 392"/>
                      <a:gd name="T9" fmla="*/ 99 h 253"/>
                      <a:gd name="T10" fmla="*/ 181 w 392"/>
                      <a:gd name="T11" fmla="*/ 168 h 253"/>
                      <a:gd name="T12" fmla="*/ 37 w 392"/>
                      <a:gd name="T13" fmla="*/ 185 h 253"/>
                      <a:gd name="T14" fmla="*/ 1 w 392"/>
                      <a:gd name="T15" fmla="*/ 141 h 253"/>
                      <a:gd name="T16" fmla="*/ 43 w 392"/>
                      <a:gd name="T17" fmla="*/ 87 h 253"/>
                      <a:gd name="T18" fmla="*/ 163 w 392"/>
                      <a:gd name="T19" fmla="*/ 4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9" name="Freeform 1041"/>
                  <p:cNvSpPr>
                    <a:spLocks/>
                  </p:cNvSpPr>
                  <p:nvPr/>
                </p:nvSpPr>
                <p:spPr bwMode="auto">
                  <a:xfrm>
                    <a:off x="2094" y="716"/>
                    <a:ext cx="233" cy="378"/>
                  </a:xfrm>
                  <a:custGeom>
                    <a:avLst/>
                    <a:gdLst>
                      <a:gd name="T0" fmla="*/ 62 w 238"/>
                      <a:gd name="T1" fmla="*/ 210 h 386"/>
                      <a:gd name="T2" fmla="*/ 23 w 238"/>
                      <a:gd name="T3" fmla="*/ 150 h 386"/>
                      <a:gd name="T4" fmla="*/ 0 w 238"/>
                      <a:gd name="T5" fmla="*/ 72 h 386"/>
                      <a:gd name="T6" fmla="*/ 23 w 238"/>
                      <a:gd name="T7" fmla="*/ 12 h 386"/>
                      <a:gd name="T8" fmla="*/ 95 w 238"/>
                      <a:gd name="T9" fmla="*/ 24 h 386"/>
                      <a:gd name="T10" fmla="*/ 140 w 238"/>
                      <a:gd name="T11" fmla="*/ 104 h 386"/>
                      <a:gd name="T12" fmla="*/ 182 w 238"/>
                      <a:gd name="T13" fmla="*/ 239 h 386"/>
                      <a:gd name="T14" fmla="*/ 158 w 238"/>
                      <a:gd name="T15" fmla="*/ 294 h 386"/>
                      <a:gd name="T16" fmla="*/ 131 w 238"/>
                      <a:gd name="T17" fmla="*/ 276 h 386"/>
                      <a:gd name="T18" fmla="*/ 62 w 238"/>
                      <a:gd name="T19" fmla="*/ 21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grpSp>
            <p:pic>
              <p:nvPicPr>
                <p:cNvPr id="15405" name="Picture 104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6" name="Picture 104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7" name="Picture 104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8" name="Picture 104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9" name="Picture 104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0" name="Picture 104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1" name="Picture 104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2" name="Picture 104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5384" name="Group 1050"/>
              <p:cNvGrpSpPr>
                <a:grpSpLocks/>
              </p:cNvGrpSpPr>
              <p:nvPr userDrawn="1"/>
            </p:nvGrpSpPr>
            <p:grpSpPr bwMode="auto">
              <a:xfrm>
                <a:off x="4944" y="1008"/>
                <a:ext cx="522" cy="2967"/>
                <a:chOff x="4944" y="1008"/>
                <a:chExt cx="522" cy="2967"/>
              </a:xfrm>
            </p:grpSpPr>
            <p:pic>
              <p:nvPicPr>
                <p:cNvPr id="15385" name="Picture 1051"/>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6" name="Picture 105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7" name="Picture 105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8" name="Picture 105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9" name="Picture 105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0" name="Picture 105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1" name="Picture 105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2" name="Picture 105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3" name="Picture 105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4" name="Picture 1060"/>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5" name="Picture 1061"/>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6" name="Picture 106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7" name="Picture 106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8" name="Picture 106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9" name="Picture 106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0" name="Picture 106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1" name="Picture 106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2" name="Picture 106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3" name="Picture 106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5372"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48527" name="Freeform 1071"/>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Tahoma" pitchFamily="22" charset="-52"/>
              </a:endParaRPr>
            </a:p>
          </p:txBody>
        </p:sp>
        <p:sp>
          <p:nvSpPr>
            <p:cNvPr id="148528" name="Freeform 1072"/>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sz="1800">
                <a:solidFill>
                  <a:srgbClr val="2F1311"/>
                </a:solidFill>
                <a:latin typeface="Tahoma" pitchFamily="22" charset="-52"/>
              </a:endParaRPr>
            </a:p>
          </p:txBody>
        </p:sp>
        <p:sp>
          <p:nvSpPr>
            <p:cNvPr id="15375"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cstate="print"/>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sz="1800">
                <a:solidFill>
                  <a:srgbClr val="2F1311"/>
                </a:solidFill>
                <a:latin typeface="Tahoma" charset="0"/>
              </a:endParaRPr>
            </a:p>
          </p:txBody>
        </p:sp>
        <p:sp>
          <p:nvSpPr>
            <p:cNvPr id="15376"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cstate="print"/>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sz="1800">
                <a:solidFill>
                  <a:srgbClr val="2F1311"/>
                </a:solidFill>
                <a:latin typeface="Tahoma" charset="0"/>
              </a:endParaRPr>
            </a:p>
          </p:txBody>
        </p:sp>
        <p:sp>
          <p:nvSpPr>
            <p:cNvPr id="15377"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378"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Tahoma" charset="0"/>
              </a:endParaRPr>
            </a:p>
          </p:txBody>
        </p:sp>
        <p:sp>
          <p:nvSpPr>
            <p:cNvPr id="148533" name="Freeform 1077"/>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sz="1800">
                <a:solidFill>
                  <a:srgbClr val="2F1311"/>
                </a:solidFill>
                <a:latin typeface="Tahoma" pitchFamily="22" charset="-52"/>
              </a:endParaRPr>
            </a:p>
          </p:txBody>
        </p:sp>
        <p:sp>
          <p:nvSpPr>
            <p:cNvPr id="15380"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48535" name="Freeform 1079"/>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Tahoma" pitchFamily="22" charset="-52"/>
              </a:endParaRPr>
            </a:p>
          </p:txBody>
        </p:sp>
        <p:sp>
          <p:nvSpPr>
            <p:cNvPr id="15382" name="AutoShape 1080"/>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sz="1800">
                <a:solidFill>
                  <a:srgbClr val="2F1311"/>
                </a:solidFill>
                <a:latin typeface="Tahoma" charset="0"/>
              </a:endParaRPr>
            </a:p>
          </p:txBody>
        </p:sp>
      </p:grpSp>
      <p:sp>
        <p:nvSpPr>
          <p:cNvPr id="15363" name="Rectangle 1081"/>
          <p:cNvSpPr>
            <a:spLocks noGrp="1" noChangeArrowheads="1"/>
          </p:cNvSpPr>
          <p:nvPr>
            <p:ph type="title"/>
          </p:nvPr>
        </p:nvSpPr>
        <p:spPr bwMode="auto">
          <a:xfrm>
            <a:off x="219076"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364" name="Rectangle 1082"/>
          <p:cNvSpPr>
            <a:spLocks noGrp="1" noChangeArrowheads="1"/>
          </p:cNvSpPr>
          <p:nvPr>
            <p:ph type="body" idx="1"/>
          </p:nvPr>
        </p:nvSpPr>
        <p:spPr bwMode="auto">
          <a:xfrm>
            <a:off x="263525" y="1598620"/>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8539" name="Rectangle 1083"/>
          <p:cNvSpPr>
            <a:spLocks noGrp="1" noChangeArrowheads="1"/>
          </p:cNvSpPr>
          <p:nvPr>
            <p:ph type="dt" sz="half" idx="2"/>
          </p:nvPr>
        </p:nvSpPr>
        <p:spPr bwMode="auto">
          <a:xfrm>
            <a:off x="301625" y="6242051"/>
            <a:ext cx="1782763"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148540" name="Rectangle 1084"/>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148541" name="Rectangle 1085"/>
          <p:cNvSpPr>
            <a:spLocks noGrp="1" noChangeArrowheads="1"/>
          </p:cNvSpPr>
          <p:nvPr>
            <p:ph type="sldNum" sz="quarter" idx="4"/>
          </p:nvPr>
        </p:nvSpPr>
        <p:spPr bwMode="auto">
          <a:xfrm>
            <a:off x="5867407" y="6248400"/>
            <a:ext cx="1755775"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000" b="1" i="0">
                <a:solidFill>
                  <a:srgbClr val="2F1311"/>
                </a:solidFill>
                <a:latin typeface="Arial" panose="020B0604020202020204" pitchFamily="34" charset="0"/>
              </a:defRPr>
            </a:lvl1pPr>
          </a:lstStyle>
          <a:p>
            <a:pPr>
              <a:defRPr/>
            </a:pPr>
            <a:fld id="{65951808-EB91-4044-B786-B925D7AECD03}" type="slidenum">
              <a:rPr lang="en-US" smtClean="0"/>
              <a:pPr>
                <a:defRPr/>
              </a:pPr>
              <a:t>‹#›</a:t>
            </a:fld>
            <a:endParaRPr lang="en-US" dirty="0"/>
          </a:p>
        </p:txBody>
      </p:sp>
    </p:spTree>
    <p:extLst>
      <p:ext uri="{BB962C8B-B14F-4D97-AF65-F5344CB8AC3E}">
        <p14:creationId xmlns:p14="http://schemas.microsoft.com/office/powerpoint/2010/main" val="3031088092"/>
      </p:ext>
    </p:extLst>
  </p:cSld>
  <p:clrMap bg1="lt1" tx1="dk1" bg2="lt2" tx2="dk2" accent1="accent1" accent2="accent2" accent3="accent3" accent4="accent4" accent5="accent5" accent6="accent6" hlink="hlink" folHlink="folHlink"/>
  <p:sldLayoutIdLst>
    <p:sldLayoutId id="2147484210" r:id="rId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5pPr>
      <a:lvl6pPr marL="457042" algn="l" rtl="0" fontAlgn="base">
        <a:spcBef>
          <a:spcPct val="0"/>
        </a:spcBef>
        <a:spcAft>
          <a:spcPct val="0"/>
        </a:spcAft>
        <a:defRPr sz="4000">
          <a:solidFill>
            <a:schemeClr val="tx2"/>
          </a:solidFill>
          <a:latin typeface="Arial" pitchFamily="22" charset="0"/>
        </a:defRPr>
      </a:lvl6pPr>
      <a:lvl7pPr marL="914085" algn="l" rtl="0" fontAlgn="base">
        <a:spcBef>
          <a:spcPct val="0"/>
        </a:spcBef>
        <a:spcAft>
          <a:spcPct val="0"/>
        </a:spcAft>
        <a:defRPr sz="4000">
          <a:solidFill>
            <a:schemeClr val="tx2"/>
          </a:solidFill>
          <a:latin typeface="Arial" pitchFamily="22" charset="0"/>
        </a:defRPr>
      </a:lvl7pPr>
      <a:lvl8pPr marL="1371124" algn="l" rtl="0" fontAlgn="base">
        <a:spcBef>
          <a:spcPct val="0"/>
        </a:spcBef>
        <a:spcAft>
          <a:spcPct val="0"/>
        </a:spcAft>
        <a:defRPr sz="4000">
          <a:solidFill>
            <a:schemeClr val="tx2"/>
          </a:solidFill>
          <a:latin typeface="Arial" pitchFamily="22" charset="0"/>
        </a:defRPr>
      </a:lvl8pPr>
      <a:lvl9pPr marL="1828170" algn="l" rtl="0" fontAlgn="base">
        <a:spcBef>
          <a:spcPct val="0"/>
        </a:spcBef>
        <a:spcAft>
          <a:spcPct val="0"/>
        </a:spcAft>
        <a:defRPr sz="4000">
          <a:solidFill>
            <a:schemeClr val="tx2"/>
          </a:solidFill>
          <a:latin typeface="Arial" pitchFamily="22" charset="0"/>
        </a:defRPr>
      </a:lvl9pPr>
    </p:titleStyle>
    <p:bodyStyle>
      <a:lvl1pPr marL="342781" indent="-342781"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22" charset="-128"/>
        </a:defRPr>
      </a:lvl2pPr>
      <a:lvl3pPr marL="1142602" indent="-228522"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48BCBA7-1641-4644-9804-C8903CA02E69}"/>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95A3468-8844-4094-A861-8457BDDB056A}"/>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2817A893-1C1D-4BB7-BEF9-DAD7F21669CA}"/>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898A16FD-3912-48AE-A18D-EC2D07374EDC}"/>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7A0D206B-0317-4C09-9738-C628D28358EF}"/>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AA799B5E-0490-4D1B-A41C-C58A2093F5BD}" type="slidenum">
              <a:rPr lang="en-US" altLang="en-US" smtClean="0"/>
              <a:pPr/>
              <a:t>‹#›</a:t>
            </a:fld>
            <a:endParaRPr lang="en-US" altLang="en-US" dirty="0"/>
          </a:p>
        </p:txBody>
      </p:sp>
    </p:spTree>
    <p:extLst>
      <p:ext uri="{BB962C8B-B14F-4D97-AF65-F5344CB8AC3E}">
        <p14:creationId xmlns:p14="http://schemas.microsoft.com/office/powerpoint/2010/main" val="1529498301"/>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 id="2147484235" r:id="rId12"/>
  </p:sldLayoutIdLst>
  <p:txStyles>
    <p:titleStyle>
      <a:lvl1pPr algn="ctr" rtl="0" fontAlgn="base">
        <a:spcBef>
          <a:spcPct val="0"/>
        </a:spcBef>
        <a:spcAft>
          <a:spcPct val="0"/>
        </a:spcAft>
        <a:defRPr sz="4400"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b="1" i="0" kern="120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kern="120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kern="120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105ECAD8-72D8-4555-9F1C-EE0A577F6793}"/>
              </a:ext>
            </a:extLst>
          </p:cNvPr>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ltLang="en-US"/>
          </a:p>
        </p:txBody>
      </p:sp>
      <p:sp>
        <p:nvSpPr>
          <p:cNvPr id="39939" name="Rectangle 3">
            <a:extLst>
              <a:ext uri="{FF2B5EF4-FFF2-40B4-BE49-F238E27FC236}">
                <a16:creationId xmlns:a16="http://schemas.microsoft.com/office/drawing/2014/main" id="{BD7D87B5-2F83-47CF-8FE3-F44A8497A32B}"/>
              </a:ext>
            </a:extLst>
          </p:cNvPr>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12515C07-EC9F-4B14-ABF2-4DA93AF4E86A}" type="slidenum">
              <a:rPr lang="en-US" altLang="en-US"/>
              <a:pPr/>
              <a:t>‹#›</a:t>
            </a:fld>
            <a:endParaRPr lang="en-US" altLang="en-US"/>
          </a:p>
        </p:txBody>
      </p:sp>
      <p:grpSp>
        <p:nvGrpSpPr>
          <p:cNvPr id="39940" name="Group 4">
            <a:extLst>
              <a:ext uri="{FF2B5EF4-FFF2-40B4-BE49-F238E27FC236}">
                <a16:creationId xmlns:a16="http://schemas.microsoft.com/office/drawing/2014/main" id="{05D0EFB8-C6B5-4A2A-90AD-E9D4F98C45BF}"/>
              </a:ext>
            </a:extLst>
          </p:cNvPr>
          <p:cNvGrpSpPr>
            <a:grpSpLocks/>
          </p:cNvGrpSpPr>
          <p:nvPr/>
        </p:nvGrpSpPr>
        <p:grpSpPr bwMode="auto">
          <a:xfrm>
            <a:off x="0" y="0"/>
            <a:ext cx="9140825" cy="6850063"/>
            <a:chOff x="0" y="0"/>
            <a:chExt cx="5758" cy="4315"/>
          </a:xfrm>
        </p:grpSpPr>
        <p:grpSp>
          <p:nvGrpSpPr>
            <p:cNvPr id="39941" name="Group 5">
              <a:extLst>
                <a:ext uri="{FF2B5EF4-FFF2-40B4-BE49-F238E27FC236}">
                  <a16:creationId xmlns:a16="http://schemas.microsoft.com/office/drawing/2014/main" id="{4681FB84-2093-4836-ACCD-799B75F50B00}"/>
                </a:ext>
              </a:extLst>
            </p:cNvPr>
            <p:cNvGrpSpPr>
              <a:grpSpLocks/>
            </p:cNvGrpSpPr>
            <p:nvPr userDrawn="1"/>
          </p:nvGrpSpPr>
          <p:grpSpPr bwMode="auto">
            <a:xfrm>
              <a:off x="1728" y="2230"/>
              <a:ext cx="4027" cy="2085"/>
              <a:chOff x="1728" y="2230"/>
              <a:chExt cx="4027" cy="2085"/>
            </a:xfrm>
          </p:grpSpPr>
          <p:sp>
            <p:nvSpPr>
              <p:cNvPr id="39942" name="Freeform 6">
                <a:extLst>
                  <a:ext uri="{FF2B5EF4-FFF2-40B4-BE49-F238E27FC236}">
                    <a16:creationId xmlns:a16="http://schemas.microsoft.com/office/drawing/2014/main" id="{CD4BE42F-1F2F-4ED1-87DB-C913F33D2534}"/>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3" name="Freeform 7">
                <a:extLst>
                  <a:ext uri="{FF2B5EF4-FFF2-40B4-BE49-F238E27FC236}">
                    <a16:creationId xmlns:a16="http://schemas.microsoft.com/office/drawing/2014/main" id="{9232AB94-DF3C-4D96-86AC-A35046BCD84D}"/>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4" name="Freeform 8">
                <a:extLst>
                  <a:ext uri="{FF2B5EF4-FFF2-40B4-BE49-F238E27FC236}">
                    <a16:creationId xmlns:a16="http://schemas.microsoft.com/office/drawing/2014/main" id="{8548715A-A058-42A0-8098-3AF69FBA9106}"/>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5" name="Freeform 9">
                <a:extLst>
                  <a:ext uri="{FF2B5EF4-FFF2-40B4-BE49-F238E27FC236}">
                    <a16:creationId xmlns:a16="http://schemas.microsoft.com/office/drawing/2014/main" id="{BCF779FF-F1A8-44B8-B811-0BF831B01909}"/>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6" name="Freeform 10">
                <a:extLst>
                  <a:ext uri="{FF2B5EF4-FFF2-40B4-BE49-F238E27FC236}">
                    <a16:creationId xmlns:a16="http://schemas.microsoft.com/office/drawing/2014/main" id="{DB7CB533-BF45-4B7A-A41A-3ED5D04883A0}"/>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39947" name="Freeform 11">
              <a:extLst>
                <a:ext uri="{FF2B5EF4-FFF2-40B4-BE49-F238E27FC236}">
                  <a16:creationId xmlns:a16="http://schemas.microsoft.com/office/drawing/2014/main" id="{D8BE210F-E58C-4F0B-A3C2-1EE05589378B}"/>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8" name="Freeform 12">
              <a:extLst>
                <a:ext uri="{FF2B5EF4-FFF2-40B4-BE49-F238E27FC236}">
                  <a16:creationId xmlns:a16="http://schemas.microsoft.com/office/drawing/2014/main" id="{36E2FF41-9A90-4D46-BD77-DF6D991E2A79}"/>
                </a:ext>
              </a:extLst>
            </p:cNvPr>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39949" name="Rectangle 13">
            <a:extLst>
              <a:ext uri="{FF2B5EF4-FFF2-40B4-BE49-F238E27FC236}">
                <a16:creationId xmlns:a16="http://schemas.microsoft.com/office/drawing/2014/main" id="{1D8E1DF2-3D44-4DF5-8D5C-28114178CF67}"/>
              </a:ext>
            </a:extLst>
          </p:cNvPr>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50" name="Rectangle 14">
            <a:extLst>
              <a:ext uri="{FF2B5EF4-FFF2-40B4-BE49-F238E27FC236}">
                <a16:creationId xmlns:a16="http://schemas.microsoft.com/office/drawing/2014/main" id="{C35A84EE-6B82-4570-AF8C-65361547993F}"/>
              </a:ext>
            </a:extLst>
          </p:cNvPr>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vl1pPr>
          </a:lstStyle>
          <a:p>
            <a:endParaRPr lang="en-US" altLang="en-US"/>
          </a:p>
        </p:txBody>
      </p:sp>
      <p:sp>
        <p:nvSpPr>
          <p:cNvPr id="39951" name="Rectangle 15">
            <a:extLst>
              <a:ext uri="{FF2B5EF4-FFF2-40B4-BE49-F238E27FC236}">
                <a16:creationId xmlns:a16="http://schemas.microsoft.com/office/drawing/2014/main" id="{62CC2A31-EBB7-48FA-AF31-5C6DE534CBBB}"/>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292194639"/>
      </p:ext>
    </p:extLst>
  </p:cSld>
  <p:clrMap bg1="dk2" tx1="lt1" bg2="dk1" tx2="lt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 id="2147484248" r:id="rId12"/>
    <p:sldLayoutId id="2147484249" r:id="rId13"/>
  </p:sldLayoutIdLst>
  <p:txStyles>
    <p:titleStyle>
      <a:lvl1pPr algn="ctr" rtl="0" fontAlgn="base">
        <a:spcBef>
          <a:spcPct val="0"/>
        </a:spcBef>
        <a:spcAft>
          <a:spcPct val="0"/>
        </a:spcAft>
        <a:defRPr sz="4400" b="1"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2pPr>
      <a:lvl3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3pPr>
      <a:lvl4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4pPr>
      <a:lvl5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9pPr>
    </p:titleStyle>
    <p:bodyStyle>
      <a:lvl1pPr marL="342900" indent="-342900" algn="l" rtl="0" fontAlgn="base">
        <a:spcBef>
          <a:spcPct val="20000"/>
        </a:spcBef>
        <a:spcAft>
          <a:spcPct val="0"/>
        </a:spcAft>
        <a:buClr>
          <a:schemeClr val="hlink"/>
        </a:buClr>
        <a:buSzPct val="70000"/>
        <a:buFont typeface="Wingdings" panose="05000000000000000000"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accent2"/>
        </a:buClr>
        <a:buSzPct val="70000"/>
        <a:buFont typeface="Wingdings" panose="05000000000000000000" pitchFamily="2" charset="2"/>
        <a:buChar char="n"/>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tx2"/>
        </a:buClr>
        <a:buSzPct val="70000"/>
        <a:buFont typeface="Wingdings" panose="05000000000000000000" pitchFamily="2" charset="2"/>
        <a:buChar char="n"/>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lr>
          <a:schemeClr val="accent2"/>
        </a:buClr>
        <a:buSzPct val="70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SzPct val="70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6498" name="Group 2">
            <a:extLst>
              <a:ext uri="{FF2B5EF4-FFF2-40B4-BE49-F238E27FC236}">
                <a16:creationId xmlns:a16="http://schemas.microsoft.com/office/drawing/2014/main" id="{7563E3D2-1425-4FA4-ADE9-87129FB41EF1}"/>
              </a:ext>
            </a:extLst>
          </p:cNvPr>
          <p:cNvGrpSpPr>
            <a:grpSpLocks/>
          </p:cNvGrpSpPr>
          <p:nvPr/>
        </p:nvGrpSpPr>
        <p:grpSpPr bwMode="auto">
          <a:xfrm>
            <a:off x="3800475" y="1789113"/>
            <a:ext cx="5340350" cy="5056187"/>
            <a:chOff x="2394" y="1127"/>
            <a:chExt cx="3364" cy="3185"/>
          </a:xfrm>
        </p:grpSpPr>
        <p:sp>
          <p:nvSpPr>
            <p:cNvPr id="106499" name="Rectangle 3">
              <a:extLst>
                <a:ext uri="{FF2B5EF4-FFF2-40B4-BE49-F238E27FC236}">
                  <a16:creationId xmlns:a16="http://schemas.microsoft.com/office/drawing/2014/main" id="{228B8ABD-E2B6-436D-8ED5-F3CDDEFAB568}"/>
                </a:ext>
              </a:extLst>
            </p:cNvPr>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0" name="Oval 4">
              <a:extLst>
                <a:ext uri="{FF2B5EF4-FFF2-40B4-BE49-F238E27FC236}">
                  <a16:creationId xmlns:a16="http://schemas.microsoft.com/office/drawing/2014/main" id="{9AD3DF2B-F938-451F-8DE7-C6003845C3F0}"/>
                </a:ext>
              </a:extLst>
            </p:cNvPr>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1" name="Rectangle 5">
              <a:extLst>
                <a:ext uri="{FF2B5EF4-FFF2-40B4-BE49-F238E27FC236}">
                  <a16:creationId xmlns:a16="http://schemas.microsoft.com/office/drawing/2014/main" id="{22D24826-A088-4DD6-8C0A-7CF5CCE18E47}"/>
                </a:ext>
              </a:extLst>
            </p:cNvPr>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2" name="Freeform 6">
              <a:extLst>
                <a:ext uri="{FF2B5EF4-FFF2-40B4-BE49-F238E27FC236}">
                  <a16:creationId xmlns:a16="http://schemas.microsoft.com/office/drawing/2014/main" id="{3387EF60-56A4-4671-999D-0E4401B02815}"/>
                </a:ext>
              </a:extLst>
            </p:cNvPr>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03" name="Rectangle 7">
              <a:extLst>
                <a:ext uri="{FF2B5EF4-FFF2-40B4-BE49-F238E27FC236}">
                  <a16:creationId xmlns:a16="http://schemas.microsoft.com/office/drawing/2014/main" id="{70FFE0C2-E33B-403A-86CB-8C5BD8D67C29}"/>
                </a:ext>
              </a:extLst>
            </p:cNvPr>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4" name="Rectangle 8">
              <a:extLst>
                <a:ext uri="{FF2B5EF4-FFF2-40B4-BE49-F238E27FC236}">
                  <a16:creationId xmlns:a16="http://schemas.microsoft.com/office/drawing/2014/main" id="{588E1E1D-2F21-4E44-967F-9123F594ADC5}"/>
                </a:ext>
              </a:extLst>
            </p:cNvPr>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5" name="Rectangle 9">
              <a:extLst>
                <a:ext uri="{FF2B5EF4-FFF2-40B4-BE49-F238E27FC236}">
                  <a16:creationId xmlns:a16="http://schemas.microsoft.com/office/drawing/2014/main" id="{E0E1E308-23B3-4858-B009-1DEAE1D2F325}"/>
                </a:ext>
              </a:extLst>
            </p:cNvPr>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6" name="Rectangle 10">
              <a:extLst>
                <a:ext uri="{FF2B5EF4-FFF2-40B4-BE49-F238E27FC236}">
                  <a16:creationId xmlns:a16="http://schemas.microsoft.com/office/drawing/2014/main" id="{C9331A2D-4DB2-4160-8ADB-D09B92C228DB}"/>
                </a:ext>
              </a:extLst>
            </p:cNvPr>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7" name="Rectangle 11">
              <a:extLst>
                <a:ext uri="{FF2B5EF4-FFF2-40B4-BE49-F238E27FC236}">
                  <a16:creationId xmlns:a16="http://schemas.microsoft.com/office/drawing/2014/main" id="{246E7255-ACDD-4D1D-B87C-45FCCF9C93C3}"/>
                </a:ext>
              </a:extLst>
            </p:cNvPr>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8" name="Freeform 12">
              <a:extLst>
                <a:ext uri="{FF2B5EF4-FFF2-40B4-BE49-F238E27FC236}">
                  <a16:creationId xmlns:a16="http://schemas.microsoft.com/office/drawing/2014/main" id="{FCBFFC53-6A8A-4FB3-9994-8F03FD8C303A}"/>
                </a:ext>
              </a:extLst>
            </p:cNvPr>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09" name="Freeform 13">
              <a:extLst>
                <a:ext uri="{FF2B5EF4-FFF2-40B4-BE49-F238E27FC236}">
                  <a16:creationId xmlns:a16="http://schemas.microsoft.com/office/drawing/2014/main" id="{F3E9BC79-6F44-418E-B006-571E1BE24C8D}"/>
                </a:ext>
              </a:extLst>
            </p:cNvPr>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0" name="Freeform 14">
              <a:extLst>
                <a:ext uri="{FF2B5EF4-FFF2-40B4-BE49-F238E27FC236}">
                  <a16:creationId xmlns:a16="http://schemas.microsoft.com/office/drawing/2014/main" id="{2947A25B-274D-4C94-A961-A0599BB60832}"/>
                </a:ext>
              </a:extLst>
            </p:cNvPr>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1" name="Freeform 15">
              <a:extLst>
                <a:ext uri="{FF2B5EF4-FFF2-40B4-BE49-F238E27FC236}">
                  <a16:creationId xmlns:a16="http://schemas.microsoft.com/office/drawing/2014/main" id="{D52EB162-74A8-46A1-8632-12B22557D271}"/>
                </a:ext>
              </a:extLst>
            </p:cNvPr>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2" name="Freeform 16">
              <a:extLst>
                <a:ext uri="{FF2B5EF4-FFF2-40B4-BE49-F238E27FC236}">
                  <a16:creationId xmlns:a16="http://schemas.microsoft.com/office/drawing/2014/main" id="{8D678383-E63C-43A8-A7B5-9ED7805D4C6E}"/>
                </a:ext>
              </a:extLst>
            </p:cNvPr>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3" name="Freeform 17">
              <a:extLst>
                <a:ext uri="{FF2B5EF4-FFF2-40B4-BE49-F238E27FC236}">
                  <a16:creationId xmlns:a16="http://schemas.microsoft.com/office/drawing/2014/main" id="{4967720A-056E-4D63-8203-BC6E7301C5F3}"/>
                </a:ext>
              </a:extLst>
            </p:cNvPr>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4" name="Freeform 18">
              <a:extLst>
                <a:ext uri="{FF2B5EF4-FFF2-40B4-BE49-F238E27FC236}">
                  <a16:creationId xmlns:a16="http://schemas.microsoft.com/office/drawing/2014/main" id="{A2297746-59D0-493C-A6F6-8C630EDDF5AA}"/>
                </a:ext>
              </a:extLst>
            </p:cNvPr>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5" name="Freeform 19">
              <a:extLst>
                <a:ext uri="{FF2B5EF4-FFF2-40B4-BE49-F238E27FC236}">
                  <a16:creationId xmlns:a16="http://schemas.microsoft.com/office/drawing/2014/main" id="{75323D99-5486-4459-8CA0-8BA8A831EF54}"/>
                </a:ext>
              </a:extLst>
            </p:cNvPr>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6" name="Freeform 20">
              <a:extLst>
                <a:ext uri="{FF2B5EF4-FFF2-40B4-BE49-F238E27FC236}">
                  <a16:creationId xmlns:a16="http://schemas.microsoft.com/office/drawing/2014/main" id="{C4F645FD-BD6C-4177-8306-A3FFBFC3FE26}"/>
                </a:ext>
              </a:extLst>
            </p:cNvPr>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7" name="Freeform 21">
              <a:extLst>
                <a:ext uri="{FF2B5EF4-FFF2-40B4-BE49-F238E27FC236}">
                  <a16:creationId xmlns:a16="http://schemas.microsoft.com/office/drawing/2014/main" id="{CB694669-71D9-4212-83DC-3538FE2EB9AF}"/>
                </a:ext>
              </a:extLst>
            </p:cNvPr>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8" name="Freeform 22">
              <a:extLst>
                <a:ext uri="{FF2B5EF4-FFF2-40B4-BE49-F238E27FC236}">
                  <a16:creationId xmlns:a16="http://schemas.microsoft.com/office/drawing/2014/main" id="{071EF5C3-50F8-4079-90E5-6264BAD74015}"/>
                </a:ext>
              </a:extLst>
            </p:cNvPr>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9" name="Freeform 23">
              <a:extLst>
                <a:ext uri="{FF2B5EF4-FFF2-40B4-BE49-F238E27FC236}">
                  <a16:creationId xmlns:a16="http://schemas.microsoft.com/office/drawing/2014/main" id="{EC8B27ED-2C28-47F8-9069-4F02EE8E9438}"/>
                </a:ext>
              </a:extLst>
            </p:cNvPr>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0" name="Freeform 24">
              <a:extLst>
                <a:ext uri="{FF2B5EF4-FFF2-40B4-BE49-F238E27FC236}">
                  <a16:creationId xmlns:a16="http://schemas.microsoft.com/office/drawing/2014/main" id="{FAD01BE3-0484-4755-971A-C028EB255672}"/>
                </a:ext>
              </a:extLst>
            </p:cNvPr>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1" name="Freeform 25">
              <a:extLst>
                <a:ext uri="{FF2B5EF4-FFF2-40B4-BE49-F238E27FC236}">
                  <a16:creationId xmlns:a16="http://schemas.microsoft.com/office/drawing/2014/main" id="{C38DA79F-E855-4059-ADFD-E8C8F3B20371}"/>
                </a:ext>
              </a:extLst>
            </p:cNvPr>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2" name="Freeform 26">
              <a:extLst>
                <a:ext uri="{FF2B5EF4-FFF2-40B4-BE49-F238E27FC236}">
                  <a16:creationId xmlns:a16="http://schemas.microsoft.com/office/drawing/2014/main" id="{6E5586E5-1FEF-4FB2-9C7F-2B3A8C35391C}"/>
                </a:ext>
              </a:extLst>
            </p:cNvPr>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3" name="Oval 27">
              <a:extLst>
                <a:ext uri="{FF2B5EF4-FFF2-40B4-BE49-F238E27FC236}">
                  <a16:creationId xmlns:a16="http://schemas.microsoft.com/office/drawing/2014/main" id="{879BB098-E488-4814-8E66-8D1983BE25A5}"/>
                </a:ext>
              </a:extLst>
            </p:cNvPr>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4" name="Oval 28">
              <a:extLst>
                <a:ext uri="{FF2B5EF4-FFF2-40B4-BE49-F238E27FC236}">
                  <a16:creationId xmlns:a16="http://schemas.microsoft.com/office/drawing/2014/main" id="{3F950F4C-A657-4731-B9C2-AFE43062FD63}"/>
                </a:ext>
              </a:extLst>
            </p:cNvPr>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5" name="Oval 29">
              <a:extLst>
                <a:ext uri="{FF2B5EF4-FFF2-40B4-BE49-F238E27FC236}">
                  <a16:creationId xmlns:a16="http://schemas.microsoft.com/office/drawing/2014/main" id="{7901C027-2996-4CB1-85C7-C651C60801EC}"/>
                </a:ext>
              </a:extLst>
            </p:cNvPr>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6" name="Freeform 30">
              <a:extLst>
                <a:ext uri="{FF2B5EF4-FFF2-40B4-BE49-F238E27FC236}">
                  <a16:creationId xmlns:a16="http://schemas.microsoft.com/office/drawing/2014/main" id="{7404504A-3984-4A01-92BB-66ABBB19D6A7}"/>
                </a:ext>
              </a:extLst>
            </p:cNvPr>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7" name="Freeform 31">
              <a:extLst>
                <a:ext uri="{FF2B5EF4-FFF2-40B4-BE49-F238E27FC236}">
                  <a16:creationId xmlns:a16="http://schemas.microsoft.com/office/drawing/2014/main" id="{B5056FDE-D379-4AE6-8234-ABF3BB6D1AF3}"/>
                </a:ext>
              </a:extLst>
            </p:cNvPr>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8" name="Rectangle 32">
              <a:extLst>
                <a:ext uri="{FF2B5EF4-FFF2-40B4-BE49-F238E27FC236}">
                  <a16:creationId xmlns:a16="http://schemas.microsoft.com/office/drawing/2014/main" id="{F3DEF715-DA79-48DB-B6CC-0B8921E4D491}"/>
                </a:ext>
              </a:extLst>
            </p:cNvPr>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9" name="Rectangle 33">
              <a:extLst>
                <a:ext uri="{FF2B5EF4-FFF2-40B4-BE49-F238E27FC236}">
                  <a16:creationId xmlns:a16="http://schemas.microsoft.com/office/drawing/2014/main" id="{14584949-CA56-48C7-897F-CD6E2592624D}"/>
                </a:ext>
              </a:extLst>
            </p:cNvPr>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30" name="AutoShape 34">
              <a:extLst>
                <a:ext uri="{FF2B5EF4-FFF2-40B4-BE49-F238E27FC236}">
                  <a16:creationId xmlns:a16="http://schemas.microsoft.com/office/drawing/2014/main" id="{973A66E1-A474-488A-9B70-A7C58E1C00C9}"/>
                </a:ext>
              </a:extLst>
            </p:cNvPr>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31" name="Freeform 35">
              <a:extLst>
                <a:ext uri="{FF2B5EF4-FFF2-40B4-BE49-F238E27FC236}">
                  <a16:creationId xmlns:a16="http://schemas.microsoft.com/office/drawing/2014/main" id="{1F54DBB5-5F42-4B0D-A647-7C06E1E68879}"/>
                </a:ext>
              </a:extLst>
            </p:cNvPr>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32" name="Freeform 36">
              <a:extLst>
                <a:ext uri="{FF2B5EF4-FFF2-40B4-BE49-F238E27FC236}">
                  <a16:creationId xmlns:a16="http://schemas.microsoft.com/office/drawing/2014/main" id="{0E8C4D55-B354-4F85-B109-6BB6887608E7}"/>
                </a:ext>
              </a:extLst>
            </p:cNvPr>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6533" name="Rectangle 37">
            <a:extLst>
              <a:ext uri="{FF2B5EF4-FFF2-40B4-BE49-F238E27FC236}">
                <a16:creationId xmlns:a16="http://schemas.microsoft.com/office/drawing/2014/main" id="{21C831D6-9B43-446F-BDDA-4496604E9708}"/>
              </a:ext>
            </a:extLst>
          </p:cNvPr>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6534" name="Rectangle 38">
            <a:extLst>
              <a:ext uri="{FF2B5EF4-FFF2-40B4-BE49-F238E27FC236}">
                <a16:creationId xmlns:a16="http://schemas.microsoft.com/office/drawing/2014/main" id="{4C792DB2-86F9-44BF-B55B-3607C81467F0}"/>
              </a:ext>
            </a:extLst>
          </p:cNvPr>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6535" name="Rectangle 39">
            <a:extLst>
              <a:ext uri="{FF2B5EF4-FFF2-40B4-BE49-F238E27FC236}">
                <a16:creationId xmlns:a16="http://schemas.microsoft.com/office/drawing/2014/main" id="{AB233FD3-752A-418D-811B-934D9C97B8C0}"/>
              </a:ext>
            </a:extLst>
          </p:cNvPr>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mn-lt"/>
              </a:defRPr>
            </a:lvl1pPr>
          </a:lstStyle>
          <a:p>
            <a:endParaRPr lang="en-US" altLang="en-US"/>
          </a:p>
        </p:txBody>
      </p:sp>
      <p:sp>
        <p:nvSpPr>
          <p:cNvPr id="106536" name="Rectangle 40">
            <a:extLst>
              <a:ext uri="{FF2B5EF4-FFF2-40B4-BE49-F238E27FC236}">
                <a16:creationId xmlns:a16="http://schemas.microsoft.com/office/drawing/2014/main" id="{96B366DF-CD72-4364-A96C-DC5564E8115B}"/>
              </a:ext>
            </a:extLst>
          </p:cNvPr>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atin typeface="+mn-lt"/>
              </a:defRPr>
            </a:lvl1pPr>
          </a:lstStyle>
          <a:p>
            <a:endParaRPr lang="en-US" altLang="en-US"/>
          </a:p>
        </p:txBody>
      </p:sp>
      <p:sp>
        <p:nvSpPr>
          <p:cNvPr id="106537" name="Rectangle 41">
            <a:extLst>
              <a:ext uri="{FF2B5EF4-FFF2-40B4-BE49-F238E27FC236}">
                <a16:creationId xmlns:a16="http://schemas.microsoft.com/office/drawing/2014/main" id="{BE712F23-39EB-4F95-A6B0-E6ED97FF73A7}"/>
              </a:ext>
            </a:extLst>
          </p:cNvPr>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mn-lt"/>
              </a:defRPr>
            </a:lvl1pPr>
          </a:lstStyle>
          <a:p>
            <a:fld id="{5F86E162-0A07-4AC8-AF2A-0C7D7E4A22EE}" type="slidenum">
              <a:rPr lang="en-US" altLang="en-US"/>
              <a:pPr/>
              <a:t>‹#›</a:t>
            </a:fld>
            <a:endParaRPr lang="en-US" altLang="en-US"/>
          </a:p>
        </p:txBody>
      </p:sp>
    </p:spTree>
    <p:extLst>
      <p:ext uri="{BB962C8B-B14F-4D97-AF65-F5344CB8AC3E}">
        <p14:creationId xmlns:p14="http://schemas.microsoft.com/office/powerpoint/2010/main" val="1829356404"/>
      </p:ext>
    </p:extLst>
  </p:cSld>
  <p:clrMap bg1="dk2" tx1="lt1" bg2="dk1" tx2="lt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Lst>
  <p:txStyles>
    <p:titleStyle>
      <a:lvl1pPr algn="ctr" rtl="0" fontAlgn="base">
        <a:spcBef>
          <a:spcPct val="0"/>
        </a:spcBef>
        <a:spcAft>
          <a:spcPct val="0"/>
        </a:spcAft>
        <a:defRPr sz="4400" b="1" i="0" kern="1200">
          <a:solidFill>
            <a:schemeClr val="tx2"/>
          </a:solidFill>
          <a:effectLst>
            <a:outerShdw blurRad="38100" dist="38100" dir="2700000" algn="tl">
              <a:srgbClr val="000000"/>
            </a:outerShdw>
          </a:effectLst>
          <a:latin typeface="Arial" panose="020B0604020202020204" pitchFamily="34" charset="0"/>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9pPr>
    </p:titleStyle>
    <p:bodyStyle>
      <a:lvl1pPr marL="342900" indent="-342900" algn="l" rtl="0" fontAlgn="base">
        <a:spcBef>
          <a:spcPct val="20000"/>
        </a:spcBef>
        <a:spcAft>
          <a:spcPct val="0"/>
        </a:spcAft>
        <a:buClr>
          <a:schemeClr val="hlink"/>
        </a:buClr>
        <a:buSzPct val="65000"/>
        <a:buFont typeface="Wingdings" panose="05000000000000000000"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SzPct val="65000"/>
        <a:buFont typeface="Wingdings" panose="05000000000000000000" pitchFamily="2" charset="2"/>
        <a:buChar char="n"/>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accent2"/>
        </a:buClr>
        <a:buSzPct val="65000"/>
        <a:buFont typeface="Wingdings" panose="05000000000000000000" pitchFamily="2" charset="2"/>
        <a:buChar char="n"/>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lr>
          <a:schemeClr val="tx1"/>
        </a:buClr>
        <a:buSzPct val="65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folHlink"/>
        </a:buClr>
        <a:buSzPct val="65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432330693"/>
      </p:ext>
    </p:extLst>
  </p:cSld>
  <p:clrMap bg1="dk2" tx1="lt1" bg2="dk1"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a:extLst>
              <a:ext uri="{FF2B5EF4-FFF2-40B4-BE49-F238E27FC236}">
                <a16:creationId xmlns:a16="http://schemas.microsoft.com/office/drawing/2014/main" id="{0EAB39B2-DFD8-400E-9877-45EE7A4BE03D}"/>
              </a:ext>
            </a:extLst>
          </p:cNvPr>
          <p:cNvGrpSpPr>
            <a:grpSpLocks/>
          </p:cNvGrpSpPr>
          <p:nvPr/>
        </p:nvGrpSpPr>
        <p:grpSpPr bwMode="auto">
          <a:xfrm>
            <a:off x="0" y="0"/>
            <a:ext cx="2667000" cy="6858000"/>
            <a:chOff x="0" y="0"/>
            <a:chExt cx="1680" cy="4320"/>
          </a:xfrm>
        </p:grpSpPr>
        <p:sp>
          <p:nvSpPr>
            <p:cNvPr id="87043" name="Rectangle 3">
              <a:extLst>
                <a:ext uri="{FF2B5EF4-FFF2-40B4-BE49-F238E27FC236}">
                  <a16:creationId xmlns:a16="http://schemas.microsoft.com/office/drawing/2014/main" id="{24D291AB-0F0E-4F19-B368-975F003CF191}"/>
                </a:ext>
              </a:extLst>
            </p:cNvPr>
            <p:cNvSpPr>
              <a:spLocks noChangeArrowheads="1"/>
            </p:cNvSpPr>
            <p:nvPr/>
          </p:nvSpPr>
          <p:spPr bwMode="hidden">
            <a:xfrm>
              <a:off x="1248" y="0"/>
              <a:ext cx="432" cy="4320"/>
            </a:xfrm>
            <a:prstGeom prst="rect">
              <a:avLst/>
            </a:prstGeom>
            <a:gradFill rotWithShape="0">
              <a:gsLst>
                <a:gs pos="0">
                  <a:schemeClr val="bg1">
                    <a:gamma/>
                    <a:shade val="45490"/>
                    <a:invGamma/>
                  </a:schemeClr>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b="1" i="0" dirty="0">
                <a:latin typeface="Arial" panose="020B0604020202020204" pitchFamily="34" charset="0"/>
              </a:endParaRPr>
            </a:p>
          </p:txBody>
        </p:sp>
        <p:pic>
          <p:nvPicPr>
            <p:cNvPr id="87044" name="Picture 4" descr="slidemaster_med3">
              <a:extLst>
                <a:ext uri="{FF2B5EF4-FFF2-40B4-BE49-F238E27FC236}">
                  <a16:creationId xmlns:a16="http://schemas.microsoft.com/office/drawing/2014/main" id="{C6A90E65-841F-406A-A1AE-822643BE36A1}"/>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ltGray">
            <a:xfrm>
              <a:off x="0" y="0"/>
              <a:ext cx="1348" cy="4320"/>
            </a:xfrm>
            <a:prstGeom prst="rect">
              <a:avLst/>
            </a:prstGeom>
            <a:noFill/>
            <a:extLst>
              <a:ext uri="{909E8E84-426E-40DD-AFC4-6F175D3DCCD1}">
                <a14:hiddenFill xmlns:a14="http://schemas.microsoft.com/office/drawing/2010/main">
                  <a:solidFill>
                    <a:srgbClr val="FFFFFF"/>
                  </a:solidFill>
                </a14:hiddenFill>
              </a:ext>
            </a:extLst>
          </p:spPr>
        </p:pic>
      </p:grpSp>
      <p:sp>
        <p:nvSpPr>
          <p:cNvPr id="87045" name="Rectangle 5">
            <a:extLst>
              <a:ext uri="{FF2B5EF4-FFF2-40B4-BE49-F238E27FC236}">
                <a16:creationId xmlns:a16="http://schemas.microsoft.com/office/drawing/2014/main" id="{CD4D0457-4EA8-4621-8391-984A4CADF6FA}"/>
              </a:ext>
            </a:extLst>
          </p:cNvPr>
          <p:cNvSpPr>
            <a:spLocks noGrp="1" noChangeArrowheads="1"/>
          </p:cNvSpPr>
          <p:nvPr>
            <p:ph type="title"/>
          </p:nvPr>
        </p:nvSpPr>
        <p:spPr bwMode="auto">
          <a:xfrm>
            <a:off x="2438400" y="228600"/>
            <a:ext cx="64008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87046" name="Rectangle 6">
            <a:extLst>
              <a:ext uri="{FF2B5EF4-FFF2-40B4-BE49-F238E27FC236}">
                <a16:creationId xmlns:a16="http://schemas.microsoft.com/office/drawing/2014/main" id="{4A54CD72-8A41-42EE-8282-6A1E1589061F}"/>
              </a:ext>
            </a:extLst>
          </p:cNvPr>
          <p:cNvSpPr>
            <a:spLocks noGrp="1" noChangeArrowheads="1"/>
          </p:cNvSpPr>
          <p:nvPr>
            <p:ph type="body" idx="1"/>
          </p:nvPr>
        </p:nvSpPr>
        <p:spPr bwMode="auto">
          <a:xfrm>
            <a:off x="2438400" y="1600200"/>
            <a:ext cx="64008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87047" name="Rectangle 7">
            <a:extLst>
              <a:ext uri="{FF2B5EF4-FFF2-40B4-BE49-F238E27FC236}">
                <a16:creationId xmlns:a16="http://schemas.microsoft.com/office/drawing/2014/main" id="{D212C523-0E32-44C3-8DC8-2B35C7D9760C}"/>
              </a:ext>
            </a:extLst>
          </p:cNvPr>
          <p:cNvSpPr>
            <a:spLocks noGrp="1" noChangeArrowheads="1"/>
          </p:cNvSpPr>
          <p:nvPr>
            <p:ph type="dt" sz="half" idx="2"/>
          </p:nvPr>
        </p:nvSpPr>
        <p:spPr bwMode="auto">
          <a:xfrm>
            <a:off x="152400" y="6248400"/>
            <a:ext cx="1901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C0C0C0"/>
                  </a:outerShdw>
                </a:effectLst>
                <a:latin typeface="Arial" panose="020B0604020202020204" pitchFamily="34" charset="0"/>
              </a:defRPr>
            </a:lvl1pPr>
          </a:lstStyle>
          <a:p>
            <a:endParaRPr lang="en-US" altLang="en-US" dirty="0"/>
          </a:p>
        </p:txBody>
      </p:sp>
      <p:sp>
        <p:nvSpPr>
          <p:cNvPr id="87048" name="Rectangle 8">
            <a:extLst>
              <a:ext uri="{FF2B5EF4-FFF2-40B4-BE49-F238E27FC236}">
                <a16:creationId xmlns:a16="http://schemas.microsoft.com/office/drawing/2014/main" id="{0B07F2D0-6084-48C8-85B4-B6EB0747BD86}"/>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C0C0C0"/>
                  </a:outerShdw>
                </a:effectLst>
                <a:latin typeface="Arial" panose="020B0604020202020204" pitchFamily="34" charset="0"/>
              </a:defRPr>
            </a:lvl1pPr>
          </a:lstStyle>
          <a:p>
            <a:endParaRPr lang="en-US" altLang="en-US" dirty="0"/>
          </a:p>
        </p:txBody>
      </p:sp>
      <p:sp>
        <p:nvSpPr>
          <p:cNvPr id="87049" name="Rectangle 9">
            <a:extLst>
              <a:ext uri="{FF2B5EF4-FFF2-40B4-BE49-F238E27FC236}">
                <a16:creationId xmlns:a16="http://schemas.microsoft.com/office/drawing/2014/main" id="{7F0328F3-726F-4AEB-A0CB-D07DC3854004}"/>
              </a:ext>
            </a:extLst>
          </p:cNvPr>
          <p:cNvSpPr>
            <a:spLocks noGrp="1" noChangeArrowheads="1"/>
          </p:cNvSpPr>
          <p:nvPr>
            <p:ph type="sldNum" sz="quarter" idx="4"/>
          </p:nvPr>
        </p:nvSpPr>
        <p:spPr bwMode="auto">
          <a:xfrm>
            <a:off x="6934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C0C0C0"/>
                  </a:outerShdw>
                </a:effectLst>
                <a:latin typeface="Arial" panose="020B0604020202020204" pitchFamily="34" charset="0"/>
              </a:defRPr>
            </a:lvl1pPr>
          </a:lstStyle>
          <a:p>
            <a:fld id="{F2C689C8-09BC-4C9B-8627-DD8D936CFB56}" type="slidenum">
              <a:rPr lang="en-US" altLang="en-US" smtClean="0"/>
              <a:pPr/>
              <a:t>‹#›</a:t>
            </a:fld>
            <a:endParaRPr lang="en-US" altLang="en-US" dirty="0"/>
          </a:p>
        </p:txBody>
      </p:sp>
    </p:spTree>
    <p:extLst>
      <p:ext uri="{BB962C8B-B14F-4D97-AF65-F5344CB8AC3E}">
        <p14:creationId xmlns:p14="http://schemas.microsoft.com/office/powerpoint/2010/main" val="769866391"/>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Lst>
  <p:transition spd="slow"/>
  <p:txStyles>
    <p:titleStyle>
      <a:lvl1pPr algn="l" rtl="0" fontAlgn="base">
        <a:spcBef>
          <a:spcPct val="0"/>
        </a:spcBef>
        <a:spcAft>
          <a:spcPct val="0"/>
        </a:spcAft>
        <a:defRPr sz="3600" b="1" i="0" kern="1200">
          <a:solidFill>
            <a:schemeClr val="tx2"/>
          </a:solidFill>
          <a:effectLst>
            <a:outerShdw blurRad="38100" dist="38100" dir="2700000" algn="tl">
              <a:srgbClr val="C0C0C0"/>
            </a:outerShdw>
          </a:effectLst>
          <a:latin typeface="Arial" panose="020B0604020202020204" pitchFamily="34" charset="0"/>
          <a:ea typeface="+mj-ea"/>
          <a:cs typeface="+mj-cs"/>
        </a:defRPr>
      </a:lvl1pPr>
      <a:lvl2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2pPr>
      <a:lvl3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3pPr>
      <a:lvl4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4pPr>
      <a:lvl5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5pPr>
      <a:lvl6pPr marL="4572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6pPr>
      <a:lvl7pPr marL="9144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7pPr>
      <a:lvl8pPr marL="13716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8pPr>
      <a:lvl9pPr marL="18288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9pPr>
    </p:titleStyle>
    <p:bodyStyle>
      <a:lvl1pPr marL="342900" indent="-342900" algn="l" rtl="0" fontAlgn="base">
        <a:spcBef>
          <a:spcPct val="20000"/>
        </a:spcBef>
        <a:spcAft>
          <a:spcPct val="0"/>
        </a:spcAft>
        <a:buClr>
          <a:schemeClr val="hlink"/>
        </a:buClr>
        <a:buSzPct val="70000"/>
        <a:buFont typeface="Wingdings" panose="05000000000000000000" pitchFamily="2" charset="2"/>
        <a:buChar char="n"/>
        <a:defRPr sz="3200" b="1" i="0" kern="1200">
          <a:solidFill>
            <a:schemeClr val="tx1"/>
          </a:solidFill>
          <a:effectLst>
            <a:outerShdw blurRad="38100" dist="38100" dir="2700000" algn="tl">
              <a:srgbClr val="C0C0C0"/>
            </a:outerShdw>
          </a:effectLst>
          <a:latin typeface="Arial" panose="020B0604020202020204" pitchFamily="34" charset="0"/>
          <a:ea typeface="+mn-ea"/>
          <a:cs typeface="+mn-cs"/>
        </a:defRPr>
      </a:lvl1pPr>
      <a:lvl2pPr marL="742950" indent="-285750" algn="l" rtl="0" fontAlgn="base">
        <a:spcBef>
          <a:spcPct val="20000"/>
        </a:spcBef>
        <a:spcAft>
          <a:spcPct val="0"/>
        </a:spcAft>
        <a:buClr>
          <a:schemeClr val="folHlink"/>
        </a:buClr>
        <a:buSzPct val="70000"/>
        <a:buFont typeface="Wingdings" panose="05000000000000000000" pitchFamily="2" charset="2"/>
        <a:buChar char="l"/>
        <a:defRPr sz="2800" b="1" i="0" kern="1200">
          <a:solidFill>
            <a:schemeClr val="tx1"/>
          </a:solidFill>
          <a:effectLst>
            <a:outerShdw blurRad="38100" dist="38100" dir="2700000" algn="tl">
              <a:srgbClr val="C0C0C0"/>
            </a:outerShdw>
          </a:effectLst>
          <a:latin typeface="Arial" panose="020B0604020202020204" pitchFamily="34" charset="0"/>
          <a:ea typeface="+mn-ea"/>
          <a:cs typeface="+mn-cs"/>
        </a:defRPr>
      </a:lvl2pPr>
      <a:lvl3pPr marL="1143000" indent="-228600" algn="l" rtl="0" fontAlgn="base">
        <a:spcBef>
          <a:spcPct val="20000"/>
        </a:spcBef>
        <a:spcAft>
          <a:spcPct val="0"/>
        </a:spcAft>
        <a:buClr>
          <a:schemeClr val="hlink"/>
        </a:buClr>
        <a:buSzPct val="70000"/>
        <a:buFont typeface="Wingdings" panose="05000000000000000000" pitchFamily="2" charset="2"/>
        <a:buChar char="n"/>
        <a:defRPr sz="2400" b="1" i="0" kern="1200">
          <a:solidFill>
            <a:schemeClr val="tx1"/>
          </a:solidFill>
          <a:effectLst>
            <a:outerShdw blurRad="38100" dist="38100" dir="2700000" algn="tl">
              <a:srgbClr val="C0C0C0"/>
            </a:outerShdw>
          </a:effectLst>
          <a:latin typeface="Arial" panose="020B0604020202020204" pitchFamily="34" charset="0"/>
          <a:ea typeface="+mn-ea"/>
          <a:cs typeface="+mn-cs"/>
        </a:defRPr>
      </a:lvl3pPr>
      <a:lvl4pPr marL="1600200" indent="-228600" algn="l" rtl="0" fontAlgn="base">
        <a:spcBef>
          <a:spcPct val="20000"/>
        </a:spcBef>
        <a:spcAft>
          <a:spcPct val="0"/>
        </a:spcAft>
        <a:buClr>
          <a:schemeClr val="folHlink"/>
        </a:buClr>
        <a:buSzPct val="70000"/>
        <a:buFont typeface="Wingdings" panose="05000000000000000000" pitchFamily="2" charset="2"/>
        <a:buChar char="l"/>
        <a:defRPr sz="2000" b="1" i="0" kern="1200">
          <a:solidFill>
            <a:schemeClr val="tx1"/>
          </a:solidFill>
          <a:effectLst>
            <a:outerShdw blurRad="38100" dist="38100" dir="2700000" algn="tl">
              <a:srgbClr val="C0C0C0"/>
            </a:outerShdw>
          </a:effectLst>
          <a:latin typeface="Arial" panose="020B0604020202020204" pitchFamily="34" charset="0"/>
          <a:ea typeface="+mn-ea"/>
          <a:cs typeface="+mn-cs"/>
        </a:defRPr>
      </a:lvl4pPr>
      <a:lvl5pPr marL="2057400" indent="-228600" algn="l" rtl="0" fontAlgn="base">
        <a:spcBef>
          <a:spcPct val="20000"/>
        </a:spcBef>
        <a:spcAft>
          <a:spcPct val="0"/>
        </a:spcAft>
        <a:buClr>
          <a:schemeClr val="hlink"/>
        </a:buClr>
        <a:buSzPct val="70000"/>
        <a:buFont typeface="Wingdings" panose="05000000000000000000" pitchFamily="2" charset="2"/>
        <a:buChar char="n"/>
        <a:defRPr sz="2000" b="1" i="0" kern="1200">
          <a:solidFill>
            <a:schemeClr val="tx1"/>
          </a:solidFill>
          <a:effectLst>
            <a:outerShdw blurRad="38100" dist="38100" dir="2700000" algn="tl">
              <a:srgbClr val="C0C0C0"/>
            </a:outerShdw>
          </a:effectLst>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1914568"/>
      </p:ext>
    </p:extLst>
  </p:cSld>
  <p:clrMap bg1="lt1" tx1="dk1" bg2="lt2" tx2="dk2" accent1="accent1" accent2="accent2" accent3="accent3" accent4="accent4" accent5="accent5" accent6="accent6" hlink="hlink" folHlink="folHlink"/>
  <p:sldLayoutIdLst>
    <p:sldLayoutId id="2147484291" r:id="rId1"/>
    <p:sldLayoutId id="2147484292" r:id="rId2"/>
    <p:sldLayoutId id="2147484293" r:id="rId3"/>
    <p:sldLayoutId id="2147484294" r:id="rId4"/>
    <p:sldLayoutId id="2147484295" r:id="rId5"/>
    <p:sldLayoutId id="2147484296" r:id="rId6"/>
    <p:sldLayoutId id="2147484297" r:id="rId7"/>
    <p:sldLayoutId id="2147484298" r:id="rId8"/>
    <p:sldLayoutId id="2147484299" r:id="rId9"/>
    <p:sldLayoutId id="2147484300" r:id="rId10"/>
    <p:sldLayoutId id="21474843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Rectangle 3"/>
          <p:cNvSpPr>
            <a:spLocks noGrp="1" noChangeArrowheads="1"/>
          </p:cNvSpPr>
          <p:nvPr>
            <p:ph type="title"/>
          </p:nvPr>
        </p:nvSpPr>
        <p:spPr bwMode="auto">
          <a:xfrm>
            <a:off x="38100" y="60960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20" name="Rectangle 4"/>
          <p:cNvSpPr>
            <a:spLocks noGrp="1" noChangeArrowheads="1"/>
          </p:cNvSpPr>
          <p:nvPr>
            <p:ph type="body" idx="1"/>
          </p:nvPr>
        </p:nvSpPr>
        <p:spPr bwMode="auto">
          <a:xfrm>
            <a:off x="38100" y="1981200"/>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C1B24FDB-6D8B-EC47-9C3E-A0114DFA94DD}" type="slidenum">
              <a:rPr lang="en-US" smtClean="0"/>
              <a:pPr>
                <a:defRPr/>
              </a:pPr>
              <a:t>‹#›</a:t>
            </a:fld>
            <a:endParaRPr lang="en-US" dirty="0"/>
          </a:p>
        </p:txBody>
      </p:sp>
    </p:spTree>
    <p:extLst>
      <p:ext uri="{BB962C8B-B14F-4D97-AF65-F5344CB8AC3E}">
        <p14:creationId xmlns:p14="http://schemas.microsoft.com/office/powerpoint/2010/main" val="1852206678"/>
      </p:ext>
    </p:extLst>
  </p:cSld>
  <p:clrMap bg1="lt1" tx1="dk1" bg2="lt2" tx2="dk2" accent1="accent1" accent2="accent2" accent3="accent3" accent4="accent4" accent5="accent5" accent6="accent6" hlink="hlink" folHlink="folHlink"/>
  <p:sldLayoutIdLst>
    <p:sldLayoutId id="2147484303" r:id="rId1"/>
    <p:sldLayoutId id="2147484304" r:id="rId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6pPr>
      <a:lvl7pPr marL="9144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7pPr>
      <a:lvl8pPr marL="13716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8pPr>
      <a:lvl9pPr marL="18288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9pPr>
    </p:titleStyle>
    <p:bodyStyle>
      <a:lvl1pPr marL="465138" indent="-465138" algn="l" rtl="0" eaLnBrk="0" fontAlgn="base" hangingPunct="0">
        <a:spcBef>
          <a:spcPct val="20000"/>
        </a:spcBef>
        <a:spcAft>
          <a:spcPct val="0"/>
        </a:spcAft>
        <a:buClr>
          <a:srgbClr val="2D5902"/>
        </a:buClr>
        <a:buFont typeface="Wingdings" charset="0"/>
        <a:buChar char=""/>
        <a:defRPr kumimoji="1" sz="3200" b="1" i="0">
          <a:solidFill>
            <a:schemeClr val="tx1"/>
          </a:solidFill>
          <a:latin typeface="Arial" panose="020B0604020202020204" pitchFamily="34" charset="0"/>
          <a:ea typeface="+mn-ea"/>
          <a:cs typeface="Arial" panose="020B0604020202020204" pitchFamily="34" charset="0"/>
        </a:defRPr>
      </a:lvl1pPr>
      <a:lvl2pPr marL="965200" indent="-385763" algn="l" rtl="0" eaLnBrk="0" fontAlgn="base" hangingPunct="0">
        <a:spcBef>
          <a:spcPct val="20000"/>
        </a:spcBef>
        <a:spcAft>
          <a:spcPct val="0"/>
        </a:spcAft>
        <a:buClr>
          <a:srgbClr val="2D5902"/>
        </a:buClr>
        <a:buFont typeface="Wingdings" charset="0"/>
        <a:buChar char=""/>
        <a:defRPr kumimoji="1" sz="2800" b="1" i="0">
          <a:solidFill>
            <a:schemeClr val="tx1"/>
          </a:solidFill>
          <a:latin typeface="Arial" panose="020B0604020202020204" pitchFamily="34" charset="0"/>
          <a:ea typeface="+mn-ea"/>
          <a:cs typeface="Arial" panose="020B0604020202020204" pitchFamily="34" charset="0"/>
        </a:defRPr>
      </a:lvl2pPr>
      <a:lvl3pPr marL="1484313" indent="-331788" algn="l" rtl="0" eaLnBrk="0" fontAlgn="base" hangingPunct="0">
        <a:spcBef>
          <a:spcPct val="20000"/>
        </a:spcBef>
        <a:spcAft>
          <a:spcPct val="0"/>
        </a:spcAft>
        <a:buClr>
          <a:srgbClr val="2D5902"/>
        </a:buClr>
        <a:buFont typeface="Wingdings" charset="0"/>
        <a:buChar char=""/>
        <a:defRPr kumimoji="1" sz="2400" b="1" i="0">
          <a:solidFill>
            <a:schemeClr val="tx1"/>
          </a:solidFill>
          <a:latin typeface="Arial" panose="020B0604020202020204" pitchFamily="34" charset="0"/>
          <a:ea typeface="+mn-ea"/>
          <a:cs typeface="Arial" panose="020B0604020202020204" pitchFamily="34" charset="0"/>
        </a:defRPr>
      </a:lvl3pPr>
      <a:lvl4pPr marL="1949450" indent="-296863" algn="l" rtl="0" eaLnBrk="0" fontAlgn="base" hangingPunct="0">
        <a:spcBef>
          <a:spcPct val="20000"/>
        </a:spcBef>
        <a:spcAft>
          <a:spcPct val="0"/>
        </a:spcAft>
        <a:buClr>
          <a:srgbClr val="2D5902"/>
        </a:buClr>
        <a:buFont typeface="Wingdings" charset="0"/>
        <a:buChar char=""/>
        <a:defRPr kumimoji="1" sz="2000" b="1" i="0">
          <a:solidFill>
            <a:schemeClr val="tx1"/>
          </a:solidFill>
          <a:latin typeface="Arial" panose="020B0604020202020204" pitchFamily="34" charset="0"/>
          <a:ea typeface="+mn-ea"/>
          <a:cs typeface="Arial" panose="020B0604020202020204" pitchFamily="34" charset="0"/>
        </a:defRPr>
      </a:lvl4pPr>
      <a:lvl5pPr marL="2343150" indent="-279400" algn="l" rtl="0" eaLnBrk="0" fontAlgn="base" hangingPunct="0">
        <a:spcBef>
          <a:spcPct val="20000"/>
        </a:spcBef>
        <a:spcAft>
          <a:spcPct val="0"/>
        </a:spcAft>
        <a:buClr>
          <a:srgbClr val="2D5902"/>
        </a:buClr>
        <a:buFont typeface="Wingdings" charset="0"/>
        <a:buChar char=""/>
        <a:defRPr kumimoji="1" sz="2000" b="1" i="0">
          <a:solidFill>
            <a:schemeClr val="tx1"/>
          </a:solidFill>
          <a:latin typeface="Arial" panose="020B0604020202020204" pitchFamily="34" charset="0"/>
          <a:ea typeface="+mn-ea"/>
          <a:cs typeface="Arial" panose="020B0604020202020204" pitchFamily="34" charset="0"/>
        </a:defRPr>
      </a:lvl5pPr>
      <a:lvl6pPr marL="28003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6pPr>
      <a:lvl7pPr marL="32575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7pPr>
      <a:lvl8pPr marL="37147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8pPr>
      <a:lvl9pPr marL="41719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charset="0"/>
                <a:ea typeface="Osaka"/>
                <a:cs typeface="Osaka"/>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charset="0"/>
                <a:ea typeface="Osaka"/>
                <a:cs typeface="Osaka"/>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128"/>
                <a:cs typeface="Osaka" charset="-128"/>
              </a:defRPr>
            </a:lvl1pPr>
          </a:lstStyle>
          <a:p>
            <a:pPr>
              <a:defRPr/>
            </a:pPr>
            <a:fld id="{C233DCF7-D56E-C741-9286-0F50E86C9849}" type="slidenum">
              <a:rPr lang="en-US"/>
              <a:pPr>
                <a:defRPr/>
              </a:pPr>
              <a:t>‹#›</a:t>
            </a:fld>
            <a:endParaRPr lang="en-US"/>
          </a:p>
        </p:txBody>
      </p:sp>
    </p:spTree>
    <p:extLst>
      <p:ext uri="{BB962C8B-B14F-4D97-AF65-F5344CB8AC3E}">
        <p14:creationId xmlns:p14="http://schemas.microsoft.com/office/powerpoint/2010/main" val="1396133888"/>
      </p:ext>
    </p:extLst>
  </p:cSld>
  <p:clrMap bg1="dk2" tx1="lt1" bg2="dk1" tx2="lt2" accent1="accent1" accent2="accent2" accent3="accent3" accent4="accent4" accent5="accent5" accent6="accent6" hlink="hlink" folHlink="folHlink"/>
  <p:sldLayoutIdLst>
    <p:sldLayoutId id="2147484306" r:id="rId1"/>
    <p:sldLayoutId id="2147484307" r:id="rId2"/>
    <p:sldLayoutId id="2147484308" r:id="rId3"/>
    <p:sldLayoutId id="2147484309" r:id="rId4"/>
    <p:sldLayoutId id="2147484310" r:id="rId5"/>
    <p:sldLayoutId id="2147484311" r:id="rId6"/>
    <p:sldLayoutId id="2147484312" r:id="rId7"/>
    <p:sldLayoutId id="2147484313" r:id="rId8"/>
    <p:sldLayoutId id="2147484314" r:id="rId9"/>
    <p:sldLayoutId id="2147484315" r:id="rId10"/>
    <p:sldLayoutId id="2147484316" r:id="rId11"/>
  </p:sldLayoutIdLst>
  <p:transition/>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FDF099F-D587-443D-947B-8E71C16DA2B1}"/>
              </a:ext>
            </a:extLst>
          </p:cNvPr>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388631E-0B7C-4041-B245-2D04F49FEEC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ABBF272-D42B-4639-9F5B-93888B86101E}"/>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29" name="Rectangle 5">
            <a:extLst>
              <a:ext uri="{FF2B5EF4-FFF2-40B4-BE49-F238E27FC236}">
                <a16:creationId xmlns:a16="http://schemas.microsoft.com/office/drawing/2014/main" id="{4FD74F55-4F43-4DC5-A512-E4766458E86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30" name="Rectangle 6">
            <a:extLst>
              <a:ext uri="{FF2B5EF4-FFF2-40B4-BE49-F238E27FC236}">
                <a16:creationId xmlns:a16="http://schemas.microsoft.com/office/drawing/2014/main" id="{D4F0C730-CED8-43D6-AD14-EE58C482300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3C83E5B5-D126-44C5-B1C4-70A4BB4A2878}"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892107790"/>
      </p:ext>
    </p:extLst>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37" r:id="rId6"/>
    <p:sldLayoutId id="2147484338" r:id="rId7"/>
    <p:sldLayoutId id="2147484339" r:id="rId8"/>
    <p:sldLayoutId id="2147484340" r:id="rId9"/>
    <p:sldLayoutId id="2147484341" r:id="rId10"/>
    <p:sldLayoutId id="21474843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B47095AD-3F2C-2E4B-8082-2FDB25342444}"/>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195" name="Rectangle 3">
            <a:extLst>
              <a:ext uri="{FF2B5EF4-FFF2-40B4-BE49-F238E27FC236}">
                <a16:creationId xmlns:a16="http://schemas.microsoft.com/office/drawing/2014/main" id="{81F43C46-0958-C14B-8148-BC394235251E}"/>
              </a:ext>
            </a:extLst>
          </p:cNvPr>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a:extLst>
              <a:ext uri="{FF2B5EF4-FFF2-40B4-BE49-F238E27FC236}">
                <a16:creationId xmlns:a16="http://schemas.microsoft.com/office/drawing/2014/main" id="{3FBFB59D-EEA5-3A4F-819E-350C5C9C947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5DDBE7FE-E963-C148-84BB-D673F9F754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144F9668-90A4-7144-B975-9D455606631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fld id="{07244A12-9FD9-8D42-9C6E-563B1DEE9779}" type="slidenum">
              <a:rPr lang="en-US" altLang="en-US"/>
              <a:pPr/>
              <a:t>‹#›</a:t>
            </a:fld>
            <a:endParaRPr lang="en-US" altLang="en-US"/>
          </a:p>
        </p:txBody>
      </p:sp>
    </p:spTree>
    <p:extLst>
      <p:ext uri="{BB962C8B-B14F-4D97-AF65-F5344CB8AC3E}">
        <p14:creationId xmlns:p14="http://schemas.microsoft.com/office/powerpoint/2010/main" val="803907352"/>
      </p:ext>
    </p:extLst>
  </p:cSld>
  <p:clrMap bg1="lt1" tx1="dk1" bg2="lt2" tx2="dk2" accent1="accent1" accent2="accent2" accent3="accent3" accent4="accent4" accent5="accent5" accent6="accent6" hlink="hlink" folHlink="folHlink"/>
  <p:sldLayoutIdLst>
    <p:sldLayoutId id="2147484344" r:id="rId1"/>
  </p:sldLayoutIdLst>
  <p:transition spd="med">
    <p:randomBar dir="ver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440878"/>
      </p:ext>
    </p:extLst>
  </p:cSld>
  <p:clrMap bg1="dk2" tx1="lt1" bg2="dk1" tx2="lt2" accent1="accent1" accent2="accent2" accent3="accent3" accent4="accent4" accent5="accent5" accent6="accent6" hlink="hlink" folHlink="folHlink"/>
  <p:sldLayoutIdLst>
    <p:sldLayoutId id="2147484358" r:id="rId1"/>
    <p:sldLayoutId id="2147484359" r:id="rId2"/>
    <p:sldLayoutId id="2147484360" r:id="rId3"/>
    <p:sldLayoutId id="2147484361" r:id="rId4"/>
    <p:sldLayoutId id="2147484362" r:id="rId5"/>
    <p:sldLayoutId id="2147484363" r:id="rId6"/>
    <p:sldLayoutId id="2147484364" r:id="rId7"/>
    <p:sldLayoutId id="2147484365" r:id="rId8"/>
    <p:sldLayoutId id="2147484366" r:id="rId9"/>
    <p:sldLayoutId id="2147484367" r:id="rId10"/>
    <p:sldLayoutId id="2147484368" r:id="rId11"/>
    <p:sldLayoutId id="2147484369"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defRPr/>
            </a:pPr>
            <a:fld id="{77B28565-C876-FD48-95E8-BA980AFD499A}" type="slidenum">
              <a:rPr lang="en-US" smtClean="0">
                <a:solidFill>
                  <a:srgbClr val="FFFFCC"/>
                </a:solidFill>
                <a:cs typeface="ＭＳ Ｐゴシック" charset="0"/>
              </a:rPr>
              <a:pPr>
                <a:defRPr/>
              </a:pPr>
              <a:t>‹#›</a:t>
            </a:fld>
            <a:endParaRPr lang="en-US" dirty="0">
              <a:solidFill>
                <a:srgbClr val="FFFFCC"/>
              </a:solidFill>
              <a:cs typeface="ＭＳ Ｐゴシック" charset="0"/>
            </a:endParaRPr>
          </a:p>
        </p:txBody>
      </p:sp>
    </p:spTree>
    <p:extLst>
      <p:ext uri="{BB962C8B-B14F-4D97-AF65-F5344CB8AC3E}">
        <p14:creationId xmlns:p14="http://schemas.microsoft.com/office/powerpoint/2010/main" val="248597027"/>
      </p:ext>
    </p:extLst>
  </p:cSld>
  <p:clrMap bg1="dk2" tx1="lt1" bg2="dk1" tx2="lt2" accent1="accent1" accent2="accent2" accent3="accent3" accent4="accent4" accent5="accent5" accent6="accent6" hlink="hlink" folHlink="folHlink"/>
  <p:sldLayoutIdLst>
    <p:sldLayoutId id="2147484371" r:id="rId1"/>
    <p:sldLayoutId id="2147484372" r:id="rId2"/>
    <p:sldLayoutId id="2147484373" r:id="rId3"/>
    <p:sldLayoutId id="2147484374" r:id="rId4"/>
    <p:sldLayoutId id="2147484375" r:id="rId5"/>
    <p:sldLayoutId id="2147484376" r:id="rId6"/>
    <p:sldLayoutId id="2147484377" r:id="rId7"/>
    <p:sldLayoutId id="2147484378" r:id="rId8"/>
    <p:sldLayoutId id="2147484379" r:id="rId9"/>
    <p:sldLayoutId id="2147484380" r:id="rId10"/>
    <p:sldLayoutId id="2147484381" r:id="rId11"/>
    <p:sldLayoutId id="2147484382"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smtClean="0"/>
              <a:pPr>
                <a:defRPr/>
              </a:pPr>
              <a:t>‹#›</a:t>
            </a:fld>
            <a:endParaRPr lang="en-US" dirty="0"/>
          </a:p>
        </p:txBody>
      </p:sp>
    </p:spTree>
    <p:extLst>
      <p:ext uri="{BB962C8B-B14F-4D97-AF65-F5344CB8AC3E}">
        <p14:creationId xmlns:p14="http://schemas.microsoft.com/office/powerpoint/2010/main" val="2856660717"/>
      </p:ext>
    </p:extLst>
  </p:cSld>
  <p:clrMap bg1="lt1" tx1="dk1" bg2="lt2" tx2="dk2" accent1="accent1" accent2="accent2" accent3="accent3" accent4="accent4" accent5="accent5" accent6="accent6" hlink="hlink" folHlink="folHlink"/>
  <p:sldLayoutIdLst>
    <p:sldLayoutId id="2147484384" r:id="rId1"/>
    <p:sldLayoutId id="2147484385" r:id="rId2"/>
    <p:sldLayoutId id="2147484386" r:id="rId3"/>
    <p:sldLayoutId id="2147484387" r:id="rId4"/>
    <p:sldLayoutId id="2147484388" r:id="rId5"/>
    <p:sldLayoutId id="2147484389" r:id="rId6"/>
    <p:sldLayoutId id="2147484390" r:id="rId7"/>
    <p:sldLayoutId id="2147484391" r:id="rId8"/>
    <p:sldLayoutId id="2147484392" r:id="rId9"/>
    <p:sldLayoutId id="2147484393" r:id="rId10"/>
    <p:sldLayoutId id="21474843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035297040"/>
      </p:ext>
    </p:extLst>
  </p:cSld>
  <p:clrMap bg1="lt1" tx1="dk1" bg2="lt2" tx2="dk2" accent1="accent1" accent2="accent2" accent3="accent3" accent4="accent4" accent5="accent5" accent6="accent6" hlink="hlink" folHlink="folHlink"/>
  <p:sldLayoutIdLst>
    <p:sldLayoutId id="2147484396"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3525548"/>
      </p:ext>
    </p:extLst>
  </p:cSld>
  <p:clrMap bg1="dk2" tx1="lt1" bg2="dk1" tx2="lt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8601640"/>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 id="2147484409" r:id="rId12"/>
    <p:sldLayoutId id="2147484410" r:id="rId13"/>
  </p:sldLayoutIdLst>
  <p:hf sldNum="0"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93228699"/>
      </p:ext>
    </p:extLst>
  </p:cSld>
  <p:clrMap bg1="dk2" tx1="lt1" bg2="dk1" tx2="lt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59815559"/>
      </p:ext>
    </p:extLst>
  </p:cSld>
  <p:clrMap bg1="lt1" tx1="dk1" bg2="lt2" tx2="dk2" accent1="accent1" accent2="accent2" accent3="accent3" accent4="accent4" accent5="accent5" accent6="accent6" hlink="hlink" folHlink="folHlink"/>
  <p:sldLayoutIdLst>
    <p:sldLayoutId id="2147484424" r:id="rId1"/>
    <p:sldLayoutId id="2147484425" r:id="rId2"/>
    <p:sldLayoutId id="2147484426" r:id="rId3"/>
    <p:sldLayoutId id="2147484427" r:id="rId4"/>
    <p:sldLayoutId id="2147484428" r:id="rId5"/>
    <p:sldLayoutId id="2147484429" r:id="rId6"/>
    <p:sldLayoutId id="2147484430" r:id="rId7"/>
    <p:sldLayoutId id="2147484431" r:id="rId8"/>
    <p:sldLayoutId id="2147484432" r:id="rId9"/>
    <p:sldLayoutId id="2147484433" r:id="rId10"/>
    <p:sldLayoutId id="2147484434"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6472519"/>
      </p:ext>
    </p:extLst>
  </p:cSld>
  <p:clrMap bg1="lt1" tx1="dk1" bg2="lt2" tx2="dk2" accent1="accent1" accent2="accent2" accent3="accent3" accent4="accent4" accent5="accent5" accent6="accent6" hlink="hlink" folHlink="folHlink"/>
  <p:sldLayoutIdLst>
    <p:sldLayoutId id="2147484436" r:id="rId1"/>
    <p:sldLayoutId id="2147484437" r:id="rId2"/>
    <p:sldLayoutId id="2147484438" r:id="rId3"/>
    <p:sldLayoutId id="2147484439" r:id="rId4"/>
    <p:sldLayoutId id="2147484440" r:id="rId5"/>
    <p:sldLayoutId id="2147484441" r:id="rId6"/>
    <p:sldLayoutId id="2147484442" r:id="rId7"/>
    <p:sldLayoutId id="2147484443" r:id="rId8"/>
    <p:sldLayoutId id="2147484444" r:id="rId9"/>
    <p:sldLayoutId id="2147484445" r:id="rId10"/>
    <p:sldLayoutId id="214748444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bwMode="auto">
          <a:xfrm>
            <a:off x="134973"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ctr" anchorCtr="0" compatLnSpc="1">
            <a:prstTxWarp prst="textNoShape">
              <a:avLst/>
            </a:prstTxWarp>
          </a:bodyPr>
          <a:lstStyle/>
          <a:p>
            <a:pPr lvl="0"/>
            <a:r>
              <a:rPr lang="en-US"/>
              <a:t>Click to edit Master title style</a:t>
            </a:r>
          </a:p>
        </p:txBody>
      </p:sp>
      <p:sp>
        <p:nvSpPr>
          <p:cNvPr id="124931" name="Rectangle 3"/>
          <p:cNvSpPr>
            <a:spLocks noGrp="1" noChangeArrowheads="1"/>
          </p:cNvSpPr>
          <p:nvPr>
            <p:ph type="body" idx="1"/>
          </p:nvPr>
        </p:nvSpPr>
        <p:spPr bwMode="auto">
          <a:xfrm>
            <a:off x="134938" y="2116173"/>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4932"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3"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75" tIns="45638" rIns="91275" bIns="45638"/>
          <a:lstStyle/>
          <a:p>
            <a:pPr algn="ctr"/>
            <a:endParaRPr kumimoji="1" lang="en-US">
              <a:solidFill>
                <a:srgbClr val="FFFFCC"/>
              </a:solidFill>
            </a:endParaRPr>
          </a:p>
        </p:txBody>
      </p:sp>
      <p:sp>
        <p:nvSpPr>
          <p:cNvPr id="124934"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5"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6"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7" name="Freeform 9"/>
          <p:cNvSpPr>
            <a:spLocks/>
          </p:cNvSpPr>
          <p:nvPr/>
        </p:nvSpPr>
        <p:spPr bwMode="auto">
          <a:xfrm>
            <a:off x="4868898"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8"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9"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grpSp>
        <p:nvGrpSpPr>
          <p:cNvPr id="124940" name="Group 12"/>
          <p:cNvGrpSpPr>
            <a:grpSpLocks/>
          </p:cNvGrpSpPr>
          <p:nvPr/>
        </p:nvGrpSpPr>
        <p:grpSpPr bwMode="auto">
          <a:xfrm>
            <a:off x="63500" y="153988"/>
            <a:ext cx="3435350" cy="520700"/>
            <a:chOff x="40" y="97"/>
            <a:chExt cx="2164" cy="328"/>
          </a:xfrm>
        </p:grpSpPr>
        <p:sp>
          <p:nvSpPr>
            <p:cNvPr id="124950"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1"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2"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3"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4"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nvGrpSpPr>
          <p:cNvPr id="124941" name="Group 18"/>
          <p:cNvGrpSpPr>
            <a:grpSpLocks/>
          </p:cNvGrpSpPr>
          <p:nvPr/>
        </p:nvGrpSpPr>
        <p:grpSpPr bwMode="auto">
          <a:xfrm>
            <a:off x="5646738" y="153988"/>
            <a:ext cx="3435350" cy="552450"/>
            <a:chOff x="3557" y="97"/>
            <a:chExt cx="2164" cy="348"/>
          </a:xfrm>
        </p:grpSpPr>
        <p:sp>
          <p:nvSpPr>
            <p:cNvPr id="124945"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6"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7"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8"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9"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r">
              <a:defRPr sz="1400">
                <a:solidFill>
                  <a:srgbClr val="FFFFCC"/>
                </a:solidFill>
              </a:defRPr>
            </a:lvl1pPr>
          </a:lstStyle>
          <a:p>
            <a:pPr>
              <a:defRPr/>
            </a:pPr>
            <a:fld id="{36C23D01-61D0-FA44-97A4-122099C96E89}" type="slidenum">
              <a:rPr lang="en-US"/>
              <a:pPr>
                <a:defRPr/>
              </a:pPr>
              <a:t>‹#›</a:t>
            </a:fld>
            <a:endParaRPr lang="en-US"/>
          </a:p>
        </p:txBody>
      </p:sp>
    </p:spTree>
    <p:extLst>
      <p:ext uri="{BB962C8B-B14F-4D97-AF65-F5344CB8AC3E}">
        <p14:creationId xmlns:p14="http://schemas.microsoft.com/office/powerpoint/2010/main" val="3434779202"/>
      </p:ext>
    </p:extLst>
  </p:cSld>
  <p:clrMap bg1="dk2" tx1="lt1" bg2="dk1" tx2="lt2" accent1="accent1" accent2="accent2" accent3="accent3" accent4="accent4" accent5="accent5" accent6="accent6" hlink="hlink" folHlink="folHlink"/>
  <p:sldLayoutIdLst>
    <p:sldLayoutId id="214748444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5pPr>
      <a:lvl6pPr marL="456411" algn="ctr" rtl="0" fontAlgn="base">
        <a:spcBef>
          <a:spcPct val="0"/>
        </a:spcBef>
        <a:spcAft>
          <a:spcPct val="0"/>
        </a:spcAft>
        <a:defRPr sz="4400">
          <a:solidFill>
            <a:schemeClr val="tx2"/>
          </a:solidFill>
          <a:latin typeface="Times New Roman" charset="0"/>
        </a:defRPr>
      </a:lvl6pPr>
      <a:lvl7pPr marL="912825" algn="ctr" rtl="0" fontAlgn="base">
        <a:spcBef>
          <a:spcPct val="0"/>
        </a:spcBef>
        <a:spcAft>
          <a:spcPct val="0"/>
        </a:spcAft>
        <a:defRPr sz="4400">
          <a:solidFill>
            <a:schemeClr val="tx2"/>
          </a:solidFill>
          <a:latin typeface="Times New Roman" charset="0"/>
        </a:defRPr>
      </a:lvl7pPr>
      <a:lvl8pPr marL="1369220" algn="ctr" rtl="0" fontAlgn="base">
        <a:spcBef>
          <a:spcPct val="0"/>
        </a:spcBef>
        <a:spcAft>
          <a:spcPct val="0"/>
        </a:spcAft>
        <a:defRPr sz="4400">
          <a:solidFill>
            <a:schemeClr val="tx2"/>
          </a:solidFill>
          <a:latin typeface="Times New Roman" charset="0"/>
        </a:defRPr>
      </a:lvl8pPr>
      <a:lvl9pPr marL="1825644" algn="ctr" rtl="0" fontAlgn="base">
        <a:spcBef>
          <a:spcPct val="0"/>
        </a:spcBef>
        <a:spcAft>
          <a:spcPct val="0"/>
        </a:spcAft>
        <a:defRPr sz="4400">
          <a:solidFill>
            <a:schemeClr val="tx2"/>
          </a:solidFill>
          <a:latin typeface="Times New Roman" charset="0"/>
        </a:defRPr>
      </a:lvl9pPr>
    </p:titleStyle>
    <p:bodyStyle>
      <a:lvl1pPr marL="342305" indent="-342305"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34" charset="-128"/>
          <a:cs typeface="ＭＳ Ｐゴシック" charset="-128"/>
        </a:defRPr>
      </a:lvl1pPr>
      <a:lvl2pPr marL="741657" indent="-28526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128"/>
        </a:defRPr>
      </a:lvl2pPr>
      <a:lvl3pPr marL="1141010" indent="-228206"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128"/>
        </a:defRPr>
      </a:lvl3pPr>
      <a:lvl4pPr marL="1597431"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4pPr>
      <a:lvl5pPr marL="2053830"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5pPr>
      <a:lvl6pPr marL="2510238"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653"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050"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469"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rPr dirty="0"/>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018661433"/>
      </p:ext>
    </p:extLst>
  </p:cSld>
  <p:clrMap bg1="lt1" tx1="dk1" bg2="lt2" tx2="dk2" accent1="accent1" accent2="accent2" accent3="accent3" accent4="accent4" accent5="accent5" accent6="accent6" hlink="hlink" folHlink="folHlink"/>
  <p:sldLayoutIdLst>
    <p:sldLayoutId id="2147484450" r:id="rId1"/>
    <p:sldLayoutId id="2147484451" r:id="rId2"/>
    <p:sldLayoutId id="2147484452" r:id="rId3"/>
    <p:sldLayoutId id="2147484453" r:id="rId4"/>
    <p:sldLayoutId id="2147484454" r:id="rId5"/>
    <p:sldLayoutId id="2147484455" r:id="rId6"/>
    <p:sldLayoutId id="2147484456" r:id="rId7"/>
    <p:sldLayoutId id="2147484457" r:id="rId8"/>
    <p:sldLayoutId id="2147484458" r:id="rId9"/>
    <p:sldLayoutId id="2147484459" r:id="rId10"/>
    <p:sldLayoutId id="2147484460" r:id="rId11"/>
    <p:sldLayoutId id="2147484461" r:id="rId12"/>
    <p:sldLayoutId id="2147484462" r:id="rId13"/>
    <p:sldLayoutId id="2147484463" r:id="rId14"/>
    <p:sldLayoutId id="2147484464" r:id="rId15"/>
    <p:sldLayoutId id="2147484465" r:id="rId16"/>
    <p:sldLayoutId id="2147484466" r:id="rId17"/>
    <p:sldLayoutId id="2147484467" r:id="rId18"/>
    <p:sldLayoutId id="2147484468" r:id="rId19"/>
    <p:sldLayoutId id="2147484469" r:id="rId20"/>
    <p:sldLayoutId id="2147484470" r:id="rId21"/>
    <p:sldLayoutId id="2147484471" r:id="rId22"/>
    <p:sldLayoutId id="2147484472" r:id="rId23"/>
    <p:sldLayoutId id="2147484473" r:id="rId24"/>
    <p:sldLayoutId id="2147484474" r:id="rId25"/>
    <p:sldLayoutId id="2147484475" r:id="rId26"/>
    <p:sldLayoutId id="2147484476" r:id="rId27"/>
    <p:sldLayoutId id="2147484477" r:id="rId28"/>
    <p:sldLayoutId id="2147484478" r:id="rId29"/>
    <p:sldLayoutId id="2147484479" r:id="rId30"/>
    <p:sldLayoutId id="2147484480" r:id="rId31"/>
    <p:sldLayoutId id="2147484481" r:id="rId32"/>
    <p:sldLayoutId id="2147484482" r:id="rId33"/>
    <p:sldLayoutId id="2147484483" r:id="rId34"/>
    <p:sldLayoutId id="2147484484" r:id="rId35"/>
    <p:sldLayoutId id="2147484485" r:id="rId36"/>
    <p:sldLayoutId id="2147484486" r:id="rId37"/>
    <p:sldLayoutId id="2147484487" r:id="rId38"/>
    <p:sldLayoutId id="2147484488" r:id="rId39"/>
    <p:sldLayoutId id="2147484489" r:id="rId40"/>
    <p:sldLayoutId id="2147484490" r:id="rId41"/>
    <p:sldLayoutId id="2147484491" r:id="rId42"/>
    <p:sldLayoutId id="2147484492" r:id="rId43"/>
    <p:sldLayoutId id="2147484493" r:id="rId44"/>
    <p:sldLayoutId id="2147484494" r:id="rId45"/>
    <p:sldLayoutId id="2147484495" r:id="rId46"/>
    <p:sldLayoutId id="2147484496" r:id="rId47"/>
    <p:sldLayoutId id="2147484497" r:id="rId48"/>
    <p:sldLayoutId id="2147484498" r:id="rId49"/>
    <p:sldLayoutId id="2147484499" r:id="rId50"/>
    <p:sldLayoutId id="2147484500" r:id="rId51"/>
    <p:sldLayoutId id="2147484501" r:id="rId52"/>
    <p:sldLayoutId id="2147484502" r:id="rId53"/>
    <p:sldLayoutId id="2147484503" r:id="rId54"/>
    <p:sldLayoutId id="2147484504" r:id="rId55"/>
    <p:sldLayoutId id="2147484505" r:id="rId56"/>
    <p:sldLayoutId id="2147484506" r:id="rId57"/>
    <p:sldLayoutId id="2147484507" r:id="rId58"/>
    <p:sldLayoutId id="2147484508" r:id="rId59"/>
    <p:sldLayoutId id="2147484509" r:id="rId60"/>
    <p:sldLayoutId id="2147484510" r:id="rId61"/>
    <p:sldLayoutId id="2147484511" r:id="rId62"/>
    <p:sldLayoutId id="2147484512" r:id="rId63"/>
    <p:sldLayoutId id="2147484513" r:id="rId64"/>
    <p:sldLayoutId id="2147484514" r:id="rId65"/>
    <p:sldLayoutId id="2147484515" r:id="rId66"/>
    <p:sldLayoutId id="2147484516" r:id="rId67"/>
    <p:sldLayoutId id="2147484517" r:id="rId68"/>
    <p:sldLayoutId id="2147484518" r:id="rId69"/>
    <p:sldLayoutId id="2147484519" r:id="rId70"/>
    <p:sldLayoutId id="2147484520" r:id="rId71"/>
    <p:sldLayoutId id="2147484521" r:id="rId72"/>
    <p:sldLayoutId id="2147484522" r:id="rId73"/>
    <p:sldLayoutId id="2147484523" r:id="rId74"/>
    <p:sldLayoutId id="2147484524" r:id="rId75"/>
    <p:sldLayoutId id="2147484525" r:id="rId76"/>
    <p:sldLayoutId id="2147484526" r:id="rId77"/>
    <p:sldLayoutId id="2147484527" r:id="rId78"/>
    <p:sldLayoutId id="2147484528" r:id="rId79"/>
    <p:sldLayoutId id="2147484529" r:id="rId80"/>
    <p:sldLayoutId id="2147484530" r:id="rId81"/>
    <p:sldLayoutId id="2147484531" r:id="rId82"/>
    <p:sldLayoutId id="2147484532" r:id="rId83"/>
    <p:sldLayoutId id="2147484533" r:id="rId84"/>
    <p:sldLayoutId id="2147484534" r:id="rId85"/>
    <p:sldLayoutId id="2147484535" r:id="rId86"/>
    <p:sldLayoutId id="2147484536" r:id="rId87"/>
    <p:sldLayoutId id="2147484537" r:id="rId88"/>
    <p:sldLayoutId id="2147484538" r:id="rId89"/>
    <p:sldLayoutId id="2147484539" r:id="rId90"/>
    <p:sldLayoutId id="2147484540" r:id="rId91"/>
    <p:sldLayoutId id="2147484541" r:id="rId92"/>
    <p:sldLayoutId id="2147484542" r:id="rId93"/>
    <p:sldLayoutId id="2147484543" r:id="rId94"/>
    <p:sldLayoutId id="2147484544" r:id="rId95"/>
    <p:sldLayoutId id="2147484545" r:id="rId96"/>
    <p:sldLayoutId id="2147484546" r:id="rId97"/>
    <p:sldLayoutId id="2147484547" r:id="rId98"/>
    <p:sldLayoutId id="2147484548" r:id="rId99"/>
    <p:sldLayoutId id="2147484549" r:id="rId100"/>
    <p:sldLayoutId id="2147484550" r:id="rId101"/>
    <p:sldLayoutId id="2147484551" r:id="rId102"/>
    <p:sldLayoutId id="2147484552" r:id="rId103"/>
    <p:sldLayoutId id="2147484553" r:id="rId104"/>
    <p:sldLayoutId id="2147484554" r:id="rId105"/>
    <p:sldLayoutId id="2147484555" r:id="rId106"/>
    <p:sldLayoutId id="2147484556" r:id="rId107"/>
    <p:sldLayoutId id="2147484557" r:id="rId108"/>
    <p:sldLayoutId id="2147484558" r:id="rId109"/>
    <p:sldLayoutId id="2147484559" r:id="rId110"/>
    <p:sldLayoutId id="2147484560" r:id="rId111"/>
    <p:sldLayoutId id="2147484561" r:id="rId112"/>
    <p:sldLayoutId id="2147484562" r:id="rId113"/>
    <p:sldLayoutId id="2147484563" r:id="rId114"/>
    <p:sldLayoutId id="2147484564" r:id="rId115"/>
    <p:sldLayoutId id="2147484565" r:id="rId116"/>
    <p:sldLayoutId id="2147484566" r:id="rId117"/>
    <p:sldLayoutId id="2147484567" r:id="rId118"/>
    <p:sldLayoutId id="2147484568" r:id="rId119"/>
    <p:sldLayoutId id="2147484569" r:id="rId120"/>
    <p:sldLayoutId id="2147484570" r:id="rId121"/>
    <p:sldLayoutId id="2147484571" r:id="rId122"/>
    <p:sldLayoutId id="2147484572" r:id="rId123"/>
    <p:sldLayoutId id="2147484573" r:id="rId124"/>
    <p:sldLayoutId id="2147484574" r:id="rId125"/>
    <p:sldLayoutId id="2147484575" r:id="rId126"/>
    <p:sldLayoutId id="2147484576" r:id="rId127"/>
    <p:sldLayoutId id="2147484577" r:id="rId128"/>
    <p:sldLayoutId id="2147484578" r:id="rId129"/>
    <p:sldLayoutId id="2147484579" r:id="rId130"/>
    <p:sldLayoutId id="2147484580" r:id="rId131"/>
    <p:sldLayoutId id="2147484581" r:id="rId132"/>
    <p:sldLayoutId id="2147484582" r:id="rId133"/>
    <p:sldLayoutId id="2147484583" r:id="rId134"/>
    <p:sldLayoutId id="2147484584" r:id="rId135"/>
    <p:sldLayoutId id="2147484585" r:id="rId136"/>
    <p:sldLayoutId id="2147484586" r:id="rId137"/>
    <p:sldLayoutId id="2147484587" r:id="rId138"/>
    <p:sldLayoutId id="2147484588" r:id="rId139"/>
    <p:sldLayoutId id="2147484589" r:id="rId140"/>
    <p:sldLayoutId id="2147484590" r:id="rId141"/>
    <p:sldLayoutId id="2147484591" r:id="rId142"/>
    <p:sldLayoutId id="2147484592" r:id="rId143"/>
    <p:sldLayoutId id="2147484593" r:id="rId144"/>
    <p:sldLayoutId id="2147484594" r:id="rId145"/>
    <p:sldLayoutId id="2147484595" r:id="rId146"/>
    <p:sldLayoutId id="2147484596" r:id="rId147"/>
    <p:sldLayoutId id="2147484597" r:id="rId148"/>
    <p:sldLayoutId id="2147484598" r:id="rId149"/>
    <p:sldLayoutId id="2147484599" r:id="rId150"/>
    <p:sldLayoutId id="2147484600" r:id="rId151"/>
    <p:sldLayoutId id="2147484601" r:id="rId152"/>
    <p:sldLayoutId id="2147484602" r:id="rId153"/>
    <p:sldLayoutId id="2147484603" r:id="rId154"/>
    <p:sldLayoutId id="2147484604" r:id="rId155"/>
    <p:sldLayoutId id="2147484605" r:id="rId156"/>
    <p:sldLayoutId id="2147484606" r:id="rId157"/>
    <p:sldLayoutId id="2147484607" r:id="rId158"/>
    <p:sldLayoutId id="2147484608" r:id="rId159"/>
    <p:sldLayoutId id="2147484609" r:id="rId160"/>
    <p:sldLayoutId id="2147484610" r:id="rId161"/>
    <p:sldLayoutId id="2147484611" r:id="rId162"/>
    <p:sldLayoutId id="2147484612" r:id="rId163"/>
    <p:sldLayoutId id="2147484613" r:id="rId164"/>
    <p:sldLayoutId id="2147484614" r:id="rId165"/>
    <p:sldLayoutId id="2147484615" r:id="rId166"/>
    <p:sldLayoutId id="2147484616" r:id="rId167"/>
    <p:sldLayoutId id="2147484617" r:id="rId168"/>
    <p:sldLayoutId id="2147484618" r:id="rId169"/>
    <p:sldLayoutId id="2147484619" r:id="rId170"/>
    <p:sldLayoutId id="2147484620" r:id="rId171"/>
    <p:sldLayoutId id="2147484621" r:id="rId172"/>
    <p:sldLayoutId id="2147484622" r:id="rId173"/>
    <p:sldLayoutId id="2147484623" r:id="rId174"/>
    <p:sldLayoutId id="2147484624" r:id="rId175"/>
    <p:sldLayoutId id="2147484625" r:id="rId176"/>
    <p:sldLayoutId id="2147484626" r:id="rId177"/>
    <p:sldLayoutId id="2147484627" r:id="rId178"/>
    <p:sldLayoutId id="2147484628" r:id="rId179"/>
    <p:sldLayoutId id="2147484629" r:id="rId180"/>
    <p:sldLayoutId id="2147484630" r:id="rId181"/>
    <p:sldLayoutId id="2147484631" r:id="rId182"/>
    <p:sldLayoutId id="2147484632" r:id="rId183"/>
    <p:sldLayoutId id="2147484633" r:id="rId184"/>
    <p:sldLayoutId id="2147484634" r:id="rId185"/>
    <p:sldLayoutId id="2147484635" r:id="rId186"/>
    <p:sldLayoutId id="2147484636" r:id="rId187"/>
    <p:sldLayoutId id="2147484637" r:id="rId188"/>
    <p:sldLayoutId id="2147484638" r:id="rId189"/>
    <p:sldLayoutId id="2147484639" r:id="rId190"/>
    <p:sldLayoutId id="2147484640" r:id="rId191"/>
    <p:sldLayoutId id="2147484641" r:id="rId192"/>
    <p:sldLayoutId id="2147484642" r:id="rId193"/>
    <p:sldLayoutId id="2147484643" r:id="rId194"/>
    <p:sldLayoutId id="2147484644" r:id="rId195"/>
    <p:sldLayoutId id="2147484645" r:id="rId196"/>
    <p:sldLayoutId id="2147484646" r:id="rId197"/>
    <p:sldLayoutId id="2147484647" r:id="rId198"/>
    <p:sldLayoutId id="2147484648" r:id="rId199"/>
    <p:sldLayoutId id="2147484649" r:id="rId200"/>
    <p:sldLayoutId id="2147484650" r:id="rId201"/>
    <p:sldLayoutId id="2147484651" r:id="rId202"/>
    <p:sldLayoutId id="2147484652" r:id="rId203"/>
    <p:sldLayoutId id="2147484653" r:id="rId204"/>
    <p:sldLayoutId id="2147484654" r:id="rId205"/>
    <p:sldLayoutId id="2147484655" r:id="rId206"/>
    <p:sldLayoutId id="2147484656" r:id="rId207"/>
    <p:sldLayoutId id="2147484657" r:id="rId208"/>
    <p:sldLayoutId id="2147484658" r:id="rId209"/>
    <p:sldLayoutId id="2147484659" r:id="rId210"/>
    <p:sldLayoutId id="2147484660" r:id="rId211"/>
    <p:sldLayoutId id="2147484661" r:id="rId212"/>
    <p:sldLayoutId id="2147484662" r:id="rId213"/>
    <p:sldLayoutId id="2147484663" r:id="rId214"/>
    <p:sldLayoutId id="2147484664" r:id="rId215"/>
    <p:sldLayoutId id="2147484665" r:id="rId216"/>
    <p:sldLayoutId id="2147484666" r:id="rId217"/>
    <p:sldLayoutId id="2147484667" r:id="rId218"/>
    <p:sldLayoutId id="2147484668" r:id="rId219"/>
    <p:sldLayoutId id="2147484669" r:id="rId220"/>
    <p:sldLayoutId id="2147484670" r:id="rId221"/>
    <p:sldLayoutId id="2147484671" r:id="rId222"/>
    <p:sldLayoutId id="2147484672" r:id="rId223"/>
    <p:sldLayoutId id="2147484673" r:id="rId224"/>
    <p:sldLayoutId id="2147484674" r:id="rId225"/>
    <p:sldLayoutId id="2147484675" r:id="rId226"/>
    <p:sldLayoutId id="2147484676" r:id="rId227"/>
    <p:sldLayoutId id="2147484677" r:id="rId228"/>
    <p:sldLayoutId id="2147484678" r:id="rId229"/>
    <p:sldLayoutId id="2147484679" r:id="rId230"/>
    <p:sldLayoutId id="2147484680" r:id="rId231"/>
    <p:sldLayoutId id="2147484681" r:id="rId232"/>
    <p:sldLayoutId id="2147484682" r:id="rId233"/>
    <p:sldLayoutId id="2147484683" r:id="rId234"/>
    <p:sldLayoutId id="2147484684" r:id="rId235"/>
    <p:sldLayoutId id="2147484685" r:id="rId236"/>
    <p:sldLayoutId id="2147484686" r:id="rId237"/>
    <p:sldLayoutId id="2147484687" r:id="rId238"/>
    <p:sldLayoutId id="2147484688" r:id="rId239"/>
    <p:sldLayoutId id="2147484689" r:id="rId240"/>
    <p:sldLayoutId id="2147484690" r:id="rId241"/>
    <p:sldLayoutId id="2147484691" r:id="rId242"/>
    <p:sldLayoutId id="2147484692" r:id="rId243"/>
    <p:sldLayoutId id="2147484693" r:id="rId244"/>
    <p:sldLayoutId id="2147484694" r:id="rId245"/>
    <p:sldLayoutId id="2147484695" r:id="rId246"/>
    <p:sldLayoutId id="2147484696" r:id="rId247"/>
    <p:sldLayoutId id="2147484697" r:id="rId248"/>
    <p:sldLayoutId id="2147484698" r:id="rId249"/>
    <p:sldLayoutId id="2147484699" r:id="rId250"/>
    <p:sldLayoutId id="2147484700" r:id="rId251"/>
    <p:sldLayoutId id="2147484701" r:id="rId252"/>
    <p:sldLayoutId id="2147484702" r:id="rId253"/>
    <p:sldLayoutId id="2147484703" r:id="rId254"/>
    <p:sldLayoutId id="2147484704" r:id="rId255"/>
    <p:sldLayoutId id="2147484705" r:id="rId256"/>
    <p:sldLayoutId id="2147484706" r:id="rId257"/>
    <p:sldLayoutId id="2147484707" r:id="rId258"/>
    <p:sldLayoutId id="2147484708" r:id="rId259"/>
    <p:sldLayoutId id="2147484709" r:id="rId260"/>
    <p:sldLayoutId id="2147484710" r:id="rId261"/>
    <p:sldLayoutId id="2147484711" r:id="rId262"/>
    <p:sldLayoutId id="2147484712" r:id="rId263"/>
    <p:sldLayoutId id="2147484713" r:id="rId264"/>
    <p:sldLayoutId id="2147484714" r:id="rId265"/>
    <p:sldLayoutId id="2147484715" r:id="rId266"/>
    <p:sldLayoutId id="2147484716" r:id="rId267"/>
  </p:sldLayoutIdLst>
  <p:transition spd="med"/>
  <p:txStyles>
    <p:titleStyle>
      <a:lvl1pPr marL="0" marR="0" indent="0" algn="ctr" defTabSz="914400" rtl="0" latinLnBrk="0">
        <a:lnSpc>
          <a:spcPct val="100000"/>
        </a:lnSpc>
        <a:spcBef>
          <a:spcPts val="0"/>
        </a:spcBef>
        <a:spcAft>
          <a:spcPts val="0"/>
        </a:spcAft>
        <a:buClrTx/>
        <a:buSzTx/>
        <a:buFontTx/>
        <a:buNone/>
        <a:tabLst/>
        <a:defRPr sz="44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0582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a:effectLst>
            <a:outerShdw blurRad="63500" dist="35916" dir="8100068"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81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58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FFFFFF"/>
              </a:solidFill>
            </a:endParaRPr>
          </a:p>
        </p:txBody>
      </p:sp>
      <p:sp>
        <p:nvSpPr>
          <p:cNvPr id="2058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FFFFFF"/>
              </a:solidFill>
            </a:endParaRPr>
          </a:p>
        </p:txBody>
      </p:sp>
      <p:sp>
        <p:nvSpPr>
          <p:cNvPr id="2058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7433C137-82EA-7742-8FFE-970F41399681}" type="slidenum">
              <a:rPr lang="en-US" smtClean="0">
                <a:solidFill>
                  <a:srgbClr val="FFFFFF"/>
                </a:solidFill>
                <a:ea typeface="Osaka" charset="0"/>
                <a:cs typeface="Osaka" charset="0"/>
              </a:rPr>
              <a:pPr>
                <a:defRPr/>
              </a:pPr>
              <a:t>‹#›</a:t>
            </a:fld>
            <a:endParaRPr lang="en-US" dirty="0">
              <a:solidFill>
                <a:srgbClr val="FFFFFF"/>
              </a:solidFill>
              <a:ea typeface="Osaka" charset="0"/>
              <a:cs typeface="Osaka" charset="0"/>
            </a:endParaRPr>
          </a:p>
        </p:txBody>
      </p:sp>
    </p:spTree>
    <p:extLst>
      <p:ext uri="{BB962C8B-B14F-4D97-AF65-F5344CB8AC3E}">
        <p14:creationId xmlns:p14="http://schemas.microsoft.com/office/powerpoint/2010/main" val="2669264776"/>
      </p:ext>
    </p:extLst>
  </p:cSld>
  <p:clrMap bg1="dk2" tx1="lt1" bg2="dk1"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pitchFamily="-112" charset="0"/>
        </a:defRPr>
      </a:lvl6pPr>
      <a:lvl7pPr marL="914400" algn="l" rtl="0" eaLnBrk="0" fontAlgn="base" hangingPunct="0">
        <a:lnSpc>
          <a:spcPct val="90000"/>
        </a:lnSpc>
        <a:spcBef>
          <a:spcPct val="0"/>
        </a:spcBef>
        <a:spcAft>
          <a:spcPct val="0"/>
        </a:spcAft>
        <a:defRPr sz="4400" b="1">
          <a:solidFill>
            <a:schemeClr val="tx2"/>
          </a:solidFill>
          <a:latin typeface="Times New Roman" pitchFamily="-112" charset="0"/>
        </a:defRPr>
      </a:lvl7pPr>
      <a:lvl8pPr marL="1371600" algn="l" rtl="0" eaLnBrk="0" fontAlgn="base" hangingPunct="0">
        <a:lnSpc>
          <a:spcPct val="90000"/>
        </a:lnSpc>
        <a:spcBef>
          <a:spcPct val="0"/>
        </a:spcBef>
        <a:spcAft>
          <a:spcPct val="0"/>
        </a:spcAft>
        <a:defRPr sz="4400" b="1">
          <a:solidFill>
            <a:schemeClr val="tx2"/>
          </a:solidFill>
          <a:latin typeface="Times New Roman" pitchFamily="-112" charset="0"/>
        </a:defRPr>
      </a:lvl8pPr>
      <a:lvl9pPr marL="1828800" algn="l" rtl="0" eaLnBrk="0" fontAlgn="base" hangingPunct="0">
        <a:lnSpc>
          <a:spcPct val="90000"/>
        </a:lnSpc>
        <a:spcBef>
          <a:spcPct val="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4206693978"/>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4/22/24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2435224102"/>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xStyles>
    <p:titleStyle>
      <a:lvl1pPr algn="ctr" defTabSz="457020"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0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39.xml"/><Relationship Id="rId1" Type="http://schemas.openxmlformats.org/officeDocument/2006/relationships/slideLayout" Target="../slideLayouts/slideLayout151.xml"/></Relationships>
</file>

<file path=ppt/slides/_rels/slide10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40.xml"/><Relationship Id="rId1" Type="http://schemas.openxmlformats.org/officeDocument/2006/relationships/slideLayout" Target="../slideLayouts/slideLayout150.xml"/></Relationships>
</file>

<file path=ppt/slides/_rels/slide10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41.xml"/><Relationship Id="rId1" Type="http://schemas.openxmlformats.org/officeDocument/2006/relationships/slideLayout" Target="../slideLayouts/slideLayout150.xml"/></Relationships>
</file>

<file path=ppt/slides/_rels/slide10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42.xml"/><Relationship Id="rId1" Type="http://schemas.openxmlformats.org/officeDocument/2006/relationships/slideLayout" Target="../slideLayouts/slideLayout15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10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image" Target="../media/image110.jpeg"/><Relationship Id="rId1" Type="http://schemas.openxmlformats.org/officeDocument/2006/relationships/slideLayout" Target="../slideLayouts/slideLayout153.xml"/></Relationships>
</file>

<file path=ppt/slides/_rels/slide106.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53.xml"/></Relationships>
</file>

<file path=ppt/slides/_rels/slide10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43.xml"/><Relationship Id="rId1" Type="http://schemas.openxmlformats.org/officeDocument/2006/relationships/slideLayout" Target="../slideLayouts/slideLayout163.xml"/></Relationships>
</file>

<file path=ppt/slides/_rels/slide108.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53.xml"/></Relationships>
</file>

<file path=ppt/slides/_rels/slide1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44.xml"/><Relationship Id="rId1" Type="http://schemas.openxmlformats.org/officeDocument/2006/relationships/slideLayout" Target="../slideLayouts/slideLayout15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10.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158.xml"/></Relationships>
</file>

<file path=ppt/slides/_rels/slide111.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158.xml"/></Relationships>
</file>

<file path=ppt/slides/_rels/slide112.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58.xml"/></Relationships>
</file>

<file path=ppt/slides/_rels/slide11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45.xml"/><Relationship Id="rId1" Type="http://schemas.openxmlformats.org/officeDocument/2006/relationships/slideLayout" Target="../slideLayouts/slideLayout158.xml"/></Relationships>
</file>

<file path=ppt/slides/_rels/slide114.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153.xml"/></Relationships>
</file>

<file path=ppt/slides/_rels/slide115.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53.xml"/></Relationships>
</file>

<file path=ppt/slides/_rels/slide11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46.xml"/><Relationship Id="rId1" Type="http://schemas.openxmlformats.org/officeDocument/2006/relationships/slideLayout" Target="../slideLayouts/slideLayout174.xml"/></Relationships>
</file>

<file path=ppt/slides/_rels/slide117.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53.xml"/></Relationships>
</file>

<file path=ppt/slides/_rels/slide118.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53.xml"/></Relationships>
</file>

<file path=ppt/slides/_rels/slide119.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15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2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48.xml"/><Relationship Id="rId1" Type="http://schemas.openxmlformats.org/officeDocument/2006/relationships/slideLayout" Target="../slideLayouts/slideLayout186.xml"/></Relationships>
</file>

<file path=ppt/slides/_rels/slide123.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126.jpeg"/><Relationship Id="rId1" Type="http://schemas.openxmlformats.org/officeDocument/2006/relationships/slideLayout" Target="../slideLayouts/slideLayout137.xml"/><Relationship Id="rId4" Type="http://schemas.openxmlformats.org/officeDocument/2006/relationships/image" Target="../media/image69.jpeg"/></Relationships>
</file>

<file path=ppt/slides/_rels/slide12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49.xml"/><Relationship Id="rId1" Type="http://schemas.openxmlformats.org/officeDocument/2006/relationships/slideLayout" Target="../slideLayouts/slideLayout143.xml"/></Relationships>
</file>

<file path=ppt/slides/_rels/slide12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50.xml"/><Relationship Id="rId1" Type="http://schemas.openxmlformats.org/officeDocument/2006/relationships/slideLayout" Target="../slideLayouts/slideLayout143.xml"/></Relationships>
</file>

<file path=ppt/slides/_rels/slide12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51.xml"/><Relationship Id="rId1" Type="http://schemas.openxmlformats.org/officeDocument/2006/relationships/slideLayout" Target="../slideLayouts/slideLayout143.xml"/></Relationships>
</file>

<file path=ppt/slides/_rels/slide12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52.xml"/><Relationship Id="rId1" Type="http://schemas.openxmlformats.org/officeDocument/2006/relationships/slideLayout" Target="../slideLayouts/slideLayout143.xml"/></Relationships>
</file>

<file path=ppt/slides/_rels/slide12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53.xml"/><Relationship Id="rId1" Type="http://schemas.openxmlformats.org/officeDocument/2006/relationships/slideLayout" Target="../slideLayouts/slideLayout14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13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54.xml"/><Relationship Id="rId1" Type="http://schemas.openxmlformats.org/officeDocument/2006/relationships/slideLayout" Target="../slideLayouts/slideLayout143.xml"/></Relationships>
</file>

<file path=ppt/slides/_rels/slide13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55.xml"/><Relationship Id="rId1" Type="http://schemas.openxmlformats.org/officeDocument/2006/relationships/slideLayout" Target="../slideLayouts/slideLayout143.xml"/></Relationships>
</file>

<file path=ppt/slides/_rels/slide13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56.xml"/><Relationship Id="rId1" Type="http://schemas.openxmlformats.org/officeDocument/2006/relationships/slideLayout" Target="../slideLayouts/slideLayout143.xml"/></Relationships>
</file>

<file path=ppt/slides/_rels/slide133.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57.xml"/><Relationship Id="rId1" Type="http://schemas.openxmlformats.org/officeDocument/2006/relationships/slideLayout" Target="../slideLayouts/slideLayout143.xml"/></Relationships>
</file>

<file path=ppt/slides/_rels/slide13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58.xml"/><Relationship Id="rId1" Type="http://schemas.openxmlformats.org/officeDocument/2006/relationships/slideLayout" Target="../slideLayouts/slideLayout143.xml"/></Relationships>
</file>

<file path=ppt/slides/_rels/slide13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59.xml"/><Relationship Id="rId1" Type="http://schemas.openxmlformats.org/officeDocument/2006/relationships/slideLayout" Target="../slideLayouts/slideLayout143.xml"/></Relationships>
</file>

<file path=ppt/slides/_rels/slide13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60.xml"/><Relationship Id="rId1" Type="http://schemas.openxmlformats.org/officeDocument/2006/relationships/slideLayout" Target="../slideLayouts/slideLayout143.xml"/></Relationships>
</file>

<file path=ppt/slides/_rels/slide13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61.xml"/><Relationship Id="rId1" Type="http://schemas.openxmlformats.org/officeDocument/2006/relationships/slideLayout" Target="../slideLayouts/slideLayout143.xml"/></Relationships>
</file>

<file path=ppt/slides/_rels/slide13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62.xml"/><Relationship Id="rId1" Type="http://schemas.openxmlformats.org/officeDocument/2006/relationships/slideLayout" Target="../slideLayouts/slideLayout143.xml"/></Relationships>
</file>

<file path=ppt/slides/_rels/slide13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63.xml"/><Relationship Id="rId1" Type="http://schemas.openxmlformats.org/officeDocument/2006/relationships/slideLayout" Target="../slideLayouts/slideLayout143.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474.xml"/><Relationship Id="rId4" Type="http://schemas.openxmlformats.org/officeDocument/2006/relationships/image" Target="../media/image39.png"/></Relationships>
</file>

<file path=ppt/slides/_rels/slide140.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92.xml"/></Relationships>
</file>

<file path=ppt/slides/_rels/slide141.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64.xml"/><Relationship Id="rId1" Type="http://schemas.openxmlformats.org/officeDocument/2006/relationships/slideLayout" Target="../slideLayouts/slideLayout448.xml"/><Relationship Id="rId4" Type="http://schemas.openxmlformats.org/officeDocument/2006/relationships/image" Target="../media/image142.jpeg"/></Relationships>
</file>

<file path=ppt/slides/_rels/slide142.xml.rels><?xml version="1.0" encoding="UTF-8" standalone="yes"?>
<Relationships xmlns="http://schemas.openxmlformats.org/package/2006/relationships"><Relationship Id="rId3" Type="http://schemas.openxmlformats.org/officeDocument/2006/relationships/image" Target="../media/image143.emf"/><Relationship Id="rId2" Type="http://schemas.openxmlformats.org/officeDocument/2006/relationships/notesSlide" Target="../notesSlides/notesSlide65.xml"/><Relationship Id="rId1" Type="http://schemas.openxmlformats.org/officeDocument/2006/relationships/slideLayout" Target="../slideLayouts/slideLayout449.xml"/></Relationships>
</file>

<file path=ppt/slides/_rels/slide14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66.xml"/><Relationship Id="rId1" Type="http://schemas.openxmlformats.org/officeDocument/2006/relationships/slideLayout" Target="../slideLayouts/slideLayout636.xml"/></Relationships>
</file>

<file path=ppt/slides/_rels/slide14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67.xml"/><Relationship Id="rId1" Type="http://schemas.openxmlformats.org/officeDocument/2006/relationships/slideLayout" Target="../slideLayouts/slideLayout636.xml"/></Relationships>
</file>

<file path=ppt/slides/_rels/slide14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4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4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4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68.xml"/><Relationship Id="rId1" Type="http://schemas.openxmlformats.org/officeDocument/2006/relationships/slideLayout" Target="../slideLayouts/slideLayout196.xml"/><Relationship Id="rId4" Type="http://schemas.openxmlformats.org/officeDocument/2006/relationships/image" Target="../media/image146.jpeg"/></Relationships>
</file>

<file path=ppt/slides/_rels/slide14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69.xml"/><Relationship Id="rId1" Type="http://schemas.openxmlformats.org/officeDocument/2006/relationships/slideLayout" Target="../slideLayouts/slideLayout196.xml"/></Relationships>
</file>

<file path=ppt/slides/_rels/slide1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png"/><Relationship Id="rId1" Type="http://schemas.openxmlformats.org/officeDocument/2006/relationships/slideLayout" Target="../slideLayouts/slideLayout462.xml"/><Relationship Id="rId4" Type="http://schemas.openxmlformats.org/officeDocument/2006/relationships/image" Target="../media/image42.jpeg"/></Relationships>
</file>

<file path=ppt/slides/_rels/slide15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70.xml"/><Relationship Id="rId1" Type="http://schemas.openxmlformats.org/officeDocument/2006/relationships/slideLayout" Target="../slideLayouts/slideLayout196.xml"/></Relationships>
</file>

<file path=ppt/slides/_rels/slide151.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71.xml"/><Relationship Id="rId1" Type="http://schemas.openxmlformats.org/officeDocument/2006/relationships/slideLayout" Target="../slideLayouts/slideLayout196.xml"/></Relationships>
</file>

<file path=ppt/slides/_rels/slide15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72.xml"/><Relationship Id="rId1" Type="http://schemas.openxmlformats.org/officeDocument/2006/relationships/slideLayout" Target="../slideLayouts/slideLayout196.xml"/></Relationships>
</file>

<file path=ppt/slides/_rels/slide153.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73.xml"/><Relationship Id="rId1" Type="http://schemas.openxmlformats.org/officeDocument/2006/relationships/slideLayout" Target="../slideLayouts/slideLayout196.xml"/></Relationships>
</file>

<file path=ppt/slides/_rels/slide15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74.xml"/><Relationship Id="rId1" Type="http://schemas.openxmlformats.org/officeDocument/2006/relationships/slideLayout" Target="../slideLayouts/slideLayout196.xml"/></Relationships>
</file>

<file path=ppt/slides/_rels/slide155.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75.xml"/><Relationship Id="rId1" Type="http://schemas.openxmlformats.org/officeDocument/2006/relationships/slideLayout" Target="../slideLayouts/slideLayout207.xml"/></Relationships>
</file>

<file path=ppt/slides/_rels/slide15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76.xml"/><Relationship Id="rId1" Type="http://schemas.openxmlformats.org/officeDocument/2006/relationships/slideLayout" Target="../slideLayouts/slideLayout208.xml"/></Relationships>
</file>

<file path=ppt/slides/_rels/slide15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77.xml"/><Relationship Id="rId1" Type="http://schemas.openxmlformats.org/officeDocument/2006/relationships/slideLayout" Target="../slideLayouts/slideLayout209.xml"/></Relationships>
</file>

<file path=ppt/slides/_rels/slide15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78.xml"/><Relationship Id="rId1" Type="http://schemas.openxmlformats.org/officeDocument/2006/relationships/slideLayout" Target="../slideLayouts/slideLayout196.xml"/></Relationships>
</file>

<file path=ppt/slides/_rels/slide15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79.xml"/><Relationship Id="rId1" Type="http://schemas.openxmlformats.org/officeDocument/2006/relationships/slideLayout" Target="../slideLayouts/slideLayout196.xml"/></Relationships>
</file>

<file path=ppt/slides/_rels/slide1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96.xml"/></Relationships>
</file>

<file path=ppt/slides/_rels/slide161.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19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16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81.xml"/><Relationship Id="rId1" Type="http://schemas.openxmlformats.org/officeDocument/2006/relationships/slideLayout" Target="../slideLayouts/slideLayout196.xml"/></Relationships>
</file>

<file path=ppt/slides/_rels/slide16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82.xml"/><Relationship Id="rId1" Type="http://schemas.openxmlformats.org/officeDocument/2006/relationships/slideLayout" Target="../slideLayouts/slideLayout196.xml"/></Relationships>
</file>

<file path=ppt/slides/_rels/slide165.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83.xml"/><Relationship Id="rId1" Type="http://schemas.openxmlformats.org/officeDocument/2006/relationships/slideLayout" Target="../slideLayouts/slideLayout196.xml"/></Relationships>
</file>

<file path=ppt/slides/_rels/slide16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84.xml"/><Relationship Id="rId1" Type="http://schemas.openxmlformats.org/officeDocument/2006/relationships/slideLayout" Target="../slideLayouts/slideLayout196.xml"/></Relationships>
</file>

<file path=ppt/slides/_rels/slide167.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85.xml"/><Relationship Id="rId1" Type="http://schemas.openxmlformats.org/officeDocument/2006/relationships/slideLayout" Target="../slideLayouts/slideLayout196.xml"/></Relationships>
</file>

<file path=ppt/slides/_rels/slide168.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86.xml"/><Relationship Id="rId1" Type="http://schemas.openxmlformats.org/officeDocument/2006/relationships/slideLayout" Target="../slideLayouts/slideLayout196.xml"/></Relationships>
</file>

<file path=ppt/slides/_rels/slide16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87.xml"/><Relationship Id="rId1" Type="http://schemas.openxmlformats.org/officeDocument/2006/relationships/slideLayout" Target="../slideLayouts/slideLayout196.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xml"/><Relationship Id="rId1" Type="http://schemas.openxmlformats.org/officeDocument/2006/relationships/slideLayout" Target="../slideLayouts/slideLayout56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96.xml"/></Relationships>
</file>

<file path=ppt/slides/_rels/slide17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11.xml"/></Relationships>
</file>

<file path=ppt/slides/_rels/slide17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90.xml"/><Relationship Id="rId1" Type="http://schemas.openxmlformats.org/officeDocument/2006/relationships/slideLayout" Target="../slideLayouts/slideLayout196.xml"/></Relationships>
</file>

<file path=ppt/slides/_rels/slide17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91.xml"/><Relationship Id="rId1" Type="http://schemas.openxmlformats.org/officeDocument/2006/relationships/slideLayout" Target="../slideLayouts/slideLayout197.xml"/></Relationships>
</file>

<file path=ppt/slides/_rels/slide17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92.xml"/><Relationship Id="rId1" Type="http://schemas.openxmlformats.org/officeDocument/2006/relationships/slideLayout" Target="../slideLayouts/slideLayout497.xml"/></Relationships>
</file>

<file path=ppt/slides/_rels/slide176.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93.xml"/><Relationship Id="rId1" Type="http://schemas.openxmlformats.org/officeDocument/2006/relationships/slideLayout" Target="../slideLayouts/slideLayout509.xml"/></Relationships>
</file>

<file path=ppt/slides/_rels/slide177.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98.xml"/></Relationships>
</file>

<file path=ppt/slides/_rels/slide178.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94.xml"/><Relationship Id="rId1" Type="http://schemas.openxmlformats.org/officeDocument/2006/relationships/slideLayout" Target="../slideLayouts/slideLayout516.xml"/><Relationship Id="rId4" Type="http://schemas.openxmlformats.org/officeDocument/2006/relationships/image" Target="../media/image169.png"/></Relationships>
</file>

<file path=ppt/slides/_rels/slide17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95.xml"/><Relationship Id="rId1" Type="http://schemas.openxmlformats.org/officeDocument/2006/relationships/slideLayout" Target="../slideLayouts/slideLayout197.xml"/></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xml"/><Relationship Id="rId1" Type="http://schemas.openxmlformats.org/officeDocument/2006/relationships/slideLayout" Target="../slideLayouts/slideLayout562.xml"/></Relationships>
</file>

<file path=ppt/slides/_rels/slide180.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96.xml"/><Relationship Id="rId1" Type="http://schemas.openxmlformats.org/officeDocument/2006/relationships/slideLayout" Target="../slideLayouts/slideLayout196.xml"/></Relationships>
</file>

<file path=ppt/slides/_rels/slide18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97.xml"/><Relationship Id="rId1" Type="http://schemas.openxmlformats.org/officeDocument/2006/relationships/slideLayout" Target="../slideLayouts/slideLayout196.xml"/><Relationship Id="rId4" Type="http://schemas.openxmlformats.org/officeDocument/2006/relationships/image" Target="../media/image146.jpeg"/></Relationships>
</file>

<file path=ppt/slides/_rels/slide18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98.xml"/><Relationship Id="rId1" Type="http://schemas.openxmlformats.org/officeDocument/2006/relationships/slideLayout" Target="../slideLayouts/slideLayout197.xml"/></Relationships>
</file>

<file path=ppt/slides/_rels/slide183.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8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85.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99.xml"/><Relationship Id="rId1" Type="http://schemas.openxmlformats.org/officeDocument/2006/relationships/slideLayout" Target="../slideLayouts/slideLayout532.xml"/></Relationships>
</file>

<file path=ppt/slides/_rels/slide18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00.xml"/><Relationship Id="rId1" Type="http://schemas.openxmlformats.org/officeDocument/2006/relationships/slideLayout" Target="../slideLayouts/slideLayout5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01.xml"/><Relationship Id="rId1" Type="http://schemas.openxmlformats.org/officeDocument/2006/relationships/slideLayout" Target="../slideLayouts/slideLayout227.xml"/></Relationships>
</file>

<file path=ppt/slides/_rels/slide18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89.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xml"/><Relationship Id="rId1" Type="http://schemas.openxmlformats.org/officeDocument/2006/relationships/slideLayout" Target="../slideLayouts/slideLayout562.xml"/></Relationships>
</file>

<file path=ppt/slides/_rels/slide19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191.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02.xml"/><Relationship Id="rId1" Type="http://schemas.openxmlformats.org/officeDocument/2006/relationships/slideLayout" Target="../slideLayouts/slideLayout234.xml"/></Relationships>
</file>

<file path=ppt/slides/_rels/slide19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03.xml"/><Relationship Id="rId1" Type="http://schemas.openxmlformats.org/officeDocument/2006/relationships/slideLayout" Target="../slideLayouts/slideLayout245.xml"/></Relationships>
</file>

<file path=ppt/slides/_rels/slide193.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04.xml"/><Relationship Id="rId1" Type="http://schemas.openxmlformats.org/officeDocument/2006/relationships/slideLayout" Target="../slideLayouts/slideLayout256.xml"/></Relationships>
</file>

<file path=ppt/slides/_rels/slide194.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05.xml"/><Relationship Id="rId1" Type="http://schemas.openxmlformats.org/officeDocument/2006/relationships/slideLayout" Target="../slideLayouts/slideLayout256.xml"/></Relationships>
</file>

<file path=ppt/slides/_rels/slide19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06.xml"/><Relationship Id="rId1" Type="http://schemas.openxmlformats.org/officeDocument/2006/relationships/slideLayout" Target="../slideLayouts/slideLayout266.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7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08.xml"/><Relationship Id="rId1" Type="http://schemas.openxmlformats.org/officeDocument/2006/relationships/slideLayout" Target="../slideLayouts/slideLayout256.xml"/></Relationships>
</file>

<file path=ppt/slides/_rels/slide19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09.xml"/><Relationship Id="rId1" Type="http://schemas.openxmlformats.org/officeDocument/2006/relationships/slideLayout" Target="../slideLayouts/slideLayout245.xml"/></Relationships>
</file>

<file path=ppt/slides/_rels/slide199.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10.xml"/><Relationship Id="rId1" Type="http://schemas.openxmlformats.org/officeDocument/2006/relationships/slideLayout" Target="../slideLayouts/slideLayout245.xml"/></Relationships>
</file>

<file path=ppt/slides/_rels/slide2.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542.xml"/></Relationships>
</file>

<file path=ppt/slides/_rels/slide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xml"/><Relationship Id="rId1" Type="http://schemas.openxmlformats.org/officeDocument/2006/relationships/slideLayout" Target="../slideLayouts/slideLayout562.xml"/></Relationships>
</file>

<file path=ppt/slides/_rels/slide20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0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0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16.xml"/></Relationships>
</file>

<file path=ppt/slides/_rels/slide20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12.xml"/><Relationship Id="rId1" Type="http://schemas.openxmlformats.org/officeDocument/2006/relationships/slideLayout" Target="../slideLayouts/slideLayout323.xml"/></Relationships>
</file>

<file path=ppt/slides/_rels/slide20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13.xml"/><Relationship Id="rId1" Type="http://schemas.openxmlformats.org/officeDocument/2006/relationships/slideLayout" Target="../slideLayouts/slideLayout333.xml"/><Relationship Id="rId4" Type="http://schemas.openxmlformats.org/officeDocument/2006/relationships/image" Target="../media/image176.jpeg"/></Relationships>
</file>

<file path=ppt/slides/_rels/slide206.xml.rels><?xml version="1.0" encoding="UTF-8" standalone="yes"?>
<Relationships xmlns="http://schemas.openxmlformats.org/package/2006/relationships"><Relationship Id="rId8" Type="http://schemas.openxmlformats.org/officeDocument/2006/relationships/image" Target="../media/image190.jpeg"/><Relationship Id="rId13" Type="http://schemas.openxmlformats.org/officeDocument/2006/relationships/image" Target="../media/image195.jpeg"/><Relationship Id="rId3" Type="http://schemas.openxmlformats.org/officeDocument/2006/relationships/image" Target="../media/image185.jpeg"/><Relationship Id="rId7" Type="http://schemas.openxmlformats.org/officeDocument/2006/relationships/image" Target="../media/image189.jpeg"/><Relationship Id="rId12" Type="http://schemas.openxmlformats.org/officeDocument/2006/relationships/image" Target="../media/image194.jpeg"/><Relationship Id="rId2" Type="http://schemas.openxmlformats.org/officeDocument/2006/relationships/notesSlide" Target="../notesSlides/notesSlide114.xml"/><Relationship Id="rId1" Type="http://schemas.openxmlformats.org/officeDocument/2006/relationships/slideLayout" Target="../slideLayouts/slideLayout335.xml"/><Relationship Id="rId6" Type="http://schemas.openxmlformats.org/officeDocument/2006/relationships/image" Target="../media/image188.jpeg"/><Relationship Id="rId11" Type="http://schemas.openxmlformats.org/officeDocument/2006/relationships/image" Target="../media/image193.jpeg"/><Relationship Id="rId5" Type="http://schemas.openxmlformats.org/officeDocument/2006/relationships/image" Target="../media/image187.jpeg"/><Relationship Id="rId10" Type="http://schemas.openxmlformats.org/officeDocument/2006/relationships/image" Target="../media/image192.jpeg"/><Relationship Id="rId4" Type="http://schemas.openxmlformats.org/officeDocument/2006/relationships/image" Target="../media/image186.jpeg"/><Relationship Id="rId9" Type="http://schemas.openxmlformats.org/officeDocument/2006/relationships/image" Target="../media/image191.jpeg"/><Relationship Id="rId14" Type="http://schemas.openxmlformats.org/officeDocument/2006/relationships/image" Target="../media/image196.jpeg"/></Relationships>
</file>

<file path=ppt/slides/_rels/slide20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15.xml"/><Relationship Id="rId1" Type="http://schemas.openxmlformats.org/officeDocument/2006/relationships/slideLayout" Target="../slideLayouts/slideLayout346.xml"/></Relationships>
</file>

<file path=ppt/slides/_rels/slide20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09.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16.xml"/><Relationship Id="rId1" Type="http://schemas.openxmlformats.org/officeDocument/2006/relationships/slideLayout" Target="../slideLayouts/slideLayout346.xml"/></Relationships>
</file>

<file path=ppt/slides/_rels/slide21.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image" Target="../media/image47.jpeg"/><Relationship Id="rId1" Type="http://schemas.openxmlformats.org/officeDocument/2006/relationships/slideLayout" Target="../slideLayouts/slideLayout462.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wmf"/><Relationship Id="rId4" Type="http://schemas.openxmlformats.org/officeDocument/2006/relationships/image" Target="../media/image49.png"/><Relationship Id="rId9" Type="http://schemas.openxmlformats.org/officeDocument/2006/relationships/image" Target="../media/image54.png"/></Relationships>
</file>

<file path=ppt/slides/_rels/slide21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17.xml"/><Relationship Id="rId1" Type="http://schemas.openxmlformats.org/officeDocument/2006/relationships/slideLayout" Target="../slideLayouts/slideLayout335.xml"/></Relationships>
</file>

<file path=ppt/slides/_rels/slide211.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18.xml"/><Relationship Id="rId1" Type="http://schemas.openxmlformats.org/officeDocument/2006/relationships/slideLayout" Target="../slideLayouts/slideLayout345.xml"/></Relationships>
</file>

<file path=ppt/slides/_rels/slide212.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357.xml"/></Relationships>
</file>

<file path=ppt/slides/_rels/slide213.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357.xml"/></Relationships>
</file>

<file path=ppt/slides/_rels/slide214.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357.xml"/></Relationships>
</file>

<file path=ppt/slides/_rels/slide215.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357.xml"/></Relationships>
</file>

<file path=ppt/slides/_rels/slide21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1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19.xml"/><Relationship Id="rId1" Type="http://schemas.openxmlformats.org/officeDocument/2006/relationships/slideLayout" Target="../slideLayouts/slideLayout346.xml"/></Relationships>
</file>

<file path=ppt/slides/_rels/slide218.xml.rels><?xml version="1.0" encoding="UTF-8" standalone="yes"?>
<Relationships xmlns="http://schemas.openxmlformats.org/package/2006/relationships"><Relationship Id="rId8" Type="http://schemas.openxmlformats.org/officeDocument/2006/relationships/image" Target="../media/image190.jpeg"/><Relationship Id="rId13" Type="http://schemas.openxmlformats.org/officeDocument/2006/relationships/image" Target="../media/image195.jpeg"/><Relationship Id="rId3" Type="http://schemas.openxmlformats.org/officeDocument/2006/relationships/image" Target="../media/image185.jpeg"/><Relationship Id="rId7" Type="http://schemas.openxmlformats.org/officeDocument/2006/relationships/image" Target="../media/image189.jpeg"/><Relationship Id="rId12" Type="http://schemas.openxmlformats.org/officeDocument/2006/relationships/image" Target="../media/image194.jpeg"/><Relationship Id="rId2" Type="http://schemas.openxmlformats.org/officeDocument/2006/relationships/notesSlide" Target="../notesSlides/notesSlide120.xml"/><Relationship Id="rId1" Type="http://schemas.openxmlformats.org/officeDocument/2006/relationships/slideLayout" Target="../slideLayouts/slideLayout335.xml"/><Relationship Id="rId6" Type="http://schemas.openxmlformats.org/officeDocument/2006/relationships/image" Target="../media/image188.jpeg"/><Relationship Id="rId11" Type="http://schemas.openxmlformats.org/officeDocument/2006/relationships/image" Target="../media/image193.jpeg"/><Relationship Id="rId5" Type="http://schemas.openxmlformats.org/officeDocument/2006/relationships/image" Target="../media/image187.jpeg"/><Relationship Id="rId10" Type="http://schemas.openxmlformats.org/officeDocument/2006/relationships/image" Target="../media/image192.jpeg"/><Relationship Id="rId4" Type="http://schemas.openxmlformats.org/officeDocument/2006/relationships/image" Target="../media/image186.jpeg"/><Relationship Id="rId9" Type="http://schemas.openxmlformats.org/officeDocument/2006/relationships/image" Target="../media/image191.jpeg"/><Relationship Id="rId14" Type="http://schemas.openxmlformats.org/officeDocument/2006/relationships/image" Target="../media/image196.jpeg"/></Relationships>
</file>

<file path=ppt/slides/_rels/slide219.xml.rels><?xml version="1.0" encoding="UTF-8" standalone="yes"?>
<Relationships xmlns="http://schemas.openxmlformats.org/package/2006/relationships"><Relationship Id="rId8" Type="http://schemas.openxmlformats.org/officeDocument/2006/relationships/image" Target="../media/image208.png"/><Relationship Id="rId3" Type="http://schemas.openxmlformats.org/officeDocument/2006/relationships/image" Target="../media/image203.png"/><Relationship Id="rId7" Type="http://schemas.openxmlformats.org/officeDocument/2006/relationships/image" Target="../media/image207.png"/><Relationship Id="rId12" Type="http://schemas.openxmlformats.org/officeDocument/2006/relationships/image" Target="../media/image212.png"/><Relationship Id="rId2" Type="http://schemas.openxmlformats.org/officeDocument/2006/relationships/notesSlide" Target="../notesSlides/notesSlide121.xml"/><Relationship Id="rId1" Type="http://schemas.openxmlformats.org/officeDocument/2006/relationships/slideLayout" Target="../slideLayouts/slideLayout335.xml"/><Relationship Id="rId6" Type="http://schemas.openxmlformats.org/officeDocument/2006/relationships/image" Target="../media/image206.png"/><Relationship Id="rId11" Type="http://schemas.openxmlformats.org/officeDocument/2006/relationships/image" Target="../media/image211.png"/><Relationship Id="rId5" Type="http://schemas.openxmlformats.org/officeDocument/2006/relationships/image" Target="../media/image205.png"/><Relationship Id="rId10" Type="http://schemas.openxmlformats.org/officeDocument/2006/relationships/image" Target="../media/image210.png"/><Relationship Id="rId4" Type="http://schemas.openxmlformats.org/officeDocument/2006/relationships/image" Target="../media/image204.png"/><Relationship Id="rId9" Type="http://schemas.openxmlformats.org/officeDocument/2006/relationships/image" Target="../media/image20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21.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36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2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367.xml"/></Relationships>
</file>

<file path=ppt/slides/_rels/slide2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8" Type="http://schemas.openxmlformats.org/officeDocument/2006/relationships/image" Target="../media/image190.jpeg"/><Relationship Id="rId13" Type="http://schemas.openxmlformats.org/officeDocument/2006/relationships/image" Target="../media/image195.jpeg"/><Relationship Id="rId3" Type="http://schemas.openxmlformats.org/officeDocument/2006/relationships/image" Target="../media/image185.jpeg"/><Relationship Id="rId7" Type="http://schemas.openxmlformats.org/officeDocument/2006/relationships/image" Target="../media/image189.jpeg"/><Relationship Id="rId12" Type="http://schemas.openxmlformats.org/officeDocument/2006/relationships/image" Target="../media/image194.jpeg"/><Relationship Id="rId2" Type="http://schemas.openxmlformats.org/officeDocument/2006/relationships/notesSlide" Target="../notesSlides/notesSlide122.xml"/><Relationship Id="rId1" Type="http://schemas.openxmlformats.org/officeDocument/2006/relationships/slideLayout" Target="../slideLayouts/slideLayout522.xml"/><Relationship Id="rId6" Type="http://schemas.openxmlformats.org/officeDocument/2006/relationships/image" Target="../media/image188.jpeg"/><Relationship Id="rId11" Type="http://schemas.openxmlformats.org/officeDocument/2006/relationships/image" Target="../media/image193.jpeg"/><Relationship Id="rId5" Type="http://schemas.openxmlformats.org/officeDocument/2006/relationships/image" Target="../media/image187.jpeg"/><Relationship Id="rId10" Type="http://schemas.openxmlformats.org/officeDocument/2006/relationships/image" Target="../media/image192.jpeg"/><Relationship Id="rId4" Type="http://schemas.openxmlformats.org/officeDocument/2006/relationships/image" Target="../media/image186.jpeg"/><Relationship Id="rId9" Type="http://schemas.openxmlformats.org/officeDocument/2006/relationships/image" Target="../media/image191.jpeg"/><Relationship Id="rId14" Type="http://schemas.openxmlformats.org/officeDocument/2006/relationships/image" Target="../media/image196.jpeg"/></Relationships>
</file>

<file path=ppt/slides/_rels/slide226.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3.xml"/><Relationship Id="rId1" Type="http://schemas.openxmlformats.org/officeDocument/2006/relationships/slideLayout" Target="../slideLayouts/slideLayout378.xml"/></Relationships>
</file>

<file path=ppt/slides/_rels/slide227.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24.xml"/><Relationship Id="rId1" Type="http://schemas.openxmlformats.org/officeDocument/2006/relationships/slideLayout" Target="../slideLayouts/slideLayout379.xml"/></Relationships>
</file>

<file path=ppt/slides/_rels/slide22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25.xml"/><Relationship Id="rId1" Type="http://schemas.openxmlformats.org/officeDocument/2006/relationships/slideLayout" Target="../slideLayouts/slideLayout378.xml"/></Relationships>
</file>

<file path=ppt/slides/_rels/slide229.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26.xml"/><Relationship Id="rId1" Type="http://schemas.openxmlformats.org/officeDocument/2006/relationships/slideLayout" Target="../slideLayouts/slideLayout37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230.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27.xml"/><Relationship Id="rId1" Type="http://schemas.openxmlformats.org/officeDocument/2006/relationships/slideLayout" Target="../slideLayouts/slideLayout378.xml"/></Relationships>
</file>

<file path=ppt/slides/_rels/slide231.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28.xml"/><Relationship Id="rId1" Type="http://schemas.openxmlformats.org/officeDocument/2006/relationships/slideLayout" Target="../slideLayouts/slideLayout401.xml"/></Relationships>
</file>

<file path=ppt/slides/_rels/slide232.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29.xml"/><Relationship Id="rId1" Type="http://schemas.openxmlformats.org/officeDocument/2006/relationships/slideLayout" Target="../slideLayouts/slideLayout378.xml"/></Relationships>
</file>

<file path=ppt/slides/_rels/slide233.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30.xml"/><Relationship Id="rId1" Type="http://schemas.openxmlformats.org/officeDocument/2006/relationships/slideLayout" Target="../slideLayouts/slideLayout378.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95.xml"/></Relationships>
</file>

<file path=ppt/slides/_rels/slide235.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32.xml"/><Relationship Id="rId1" Type="http://schemas.openxmlformats.org/officeDocument/2006/relationships/slideLayout" Target="../slideLayouts/slideLayout389.xml"/><Relationship Id="rId5" Type="http://schemas.openxmlformats.org/officeDocument/2006/relationships/image" Target="../media/image223.png"/><Relationship Id="rId4" Type="http://schemas.openxmlformats.org/officeDocument/2006/relationships/image" Target="../media/image222.png"/></Relationships>
</file>

<file path=ppt/slides/_rels/slide23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33.xml"/><Relationship Id="rId1" Type="http://schemas.openxmlformats.org/officeDocument/2006/relationships/slideLayout" Target="../slideLayouts/slideLayout378.xml"/></Relationships>
</file>

<file path=ppt/slides/_rels/slide237.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134.xml"/><Relationship Id="rId1" Type="http://schemas.openxmlformats.org/officeDocument/2006/relationships/slideLayout" Target="../slideLayouts/slideLayout412.xml"/><Relationship Id="rId4" Type="http://schemas.openxmlformats.org/officeDocument/2006/relationships/image" Target="../media/image226.jpeg"/></Relationships>
</file>

<file path=ppt/slides/_rels/slide238.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35.xml"/><Relationship Id="rId1" Type="http://schemas.openxmlformats.org/officeDocument/2006/relationships/slideLayout" Target="../slideLayouts/slideLayout412.xml"/><Relationship Id="rId4" Type="http://schemas.openxmlformats.org/officeDocument/2006/relationships/image" Target="../media/image228.png"/></Relationships>
</file>

<file path=ppt/slides/_rels/slide239.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36.xml"/><Relationship Id="rId1" Type="http://schemas.openxmlformats.org/officeDocument/2006/relationships/slideLayout" Target="../slideLayouts/slideLayout378.xml"/></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4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37.xml"/><Relationship Id="rId1" Type="http://schemas.openxmlformats.org/officeDocument/2006/relationships/slideLayout" Target="../slideLayouts/slideLayout401.xml"/></Relationships>
</file>

<file path=ppt/slides/_rels/slide241.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38.xml"/><Relationship Id="rId1" Type="http://schemas.openxmlformats.org/officeDocument/2006/relationships/slideLayout" Target="../slideLayouts/slideLayout389.xml"/></Relationships>
</file>

<file path=ppt/slides/_rels/slide242.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39.xml"/><Relationship Id="rId1" Type="http://schemas.openxmlformats.org/officeDocument/2006/relationships/slideLayout" Target="../slideLayouts/slideLayout378.xml"/></Relationships>
</file>

<file path=ppt/slides/_rels/slide24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140.xml"/><Relationship Id="rId1" Type="http://schemas.openxmlformats.org/officeDocument/2006/relationships/slideLayout" Target="../slideLayouts/slideLayout378.xml"/></Relationships>
</file>

<file path=ppt/slides/_rels/slide244.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41.xml"/><Relationship Id="rId1" Type="http://schemas.openxmlformats.org/officeDocument/2006/relationships/slideLayout" Target="../slideLayouts/slideLayout416.xml"/></Relationships>
</file>

<file path=ppt/slides/_rels/slide245.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142.xml"/><Relationship Id="rId1" Type="http://schemas.openxmlformats.org/officeDocument/2006/relationships/slideLayout" Target="../slideLayouts/slideLayout42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89.xml"/></Relationships>
</file>

<file path=ppt/slides/_rels/slide24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44.xml"/><Relationship Id="rId1" Type="http://schemas.openxmlformats.org/officeDocument/2006/relationships/slideLayout" Target="../slideLayouts/slideLayout384.xml"/></Relationships>
</file>

<file path=ppt/slides/_rels/slide24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45.xml"/><Relationship Id="rId1" Type="http://schemas.openxmlformats.org/officeDocument/2006/relationships/slideLayout" Target="../slideLayouts/slideLayout384.xml"/></Relationships>
</file>

<file path=ppt/slides/_rels/slide24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46.xml"/><Relationship Id="rId1" Type="http://schemas.openxmlformats.org/officeDocument/2006/relationships/slideLayout" Target="../slideLayouts/slideLayout384.xml"/></Relationships>
</file>

<file path=ppt/slides/_rels/slide2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5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47.xml"/><Relationship Id="rId1" Type="http://schemas.openxmlformats.org/officeDocument/2006/relationships/slideLayout" Target="../slideLayouts/slideLayout384.xml"/><Relationship Id="rId4" Type="http://schemas.openxmlformats.org/officeDocument/2006/relationships/image" Target="../media/image234.png"/></Relationships>
</file>

<file path=ppt/slides/_rels/slide251.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48.xml"/><Relationship Id="rId1" Type="http://schemas.openxmlformats.org/officeDocument/2006/relationships/slideLayout" Target="../slideLayouts/slideLayout383.xml"/><Relationship Id="rId6" Type="http://schemas.openxmlformats.org/officeDocument/2006/relationships/image" Target="../media/image238.jpeg"/><Relationship Id="rId5" Type="http://schemas.openxmlformats.org/officeDocument/2006/relationships/image" Target="../media/image237.jpeg"/><Relationship Id="rId4" Type="http://schemas.openxmlformats.org/officeDocument/2006/relationships/image" Target="../media/image236.jpeg"/></Relationships>
</file>

<file path=ppt/slides/_rels/slide252.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49.xml"/><Relationship Id="rId1" Type="http://schemas.openxmlformats.org/officeDocument/2006/relationships/slideLayout" Target="../slideLayouts/slideLayout378.xml"/></Relationships>
</file>

<file path=ppt/slides/_rels/slide253.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50.xml"/><Relationship Id="rId1" Type="http://schemas.openxmlformats.org/officeDocument/2006/relationships/slideLayout" Target="../slideLayouts/slideLayout427.xml"/></Relationships>
</file>

<file path=ppt/slides/_rels/slide254.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51.xml"/><Relationship Id="rId1" Type="http://schemas.openxmlformats.org/officeDocument/2006/relationships/slideLayout" Target="../slideLayouts/slideLayout437.xml"/></Relationships>
</file>

<file path=ppt/slides/_rels/slide25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152.xml"/><Relationship Id="rId1" Type="http://schemas.openxmlformats.org/officeDocument/2006/relationships/slideLayout" Target="../slideLayouts/slideLayout378.xml"/></Relationships>
</file>

<file path=ppt/slides/_rels/slide256.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53.xml"/><Relationship Id="rId1" Type="http://schemas.openxmlformats.org/officeDocument/2006/relationships/slideLayout" Target="../slideLayouts/slideLayout378.xml"/></Relationships>
</file>

<file path=ppt/slides/_rels/slide25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54.xml"/><Relationship Id="rId1" Type="http://schemas.openxmlformats.org/officeDocument/2006/relationships/slideLayout" Target="../slideLayouts/slideLayout384.xml"/><Relationship Id="rId4" Type="http://schemas.openxmlformats.org/officeDocument/2006/relationships/image" Target="../media/image242.jpeg"/></Relationships>
</file>

<file path=ppt/slides/_rels/slide258.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55.xml"/><Relationship Id="rId1" Type="http://schemas.openxmlformats.org/officeDocument/2006/relationships/slideLayout" Target="../slideLayouts/slideLayout378.xml"/></Relationships>
</file>

<file path=ppt/slides/_rels/slide259.xml.rels><?xml version="1.0" encoding="UTF-8" standalone="yes"?>
<Relationships xmlns="http://schemas.openxmlformats.org/package/2006/relationships"><Relationship Id="rId8" Type="http://schemas.openxmlformats.org/officeDocument/2006/relationships/image" Target="../media/image190.jpeg"/><Relationship Id="rId13" Type="http://schemas.openxmlformats.org/officeDocument/2006/relationships/image" Target="../media/image195.jpeg"/><Relationship Id="rId3" Type="http://schemas.openxmlformats.org/officeDocument/2006/relationships/image" Target="../media/image185.jpeg"/><Relationship Id="rId7" Type="http://schemas.openxmlformats.org/officeDocument/2006/relationships/image" Target="../media/image189.jpeg"/><Relationship Id="rId12" Type="http://schemas.openxmlformats.org/officeDocument/2006/relationships/image" Target="../media/image194.jpeg"/><Relationship Id="rId2" Type="http://schemas.openxmlformats.org/officeDocument/2006/relationships/notesSlide" Target="../notesSlides/notesSlide156.xml"/><Relationship Id="rId1" Type="http://schemas.openxmlformats.org/officeDocument/2006/relationships/slideLayout" Target="../slideLayouts/slideLayout379.xml"/><Relationship Id="rId6" Type="http://schemas.openxmlformats.org/officeDocument/2006/relationships/image" Target="../media/image188.jpeg"/><Relationship Id="rId11" Type="http://schemas.openxmlformats.org/officeDocument/2006/relationships/image" Target="../media/image193.jpeg"/><Relationship Id="rId5" Type="http://schemas.openxmlformats.org/officeDocument/2006/relationships/image" Target="../media/image187.jpeg"/><Relationship Id="rId10" Type="http://schemas.openxmlformats.org/officeDocument/2006/relationships/image" Target="../media/image192.jpeg"/><Relationship Id="rId4" Type="http://schemas.openxmlformats.org/officeDocument/2006/relationships/image" Target="../media/image186.jpeg"/><Relationship Id="rId9" Type="http://schemas.openxmlformats.org/officeDocument/2006/relationships/image" Target="../media/image191.jpeg"/><Relationship Id="rId14" Type="http://schemas.openxmlformats.org/officeDocument/2006/relationships/image" Target="../media/image196.jpeg"/></Relationships>
</file>

<file path=ppt/slides/_rels/slide2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60.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57.xml"/><Relationship Id="rId1" Type="http://schemas.openxmlformats.org/officeDocument/2006/relationships/slideLayout" Target="../slideLayouts/slideLayout383.xml"/></Relationships>
</file>

<file path=ppt/slides/_rels/slide261.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58.xml"/><Relationship Id="rId1" Type="http://schemas.openxmlformats.org/officeDocument/2006/relationships/slideLayout" Target="../slideLayouts/slideLayout379.xml"/></Relationships>
</file>

<file path=ppt/slides/_rels/slide262.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59.xml"/><Relationship Id="rId1" Type="http://schemas.openxmlformats.org/officeDocument/2006/relationships/slideLayout" Target="../slideLayouts/slideLayout389.xml"/></Relationships>
</file>

<file path=ppt/slides/_rels/slide263.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60.xml"/><Relationship Id="rId1" Type="http://schemas.openxmlformats.org/officeDocument/2006/relationships/slideLayout" Target="../slideLayouts/slideLayout389.xml"/></Relationships>
</file>

<file path=ppt/slides/_rels/slide264.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61.xml"/><Relationship Id="rId1" Type="http://schemas.openxmlformats.org/officeDocument/2006/relationships/slideLayout" Target="../slideLayouts/slideLayout389.xml"/></Relationships>
</file>

<file path=ppt/slides/_rels/slide265.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62.xml"/><Relationship Id="rId1" Type="http://schemas.openxmlformats.org/officeDocument/2006/relationships/slideLayout" Target="../slideLayouts/slideLayout389.xml"/></Relationships>
</file>

<file path=ppt/slides/_rels/slide26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267.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249.jpeg"/><Relationship Id="rId1" Type="http://schemas.openxmlformats.org/officeDocument/2006/relationships/slideLayout" Target="../slideLayouts/slideLayout288.xml"/><Relationship Id="rId4" Type="http://schemas.openxmlformats.org/officeDocument/2006/relationships/image" Target="../media/image69.jpeg"/></Relationships>
</file>

<file path=ppt/slides/_rels/slide268.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63.xml"/><Relationship Id="rId1" Type="http://schemas.openxmlformats.org/officeDocument/2006/relationships/slideLayout" Target="../slideLayouts/slideLayout294.xml"/></Relationships>
</file>

<file path=ppt/slides/_rels/slide269.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64.xml"/><Relationship Id="rId1" Type="http://schemas.openxmlformats.org/officeDocument/2006/relationships/slideLayout" Target="../slideLayouts/slideLayout29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3.xml"/></Relationships>
</file>

<file path=ppt/slides/_rels/slide270.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65.xml"/><Relationship Id="rId1" Type="http://schemas.openxmlformats.org/officeDocument/2006/relationships/slideLayout" Target="../slideLayouts/slideLayout294.xml"/></Relationships>
</file>

<file path=ppt/slides/_rels/slide271.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66.xml"/><Relationship Id="rId1" Type="http://schemas.openxmlformats.org/officeDocument/2006/relationships/slideLayout" Target="../slideLayouts/slideLayout294.xml"/></Relationships>
</file>

<file path=ppt/slides/_rels/slide272.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67.xml"/><Relationship Id="rId1" Type="http://schemas.openxmlformats.org/officeDocument/2006/relationships/slideLayout" Target="../slideLayouts/slideLayout294.xml"/></Relationships>
</file>

<file path=ppt/slides/_rels/slide273.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68.xml"/><Relationship Id="rId1" Type="http://schemas.openxmlformats.org/officeDocument/2006/relationships/slideLayout" Target="../slideLayouts/slideLayout294.xml"/></Relationships>
</file>

<file path=ppt/slides/_rels/slide274.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169.xml"/><Relationship Id="rId1" Type="http://schemas.openxmlformats.org/officeDocument/2006/relationships/slideLayout" Target="../slideLayouts/slideLayout294.xml"/></Relationships>
</file>

<file path=ppt/slides/_rels/slide275.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70.xml"/><Relationship Id="rId1" Type="http://schemas.openxmlformats.org/officeDocument/2006/relationships/slideLayout" Target="../slideLayouts/slideLayout294.xml"/></Relationships>
</file>

<file path=ppt/slides/_rels/slide276.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71.xml"/><Relationship Id="rId1" Type="http://schemas.openxmlformats.org/officeDocument/2006/relationships/slideLayout" Target="../slideLayouts/slideLayout294.xml"/></Relationships>
</file>

<file path=ppt/slides/_rels/slide277.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72.xml"/><Relationship Id="rId1" Type="http://schemas.openxmlformats.org/officeDocument/2006/relationships/slideLayout" Target="../slideLayouts/slideLayout294.xml"/></Relationships>
</file>

<file path=ppt/slides/_rels/slide278.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73.xml"/><Relationship Id="rId1" Type="http://schemas.openxmlformats.org/officeDocument/2006/relationships/slideLayout" Target="../slideLayouts/slideLayout294.xml"/></Relationships>
</file>

<file path=ppt/slides/_rels/slide279.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174.xml"/><Relationship Id="rId1" Type="http://schemas.openxmlformats.org/officeDocument/2006/relationships/slideLayout" Target="../slideLayouts/slideLayout29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3.xml"/></Relationships>
</file>

<file path=ppt/slides/_rels/slide280.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75.xml"/><Relationship Id="rId1" Type="http://schemas.openxmlformats.org/officeDocument/2006/relationships/slideLayout" Target="../slideLayouts/slideLayout294.xml"/></Relationships>
</file>

<file path=ppt/slides/_rels/slide281.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176.xml"/><Relationship Id="rId1" Type="http://schemas.openxmlformats.org/officeDocument/2006/relationships/slideLayout" Target="../slideLayouts/slideLayout294.xml"/></Relationships>
</file>

<file path=ppt/slides/_rels/slide282.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177.xml"/><Relationship Id="rId1" Type="http://schemas.openxmlformats.org/officeDocument/2006/relationships/slideLayout" Target="../slideLayouts/slideLayout294.xml"/></Relationships>
</file>

<file path=ppt/slides/_rels/slide283.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178.xml"/><Relationship Id="rId1" Type="http://schemas.openxmlformats.org/officeDocument/2006/relationships/slideLayout" Target="../slideLayouts/slideLayout294.xml"/></Relationships>
</file>

<file path=ppt/slides/_rels/slide284.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79.xml"/><Relationship Id="rId1" Type="http://schemas.openxmlformats.org/officeDocument/2006/relationships/slideLayout" Target="../slideLayouts/slideLayout294.xml"/></Relationships>
</file>

<file path=ppt/slides/_rels/slide28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80.xml"/><Relationship Id="rId1" Type="http://schemas.openxmlformats.org/officeDocument/2006/relationships/slideLayout" Target="../slideLayouts/slideLayout294.xml"/></Relationships>
</file>

<file path=ppt/slides/_rels/slide28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81.xml"/><Relationship Id="rId1" Type="http://schemas.openxmlformats.org/officeDocument/2006/relationships/slideLayout" Target="../slideLayouts/slideLayout294.xml"/></Relationships>
</file>

<file path=ppt/slides/_rels/slide28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82.xml"/><Relationship Id="rId1" Type="http://schemas.openxmlformats.org/officeDocument/2006/relationships/slideLayout" Target="../slideLayouts/slideLayout294.xml"/></Relationships>
</file>

<file path=ppt/slides/_rels/slide288.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88.xml"/></Relationships>
</file>

<file path=ppt/slides/_rels/slide28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299.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68.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1.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183.xml"/><Relationship Id="rId1" Type="http://schemas.openxmlformats.org/officeDocument/2006/relationships/slideLayout" Target="../slideLayouts/slideLayout33.xml"/><Relationship Id="rId4" Type="http://schemas.openxmlformats.org/officeDocument/2006/relationships/image" Target="../media/image270.png"/></Relationships>
</file>

<file path=ppt/slides/_rels/slide3.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xml"/><Relationship Id="rId1" Type="http://schemas.openxmlformats.org/officeDocument/2006/relationships/slideLayout" Target="../slideLayouts/slideLayout542.xml"/><Relationship Id="rId4" Type="http://schemas.openxmlformats.org/officeDocument/2006/relationships/image" Target="../media/image32.emf"/></Relationships>
</file>

<file path=ppt/slides/_rels/slide3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2.xml"/><Relationship Id="rId1" Type="http://schemas.openxmlformats.org/officeDocument/2006/relationships/slideLayout" Target="../slideLayouts/slideLayout574.xml"/><Relationship Id="rId4" Type="http://schemas.openxmlformats.org/officeDocument/2006/relationships/image" Target="../media/image57.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3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463.xml"/><Relationship Id="rId1" Type="http://schemas.openxmlformats.org/officeDocument/2006/relationships/themeOverride" Target="../theme/themeOverride1.xml"/></Relationships>
</file>

<file path=ppt/slides/_rels/slide3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463.xml"/><Relationship Id="rId1" Type="http://schemas.openxmlformats.org/officeDocument/2006/relationships/themeOverride" Target="../theme/themeOverride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3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3.xml"/><Relationship Id="rId1" Type="http://schemas.openxmlformats.org/officeDocument/2006/relationships/slideLayout" Target="../slideLayouts/slideLayout47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xml"/><Relationship Id="rId1" Type="http://schemas.openxmlformats.org/officeDocument/2006/relationships/slideLayout" Target="../slideLayouts/slideLayout551.xml"/></Relationships>
</file>

<file path=ppt/slides/_rels/slide40.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461.xml"/></Relationships>
</file>

<file path=ppt/slides/_rels/slide4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4.xml"/><Relationship Id="rId1" Type="http://schemas.openxmlformats.org/officeDocument/2006/relationships/slideLayout" Target="../slideLayouts/slideLayout70.xml"/></Relationships>
</file>

<file path=ppt/slides/_rels/slide4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image" Target="../media/image61.jpeg"/><Relationship Id="rId1" Type="http://schemas.openxmlformats.org/officeDocument/2006/relationships/slideLayout" Target="../slideLayouts/slideLayout50.xml"/></Relationships>
</file>

<file path=ppt/slides/_rels/slide49.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50.xml"/></Relationships>
</file>

<file path=ppt/slides/_rels/slide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87.xml"/></Relationships>
</file>

<file path=ppt/slides/_rels/slide51.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8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3.xml"/></Relationships>
</file>

<file path=ppt/slides/_rels/slide53.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eg"/><Relationship Id="rId1" Type="http://schemas.openxmlformats.org/officeDocument/2006/relationships/slideLayout" Target="../slideLayouts/slideLayout92.xml"/><Relationship Id="rId5" Type="http://schemas.openxmlformats.org/officeDocument/2006/relationships/image" Target="../media/image69.jpeg"/><Relationship Id="rId4" Type="http://schemas.openxmlformats.org/officeDocument/2006/relationships/image" Target="../media/image68.jpeg"/></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6.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17.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92.xml"/></Relationships>
</file>

<file path=ppt/slides/_rels/slide6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92.xml"/></Relationships>
</file>

<file path=ppt/slides/_rels/slide6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92.xml"/></Relationships>
</file>

<file path=ppt/slides/_rels/slide6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92.xml"/></Relationships>
</file>

<file path=ppt/slides/_rels/slide68.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92.xml"/></Relationships>
</file>

<file path=ppt/slides/_rels/slide6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92.xml"/></Relationships>
</file>

<file path=ppt/slides/_rels/slide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7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hyperlink" Target="http://www.bigbookmedia.com/" TargetMode="External"/><Relationship Id="rId1" Type="http://schemas.openxmlformats.org/officeDocument/2006/relationships/slideLayout" Target="../slideLayouts/slideLayout103.xml"/></Relationships>
</file>

<file path=ppt/slides/_rels/slide7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92.xml"/></Relationships>
</file>

<file path=ppt/slides/_rels/slide7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8.xml"/><Relationship Id="rId1" Type="http://schemas.openxmlformats.org/officeDocument/2006/relationships/slideLayout" Target="../slideLayouts/slideLayout582.xml"/><Relationship Id="rId4" Type="http://schemas.openxmlformats.org/officeDocument/2006/relationships/image" Target="../media/image84.jpeg"/></Relationships>
</file>

<file path=ppt/slides/_rels/slide7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9.xml"/><Relationship Id="rId1" Type="http://schemas.openxmlformats.org/officeDocument/2006/relationships/slideLayout" Target="../slideLayouts/slideLayout615.xml"/></Relationships>
</file>

<file path=ppt/slides/_rels/slide7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20.xml"/><Relationship Id="rId1" Type="http://schemas.openxmlformats.org/officeDocument/2006/relationships/slideLayout" Target="../slideLayouts/slideLayout599.xml"/></Relationships>
</file>

<file path=ppt/slides/_rels/slide76.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21.xml"/><Relationship Id="rId1" Type="http://schemas.openxmlformats.org/officeDocument/2006/relationships/slideLayout" Target="../slideLayouts/slideLayout605.xml"/></Relationships>
</file>

<file path=ppt/slides/_rels/slide7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22.xml"/><Relationship Id="rId1" Type="http://schemas.openxmlformats.org/officeDocument/2006/relationships/slideLayout" Target="../slideLayouts/slideLayout594.xml"/></Relationships>
</file>

<file path=ppt/slides/_rels/slide7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89.jpeg"/><Relationship Id="rId1" Type="http://schemas.openxmlformats.org/officeDocument/2006/relationships/slideLayout" Target="../slideLayouts/slideLayout114.xml"/><Relationship Id="rId4" Type="http://schemas.openxmlformats.org/officeDocument/2006/relationships/image" Target="../media/image69.jpeg"/></Relationships>
</file>

<file path=ppt/slides/_rels/slide8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4.xml"/><Relationship Id="rId1" Type="http://schemas.openxmlformats.org/officeDocument/2006/relationships/slideLayout" Target="../slideLayouts/slideLayout120.xml"/></Relationships>
</file>

<file path=ppt/slides/_rels/slide8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25.xml"/><Relationship Id="rId1" Type="http://schemas.openxmlformats.org/officeDocument/2006/relationships/slideLayout" Target="../slideLayouts/slideLayout120.xml"/></Relationships>
</file>

<file path=ppt/slides/_rels/slide8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26.xml"/><Relationship Id="rId1" Type="http://schemas.openxmlformats.org/officeDocument/2006/relationships/slideLayout" Target="../slideLayouts/slideLayout120.xml"/></Relationships>
</file>

<file path=ppt/slides/_rels/slide8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7.xml"/><Relationship Id="rId1" Type="http://schemas.openxmlformats.org/officeDocument/2006/relationships/slideLayout" Target="../slideLayouts/slideLayout120.xml"/></Relationships>
</file>

<file path=ppt/slides/_rels/slide87.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8.xml"/><Relationship Id="rId1" Type="http://schemas.openxmlformats.org/officeDocument/2006/relationships/slideLayout" Target="../slideLayouts/slideLayout120.xml"/></Relationships>
</file>

<file path=ppt/slides/_rels/slide8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29.xml"/><Relationship Id="rId1" Type="http://schemas.openxmlformats.org/officeDocument/2006/relationships/slideLayout" Target="../slideLayouts/slideLayout120.xml"/></Relationships>
</file>

<file path=ppt/slides/_rels/slide8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0.xml"/><Relationship Id="rId1" Type="http://schemas.openxmlformats.org/officeDocument/2006/relationships/slideLayout" Target="../slideLayouts/slideLayout120.xml"/></Relationships>
</file>

<file path=ppt/slides/_rels/slide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31.xml"/><Relationship Id="rId1" Type="http://schemas.openxmlformats.org/officeDocument/2006/relationships/slideLayout" Target="../slideLayouts/slideLayout120.xml"/></Relationships>
</file>

<file path=ppt/slides/_rels/slide9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2.xml"/><Relationship Id="rId1" Type="http://schemas.openxmlformats.org/officeDocument/2006/relationships/slideLayout" Target="../slideLayouts/slideLayout120.xml"/></Relationships>
</file>

<file path=ppt/slides/_rels/slide9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33.xml"/><Relationship Id="rId1" Type="http://schemas.openxmlformats.org/officeDocument/2006/relationships/slideLayout" Target="../slideLayouts/slideLayout120.xml"/></Relationships>
</file>

<file path=ppt/slides/_rels/slide9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4.xml"/><Relationship Id="rId1" Type="http://schemas.openxmlformats.org/officeDocument/2006/relationships/slideLayout" Target="../slideLayouts/slideLayout120.xml"/></Relationships>
</file>

<file path=ppt/slides/_rels/slide9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5.xml"/><Relationship Id="rId1" Type="http://schemas.openxmlformats.org/officeDocument/2006/relationships/slideLayout" Target="../slideLayouts/slideLayout120.xml"/></Relationships>
</file>

<file path=ppt/slides/_rels/slide95.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25.xml"/></Relationships>
</file>

<file path=ppt/slides/_rels/slide9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11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36.xml"/><Relationship Id="rId1" Type="http://schemas.openxmlformats.org/officeDocument/2006/relationships/slideLayout" Target="../slideLayouts/slideLayout148.xml"/><Relationship Id="rId4" Type="http://schemas.openxmlformats.org/officeDocument/2006/relationships/image" Target="../media/image103.jpeg"/></Relationships>
</file>

<file path=ppt/slides/_rels/slide9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37.xml"/><Relationship Id="rId1" Type="http://schemas.openxmlformats.org/officeDocument/2006/relationships/slideLayout" Target="../slideLayouts/slideLayout149.xml"/></Relationships>
</file>

<file path=ppt/slides/_rels/slide99.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38.xml"/><Relationship Id="rId1" Type="http://schemas.openxmlformats.org/officeDocument/2006/relationships/slideLayout" Target="../slideLayouts/slideLayout1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3FA510-6D01-4657-9597-72D794D6C6E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التحضير لموت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150-167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877330" y="3199493"/>
            <a:ext cx="7871254"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يحضر يسوع لموته من خلال التنبؤ بمستقبل إسرائيل من خلال أحداث في أيام </a:t>
            </a:r>
            <a:r>
              <a:rPr lang="en-US"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 </a:t>
            </a:r>
            <a:r>
              <a:rPr lang="ar-JO"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حياته الأخيرة والتعاليم والصلوات </a:t>
            </a:r>
            <a:endParaRPr kumimoji="0" lang="en-US" sz="40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4D3F5A17-8C3D-45FF-A77F-967B6AE036A1}"/>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C9B6673-F755-2034-CFC8-5995C12363F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lvl="0" algn="ctr" defTabSz="457150">
              <a:spcBef>
                <a:spcPct val="20000"/>
              </a:spcBef>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8503365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483" name="Text Box 3">
            <a:extLst>
              <a:ext uri="{FF2B5EF4-FFF2-40B4-BE49-F238E27FC236}">
                <a16:creationId xmlns:a16="http://schemas.microsoft.com/office/drawing/2014/main" id="{BE4BBB5D-7170-46EB-9DA2-87137B30768A}"/>
              </a:ext>
            </a:extLst>
          </p:cNvPr>
          <p:cNvSpPr txBox="1">
            <a:spLocks noChangeArrowheads="1"/>
          </p:cNvSpPr>
          <p:nvPr/>
        </p:nvSpPr>
        <p:spPr bwMode="auto">
          <a:xfrm>
            <a:off x="1981200" y="2438400"/>
            <a:ext cx="4400564"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solidFill>
                  <a:schemeClr val="bg1"/>
                </a:solidFill>
                <a:effectLst/>
                <a:uLnTx/>
                <a:uFillTx/>
                <a:latin typeface="Arial" panose="020B0604020202020204" pitchFamily="34" charset="0"/>
                <a:ea typeface="+mn-ea"/>
                <a:cs typeface="+mn-cs"/>
              </a:rPr>
              <a:t>مرقس 13: 1-37</a:t>
            </a:r>
            <a:endParaRPr kumimoji="0" lang="en-US" altLang="en-US" sz="54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
        <p:nvSpPr>
          <p:cNvPr id="20484" name="Text Box 4">
            <a:extLst>
              <a:ext uri="{FF2B5EF4-FFF2-40B4-BE49-F238E27FC236}">
                <a16:creationId xmlns:a16="http://schemas.microsoft.com/office/drawing/2014/main" id="{9D42CF00-C380-48BE-B972-977A67E68E00}"/>
              </a:ext>
            </a:extLst>
          </p:cNvPr>
          <p:cNvSpPr txBox="1">
            <a:spLocks noChangeArrowheads="1"/>
          </p:cNvSpPr>
          <p:nvPr/>
        </p:nvSpPr>
        <p:spPr bwMode="auto">
          <a:xfrm>
            <a:off x="5029200" y="6553200"/>
            <a:ext cx="4114800" cy="523220"/>
          </a:xfrm>
          <a:prstGeom prst="rect">
            <a:avLst/>
          </a:prstGeom>
          <a:gradFill rotWithShape="1">
            <a:gsLst>
              <a:gs pos="0">
                <a:srgbClr val="CC3300">
                  <a:gamma/>
                  <a:shade val="46275"/>
                  <a:invGamma/>
                </a:srgbClr>
              </a:gs>
              <a:gs pos="50000">
                <a:srgbClr val="CC3300"/>
              </a:gs>
              <a:gs pos="100000">
                <a:srgbClr val="CC3300">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u="none" strike="noStrike" kern="1200" cap="none" spc="0" normalizeH="0" baseline="0" noProof="0" dirty="0" err="1">
                <a:ln>
                  <a:noFill/>
                </a:ln>
                <a:solidFill>
                  <a:srgbClr val="FFFFFF"/>
                </a:solidFill>
                <a:effectLst/>
                <a:uLnTx/>
                <a:uFillTx/>
                <a:latin typeface="Arial" panose="020B0604020202020204" pitchFamily="34" charset="0"/>
                <a:ea typeface="+mn-ea"/>
                <a:cs typeface="+mn-cs"/>
              </a:rPr>
              <a:t>yapkimfah</a:t>
            </a:r>
            <a:r>
              <a:rPr kumimoji="0" lang="en-US" altLang="en-US" sz="14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 Singapore Bible College 23 </a:t>
            </a:r>
            <a:r>
              <a:rPr kumimoji="0" lang="en-US" altLang="en-US" sz="1400" b="1" u="none" strike="noStrike" kern="1200" cap="none" spc="0" normalizeH="0" baseline="0" noProof="0" dirty="0" err="1">
                <a:ln>
                  <a:noFill/>
                </a:ln>
                <a:solidFill>
                  <a:srgbClr val="FFFFFF"/>
                </a:solidFill>
                <a:effectLst/>
                <a:uLnTx/>
                <a:uFillTx/>
                <a:latin typeface="Arial" panose="020B0604020202020204" pitchFamily="34" charset="0"/>
                <a:ea typeface="+mn-ea"/>
                <a:cs typeface="+mn-cs"/>
              </a:rPr>
              <a:t>feb</a:t>
            </a:r>
            <a:r>
              <a:rPr kumimoji="0" lang="en-US" altLang="en-US" sz="14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 2006</a:t>
            </a:r>
          </a:p>
        </p:txBody>
      </p:sp>
    </p:spTree>
    <p:extLst>
      <p:ext uri="{BB962C8B-B14F-4D97-AF65-F5344CB8AC3E}">
        <p14:creationId xmlns:p14="http://schemas.microsoft.com/office/powerpoint/2010/main" val="1968969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afterEffect">
                                  <p:stCondLst>
                                    <p:cond delay="0"/>
                                  </p:stCondLst>
                                  <p:childTnLst>
                                    <p:animMotion origin="layout" path="M -0.00034 -0.56162 L -3.88889E-6 -2.77457E-6 " pathEditMode="relative" rAng="0" ptsTypes="AA">
                                      <p:cBhvr>
                                        <p:cTn id="6" dur="5000" fill="hold"/>
                                        <p:tgtEl>
                                          <p:spTgt spid="20483"/>
                                        </p:tgtEl>
                                        <p:attrNameLst>
                                          <p:attrName>ppt_x</p:attrName>
                                          <p:attrName>ppt_y</p:attrName>
                                        </p:attrNameLst>
                                      </p:cBhvr>
                                      <p:rCtr x="17" y="28069"/>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path" presetSubtype="0" accel="50000" decel="50000" fill="hold" grpId="0" nodeType="clickEffect">
                                  <p:stCondLst>
                                    <p:cond delay="0"/>
                                  </p:stCondLst>
                                  <p:childTnLst>
                                    <p:animMotion origin="layout" path="M 0.0 0.0  L 0.25 0.33295  E" pathEditMode="relative" ptsTypes="">
                                      <p:cBhvr>
                                        <p:cTn id="10" dur="5000" fill="hold"/>
                                        <p:tgtEl>
                                          <p:spTgt spid="2048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p:bldP spid="2048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63201" name="Title 1"/>
          <p:cNvSpPr>
            <a:spLocks noGrp="1"/>
          </p:cNvSpPr>
          <p:nvPr>
            <p:ph type="title"/>
          </p:nvPr>
        </p:nvSpPr>
        <p:spPr>
          <a:xfrm>
            <a:off x="0" y="0"/>
            <a:ext cx="9144000" cy="1364220"/>
          </a:xfrm>
        </p:spPr>
        <p:txBody>
          <a:bodyPr/>
          <a:lstStyle/>
          <a:p>
            <a:r>
              <a:rPr lang="ar-JO" altLang="ja-JP" dirty="0">
                <a:solidFill>
                  <a:schemeClr val="bg1"/>
                </a:solidFill>
                <a:ea typeface="ＭＳ Ｐゴシック" charset="0"/>
                <a:cs typeface="Arial" panose="020B0604020202020204" pitchFamily="34" charset="0"/>
              </a:rPr>
              <a:t>طاولة بشكل حرف </a:t>
            </a:r>
            <a:br>
              <a:rPr lang="ar-JO" altLang="ja-JP" dirty="0">
                <a:solidFill>
                  <a:schemeClr val="bg1"/>
                </a:solidFill>
                <a:ea typeface="ＭＳ Ｐゴシック" charset="0"/>
                <a:cs typeface="Arial" panose="020B0604020202020204" pitchFamily="34" charset="0"/>
              </a:rPr>
            </a:br>
            <a:r>
              <a:rPr lang="en-US" altLang="ja-JP" dirty="0">
                <a:solidFill>
                  <a:schemeClr val="bg1"/>
                </a:solidFill>
                <a:ea typeface="ＭＳ Ｐゴシック" charset="0"/>
                <a:cs typeface="Arial" panose="020B0604020202020204" pitchFamily="34" charset="0"/>
              </a:rPr>
              <a:t>U</a:t>
            </a:r>
            <a:endParaRPr lang="en-US" dirty="0">
              <a:solidFill>
                <a:schemeClr val="bg1"/>
              </a:solidFill>
              <a:ea typeface="ＭＳ Ｐゴシック" charset="0"/>
              <a:cs typeface="Arial" panose="020B0604020202020204" pitchFamily="34" charset="0"/>
            </a:endParaRPr>
          </a:p>
        </p:txBody>
      </p:sp>
      <p:pic>
        <p:nvPicPr>
          <p:cNvPr id="563202" name="Picture 2" descr="Table Seating.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88491" y="1296214"/>
            <a:ext cx="9261987" cy="5338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8901393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26953"/>
            <a:ext cx="91868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226" name="Rectangle 3"/>
          <p:cNvSpPr>
            <a:spLocks noGrp="1" noChangeArrowheads="1"/>
          </p:cNvSpPr>
          <p:nvPr>
            <p:ph type="title"/>
          </p:nvPr>
        </p:nvSpPr>
        <p:spPr>
          <a:xfrm>
            <a:off x="-541337" y="274638"/>
            <a:ext cx="10153651" cy="1143000"/>
          </a:xfrm>
        </p:spPr>
        <p:txBody>
          <a:bodyPr/>
          <a:lstStyle/>
          <a:p>
            <a:r>
              <a:rPr lang="ar-JO" sz="4800" dirty="0">
                <a:solidFill>
                  <a:srgbClr val="FFFFFF"/>
                </a:solidFill>
                <a:ea typeface="ＭＳ Ｐゴシック" charset="0"/>
                <a:cs typeface="Arial" panose="020B0604020202020204" pitchFamily="34" charset="0"/>
              </a:rPr>
              <a:t>الجلوس في فصح يسوع</a:t>
            </a:r>
            <a:endParaRPr lang="en-US" sz="48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8390931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3" name="Content Placeholder 3" descr="Passover seating.jpg"/>
          <p:cNvPicPr>
            <a:picLocks noGrp="1" noChangeAspect="1"/>
          </p:cNvPicPr>
          <p:nvPr>
            <p:ph idx="1"/>
          </p:nvPr>
        </p:nvPicPr>
        <p:blipFill>
          <a:blip r:embed="rId3" cstate="screen">
            <a:extLst>
              <a:ext uri="{28A0092B-C50C-407E-A947-70E740481C1C}">
                <a14:useLocalDpi xmlns:a14="http://schemas.microsoft.com/office/drawing/2010/main"/>
              </a:ext>
            </a:extLst>
          </a:blip>
          <a:srcRect t="-2217" b="-2217"/>
          <a:stretch>
            <a:fillRect/>
          </a:stretch>
        </p:blipFill>
        <p:spPr>
          <a:xfrm>
            <a:off x="-196815" y="-387350"/>
            <a:ext cx="9593263" cy="7588250"/>
          </a:xfrm>
        </p:spPr>
      </p:pic>
      <p:sp>
        <p:nvSpPr>
          <p:cNvPr id="99331" name="Title 1"/>
          <p:cNvSpPr>
            <a:spLocks noGrp="1"/>
          </p:cNvSpPr>
          <p:nvPr>
            <p:ph type="title"/>
          </p:nvPr>
        </p:nvSpPr>
        <p:spPr>
          <a:xfrm>
            <a:off x="0" y="6018213"/>
            <a:ext cx="9372600" cy="763587"/>
          </a:xfrm>
        </p:spPr>
        <p:txBody>
          <a:bodyPr/>
          <a:lstStyle/>
          <a:p>
            <a:pPr>
              <a:defRPr/>
            </a:pPr>
            <a:r>
              <a:rPr lang="ar-JO" dirty="0">
                <a:solidFill>
                  <a:srgbClr val="FFFFFF"/>
                </a:solidFill>
                <a:effectLst>
                  <a:glow rad="203200">
                    <a:schemeClr val="tx1">
                      <a:alpha val="91000"/>
                    </a:schemeClr>
                  </a:glow>
                </a:effectLst>
                <a:ea typeface="ＭＳ Ｐゴシック" charset="0"/>
                <a:cs typeface="Arial" panose="020B0604020202020204" pitchFamily="34" charset="0"/>
              </a:rPr>
              <a:t>جلسة الفصح</a:t>
            </a:r>
            <a:endParaRPr lang="en-US" dirty="0">
              <a:solidFill>
                <a:srgbClr val="FFFFFF"/>
              </a:solidFill>
              <a:effectLst>
                <a:glow rad="203200">
                  <a:schemeClr val="tx1">
                    <a:alpha val="91000"/>
                  </a:schemeClr>
                </a:glow>
              </a:effectLst>
              <a:ea typeface="ＭＳ Ｐゴシック" charset="0"/>
              <a:cs typeface="Arial" panose="020B0604020202020204" pitchFamily="34" charset="0"/>
            </a:endParaRPr>
          </a:p>
        </p:txBody>
      </p:sp>
      <p:sp>
        <p:nvSpPr>
          <p:cNvPr id="4" name="Oval 3"/>
          <p:cNvSpPr>
            <a:spLocks noChangeArrowheads="1"/>
          </p:cNvSpPr>
          <p:nvPr/>
        </p:nvSpPr>
        <p:spPr bwMode="auto">
          <a:xfrm>
            <a:off x="2819400" y="533400"/>
            <a:ext cx="914400" cy="1143000"/>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1275" tIns="45638" rIns="91275" bIns="456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657600" y="76201"/>
            <a:ext cx="5791200" cy="838200"/>
          </a:xfrm>
          <a:prstGeom prst="rect">
            <a:avLst/>
          </a:prstGeom>
          <a:noFill/>
          <a:ln w="9525">
            <a:noFill/>
            <a:miter lim="800000"/>
            <a:headEnd/>
            <a:tailEnd/>
          </a:ln>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000">
                      <a:alpha val="91000"/>
                    </a:srgbClr>
                  </a:glow>
                </a:effectLst>
                <a:uLnTx/>
                <a:uFillTx/>
                <a:latin typeface="Arial" panose="020B0604020202020204" pitchFamily="34" charset="0"/>
                <a:cs typeface="Arial" panose="020B0604020202020204" pitchFamily="34" charset="0"/>
              </a:rPr>
              <a:t>الرأس</a:t>
            </a:r>
            <a:endParaRPr kumimoji="0" lang="en-US" sz="4400" b="1" u="none" strike="noStrike" kern="1200" cap="none" spc="0" normalizeH="0" baseline="0" noProof="0" dirty="0">
              <a:ln>
                <a:noFill/>
              </a:ln>
              <a:solidFill>
                <a:srgbClr val="FFFFFF"/>
              </a:solidFill>
              <a:effectLst>
                <a:glow rad="203200">
                  <a:srgbClr val="000000">
                    <a:alpha val="91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335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Title 1"/>
          <p:cNvSpPr>
            <a:spLocks noGrp="1"/>
          </p:cNvSpPr>
          <p:nvPr>
            <p:ph type="title"/>
          </p:nvPr>
        </p:nvSpPr>
        <p:spPr>
          <a:xfrm>
            <a:off x="0" y="76200"/>
            <a:ext cx="9144000" cy="1143000"/>
          </a:xfrm>
        </p:spPr>
        <p:txBody>
          <a:bodyPr/>
          <a:lstStyle/>
          <a:p>
            <a:r>
              <a:rPr lang="ar-JO" dirty="0">
                <a:ea typeface="ＭＳ Ｐゴシック" charset="0"/>
                <a:cs typeface="Arial" panose="020B0604020202020204" pitchFamily="34" charset="0"/>
              </a:rPr>
              <a:t>رأس الطاولة</a:t>
            </a:r>
            <a:endParaRPr lang="en-US" dirty="0">
              <a:ea typeface="ＭＳ Ｐゴシック" charset="0"/>
              <a:cs typeface="Arial" panose="020B0604020202020204" pitchFamily="34" charset="0"/>
            </a:endParaRPr>
          </a:p>
        </p:txBody>
      </p:sp>
      <p:pic>
        <p:nvPicPr>
          <p:cNvPr id="568322" name="Picture 4" descr="Passover Seats of Judas, Jesus &amp; Joh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285875"/>
            <a:ext cx="9144000" cy="5114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1676400" y="1143001"/>
            <a:ext cx="25908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يسوع</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76200" y="1828800"/>
            <a:ext cx="22860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يوحنا</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4572001" y="2286000"/>
            <a:ext cx="22860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يهوذا</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55886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BEAA4-4B4D-4BBF-8DED-06FDB390FEC3}"/>
              </a:ext>
            </a:extLst>
          </p:cNvPr>
          <p:cNvSpPr>
            <a:spLocks noGrp="1"/>
          </p:cNvSpPr>
          <p:nvPr>
            <p:ph type="ctrTitle"/>
          </p:nvPr>
        </p:nvSpPr>
        <p:spPr/>
        <p:txBody>
          <a:bodyPr/>
          <a:lstStyle/>
          <a:p>
            <a:pPr eaLnBrk="1" hangingPunct="1"/>
            <a:r>
              <a:rPr lang="ar-JO" altLang="en-US" sz="5400" dirty="0">
                <a:solidFill>
                  <a:srgbClr val="4E341A"/>
                </a:solidFill>
                <a:effectLst>
                  <a:outerShdw blurRad="38100" dist="38100" dir="2700000" algn="tl">
                    <a:srgbClr val="000000"/>
                  </a:outerShdw>
                </a:effectLst>
                <a:cs typeface="Arial" panose="020B0604020202020204" pitchFamily="34" charset="0"/>
              </a:rPr>
              <a:t>قديسون قذرون</a:t>
            </a:r>
            <a:endParaRPr lang="en-US" altLang="en-US" sz="5400" dirty="0">
              <a:solidFill>
                <a:srgbClr val="4E341A"/>
              </a:solidFill>
              <a:effectLst>
                <a:outerShdw blurRad="38100" dist="38100" dir="2700000" algn="tl">
                  <a:srgbClr val="000000"/>
                </a:outerShdw>
              </a:effectLst>
              <a:cs typeface="Arial" panose="020B0604020202020204" pitchFamily="34" charset="0"/>
            </a:endParaRPr>
          </a:p>
        </p:txBody>
      </p:sp>
      <p:sp>
        <p:nvSpPr>
          <p:cNvPr id="4" name="Subtitle 3">
            <a:extLst>
              <a:ext uri="{FF2B5EF4-FFF2-40B4-BE49-F238E27FC236}">
                <a16:creationId xmlns:a16="http://schemas.microsoft.com/office/drawing/2014/main" id="{228E351C-C0D4-487B-94B8-5DDE602DE9EB}"/>
              </a:ext>
            </a:extLst>
          </p:cNvPr>
          <p:cNvSpPr>
            <a:spLocks noGrp="1"/>
          </p:cNvSpPr>
          <p:nvPr>
            <p:ph type="subTitle" idx="1"/>
          </p:nvPr>
        </p:nvSpPr>
        <p:spPr>
          <a:xfrm>
            <a:off x="1371600" y="3733800"/>
            <a:ext cx="6400800" cy="17526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يوحنا 13: 1-17</a:t>
            </a:r>
            <a:endParaRPr lang="en-US" altLang="en-US" sz="54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41388109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5" descr="dirt in hands.jpg">
            <a:extLst>
              <a:ext uri="{FF2B5EF4-FFF2-40B4-BE49-F238E27FC236}">
                <a16:creationId xmlns:a16="http://schemas.microsoft.com/office/drawing/2014/main" id="{CF6250F9-A87B-4B12-B93C-382D3EA999F8}"/>
              </a:ext>
            </a:extLst>
          </p:cNvPr>
          <p:cNvPicPr>
            <a:picLocks noChangeAspect="1"/>
          </p:cNvPicPr>
          <p:nvPr/>
        </p:nvPicPr>
        <p:blipFill>
          <a:blip r:embed="rId2" cstate="print">
            <a:lum bright="-12000"/>
            <a:extLst>
              <a:ext uri="{28A0092B-C50C-407E-A947-70E740481C1C}">
                <a14:useLocalDpi xmlns:a14="http://schemas.microsoft.com/office/drawing/2010/main"/>
              </a:ext>
            </a:extLst>
          </a:blip>
          <a:srcRect/>
          <a:stretch>
            <a:fillRect/>
          </a:stretch>
        </p:blipFill>
        <p:spPr bwMode="auto">
          <a:xfrm>
            <a:off x="228600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1" name="Picture 6" descr="dirt in hands.jpg">
            <a:extLst>
              <a:ext uri="{FF2B5EF4-FFF2-40B4-BE49-F238E27FC236}">
                <a16:creationId xmlns:a16="http://schemas.microsoft.com/office/drawing/2014/main" id="{60F2CFD2-FFE3-4999-83AA-BCBE68398389}"/>
              </a:ext>
            </a:extLst>
          </p:cNvPr>
          <p:cNvPicPr>
            <a:picLocks noChangeAspect="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rot="10800000">
            <a:off x="0" y="0"/>
            <a:ext cx="228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EAD9A8-3E55-4ABE-AA65-55222237C528}"/>
              </a:ext>
            </a:extLst>
          </p:cNvPr>
          <p:cNvSpPr>
            <a:spLocks noGrp="1"/>
          </p:cNvSpPr>
          <p:nvPr>
            <p:ph type="title"/>
          </p:nvPr>
        </p:nvSpPr>
        <p:spPr>
          <a:xfrm>
            <a:off x="0" y="228600"/>
            <a:ext cx="9144000" cy="1143000"/>
          </a:xfrm>
        </p:spPr>
        <p:txBody>
          <a:bodyPr/>
          <a:lstStyle/>
          <a:p>
            <a:pPr algn="l" eaLnBrk="1" hangingPunct="1"/>
            <a:r>
              <a:rPr lang="ar-JO" altLang="en-US" sz="5400" dirty="0">
                <a:effectLst>
                  <a:outerShdw blurRad="38100" dist="38100" dir="2700000" algn="tl">
                    <a:srgbClr val="000000"/>
                  </a:outerShdw>
                </a:effectLst>
                <a:cs typeface="Arial" panose="020B0604020202020204" pitchFamily="34" charset="0"/>
              </a:rPr>
              <a:t>لماذا نتسخ من أجل الآخرين؟</a:t>
            </a:r>
            <a:endParaRPr lang="en-US" altLang="en-US" dirty="0">
              <a:effectLst>
                <a:outerShdw blurRad="38100" dist="38100" dir="2700000" algn="tl">
                  <a:srgbClr val="000000"/>
                </a:outerShdw>
              </a:effectLst>
              <a:cs typeface="Arial" panose="020B0604020202020204" pitchFamily="34" charset="0"/>
            </a:endParaRPr>
          </a:p>
        </p:txBody>
      </p:sp>
      <p:sp>
        <p:nvSpPr>
          <p:cNvPr id="8" name="Title 1">
            <a:extLst>
              <a:ext uri="{FF2B5EF4-FFF2-40B4-BE49-F238E27FC236}">
                <a16:creationId xmlns:a16="http://schemas.microsoft.com/office/drawing/2014/main" id="{FC6AAACD-C933-47C0-B551-D3B960F02778}"/>
              </a:ext>
            </a:extLst>
          </p:cNvPr>
          <p:cNvSpPr txBox="1">
            <a:spLocks/>
          </p:cNvSpPr>
          <p:nvPr/>
        </p:nvSpPr>
        <p:spPr bwMode="auto">
          <a:xfrm>
            <a:off x="0" y="2667000"/>
            <a:ext cx="36576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3 أسباب</a:t>
            </a:r>
            <a:endParaRPr kumimoji="0" lang="en-US" altLang="en-US" sz="4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3416376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3" descr="ap_eating_dirt8_080130_ssh1.jpg">
            <a:extLst>
              <a:ext uri="{FF2B5EF4-FFF2-40B4-BE49-F238E27FC236}">
                <a16:creationId xmlns:a16="http://schemas.microsoft.com/office/drawing/2014/main" id="{B0F7B2AE-E775-471E-A1D3-9768566C707F}"/>
              </a:ext>
            </a:extLst>
          </p:cNvPr>
          <p:cNvPicPr>
            <a:picLocks noChangeAspect="1"/>
          </p:cNvPicPr>
          <p:nvPr/>
        </p:nvPicPr>
        <p:blipFill>
          <a:blip r:embed="rId2" cstate="screen">
            <a:lum bright="-28000"/>
            <a:extLst>
              <a:ext uri="{28A0092B-C50C-407E-A947-70E740481C1C}">
                <a14:useLocalDpi xmlns:a14="http://schemas.microsoft.com/office/drawing/2010/main"/>
              </a:ext>
            </a:extLst>
          </a:blip>
          <a:srcRect/>
          <a:stretch>
            <a:fillRect/>
          </a:stretch>
        </p:blipFill>
        <p:spPr bwMode="auto">
          <a:xfrm>
            <a:off x="-122904" y="-1"/>
            <a:ext cx="9281652" cy="6961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3F17B87-67A2-4AC0-B45A-1AFDB2CC491B}"/>
              </a:ext>
            </a:extLst>
          </p:cNvPr>
          <p:cNvSpPr>
            <a:spLocks noGrp="1"/>
          </p:cNvSpPr>
          <p:nvPr>
            <p:ph type="title"/>
          </p:nvPr>
        </p:nvSpPr>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1. الإتساخ يظهر </a:t>
            </a:r>
            <a:r>
              <a:rPr lang="ar-JO" altLang="en-US" sz="5400" dirty="0">
                <a:solidFill>
                  <a:srgbClr val="FFFF00"/>
                </a:solidFill>
                <a:effectLst>
                  <a:outerShdw blurRad="38100" dist="38100" dir="2700000" algn="tl">
                    <a:srgbClr val="000000"/>
                  </a:outerShdw>
                </a:effectLst>
                <a:cs typeface="Arial" panose="020B0604020202020204" pitchFamily="34" charset="0"/>
              </a:rPr>
              <a:t>محبتك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48888913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Washing feet">
            <a:extLst>
              <a:ext uri="{FF2B5EF4-FFF2-40B4-BE49-F238E27FC236}">
                <a16:creationId xmlns:a16="http://schemas.microsoft.com/office/drawing/2014/main" id="{798AF1CE-B89A-4DBF-BFF2-2C15A4DA0A71}"/>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840163" y="0"/>
            <a:ext cx="5303837" cy="696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2" name="Rectangle 2">
            <a:extLst>
              <a:ext uri="{FF2B5EF4-FFF2-40B4-BE49-F238E27FC236}">
                <a16:creationId xmlns:a16="http://schemas.microsoft.com/office/drawing/2014/main" id="{A83B5D1B-CEDE-4E9B-8B75-C8FDF2B01A82}"/>
              </a:ext>
            </a:extLst>
          </p:cNvPr>
          <p:cNvSpPr>
            <a:spLocks noGrp="1" noChangeArrowheads="1"/>
          </p:cNvSpPr>
          <p:nvPr>
            <p:ph type="ctrTitle"/>
          </p:nvPr>
        </p:nvSpPr>
        <p:spPr>
          <a:xfrm>
            <a:off x="0" y="0"/>
            <a:ext cx="3886200" cy="2209800"/>
          </a:xfrm>
          <a:effectLst>
            <a:outerShdw blurRad="38100" dist="35921" dir="2700000" algn="ctr" rotWithShape="0">
              <a:srgbClr val="000000">
                <a:alpha val="99962"/>
              </a:srgbClr>
            </a:outerShdw>
          </a:effectLst>
        </p:spPr>
        <p:txBody>
          <a:bodyPr/>
          <a:lstStyle/>
          <a:p>
            <a:pPr eaLnBrk="1" hangingPunct="1">
              <a:spcBef>
                <a:spcPct val="20000"/>
              </a:spcBef>
            </a:pPr>
            <a:r>
              <a:rPr lang="ar-JO" altLang="en-US" sz="4800" dirty="0">
                <a:solidFill>
                  <a:srgbClr val="FFFF66"/>
                </a:solidFill>
                <a:latin typeface="Arial" panose="020B0604020202020204" pitchFamily="34" charset="0"/>
                <a:cs typeface="Arial" panose="020B0604020202020204" pitchFamily="34" charset="0"/>
              </a:rPr>
              <a:t>تجسد الحب</a:t>
            </a:r>
            <a:endParaRPr lang="en-US" altLang="en-US" sz="4800" dirty="0">
              <a:solidFill>
                <a:srgbClr val="FFFF66"/>
              </a:solidFill>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BC0A96B-DA1D-46D2-B520-F998653A9859}"/>
              </a:ext>
            </a:extLst>
          </p:cNvPr>
          <p:cNvSpPr txBox="1">
            <a:spLocks noChangeArrowheads="1"/>
          </p:cNvSpPr>
          <p:nvPr/>
        </p:nvSpPr>
        <p:spPr bwMode="auto">
          <a:xfrm>
            <a:off x="0" y="2209800"/>
            <a:ext cx="3886200" cy="2209800"/>
          </a:xfrm>
          <a:prstGeom prst="rect">
            <a:avLst/>
          </a:prstGeom>
          <a:noFill/>
          <a:ln>
            <a:noFill/>
          </a:ln>
          <a:effectLst>
            <a:outerShdw blurRad="38100" dist="35921" dir="2700000" algn="ctr" rotWithShape="0">
              <a:srgbClr val="808080">
                <a:alpha val="99962"/>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en-US" sz="4000" b="1" u="none" strike="noStrike" kern="1200" cap="none" spc="0" normalizeH="0" baseline="0" noProof="0" dirty="0">
                <a:ln>
                  <a:noFill/>
                </a:ln>
                <a:solidFill>
                  <a:srgbClr val="FFFFFF"/>
                </a:solidFill>
                <a:effectLst/>
                <a:uLnTx/>
                <a:uFillTx/>
                <a:ea typeface="Osaka" charset="-128"/>
                <a:cs typeface="Arial" panose="020B0604020202020204" pitchFamily="34" charset="0"/>
              </a:rPr>
              <a:t>أحبهم إلى المنتهى</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4000" b="1" dirty="0">
                <a:solidFill>
                  <a:srgbClr val="FFFFFF"/>
                </a:solidFill>
                <a:ea typeface="Osaka" charset="-128"/>
                <a:cs typeface="Arial" panose="020B0604020202020204" pitchFamily="34" charset="0"/>
              </a:rPr>
              <a:t>(1)</a:t>
            </a:r>
            <a:endParaRPr kumimoji="0" lang="en-US" altLang="en-US" sz="4000" b="1" u="none" strike="noStrike" kern="1200" cap="none" spc="0" normalizeH="0" baseline="0" noProof="0" dirty="0">
              <a:ln>
                <a:noFill/>
              </a:ln>
              <a:solidFill>
                <a:srgbClr val="FFFFFF"/>
              </a:solidFill>
              <a:effectLst/>
              <a:uLnTx/>
              <a:uFillTx/>
              <a:ea typeface="Osaka" charset="-128"/>
              <a:cs typeface="Arial" panose="020B0604020202020204" pitchFamily="34" charset="0"/>
            </a:endParaRPr>
          </a:p>
        </p:txBody>
      </p:sp>
    </p:spTree>
    <p:extLst>
      <p:ext uri="{BB962C8B-B14F-4D97-AF65-F5344CB8AC3E}">
        <p14:creationId xmlns:p14="http://schemas.microsoft.com/office/powerpoint/2010/main" val="31602868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5" descr="mud02.jpg">
            <a:extLst>
              <a:ext uri="{FF2B5EF4-FFF2-40B4-BE49-F238E27FC236}">
                <a16:creationId xmlns:a16="http://schemas.microsoft.com/office/drawing/2014/main" id="{51CB2A33-ADC1-4D31-9F6F-BD8CEB103944}"/>
              </a:ext>
            </a:extLst>
          </p:cNvPr>
          <p:cNvPicPr>
            <a:picLocks noChangeAspect="1"/>
          </p:cNvPicPr>
          <p:nvPr/>
        </p:nvPicPr>
        <p:blipFill>
          <a:blip r:embed="rId2" cstate="screen">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CF9FE61-8313-4634-9112-636831A785CE}"/>
              </a:ext>
            </a:extLst>
          </p:cNvPr>
          <p:cNvSpPr>
            <a:spLocks noGrp="1"/>
          </p:cNvSpPr>
          <p:nvPr>
            <p:ph type="title"/>
          </p:nvPr>
        </p:nvSpPr>
        <p:spPr>
          <a:xfrm>
            <a:off x="0" y="381000"/>
            <a:ext cx="9144000" cy="13716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2. الإتساخ يظهر </a:t>
            </a:r>
            <a:r>
              <a:rPr lang="ar-JO" altLang="en-US" sz="5400" dirty="0">
                <a:solidFill>
                  <a:srgbClr val="FFFF00"/>
                </a:solidFill>
                <a:effectLst>
                  <a:outerShdw blurRad="38100" dist="38100" dir="2700000" algn="tl">
                    <a:srgbClr val="000000"/>
                  </a:outerShdw>
                </a:effectLst>
                <a:cs typeface="Arial" panose="020B0604020202020204" pitchFamily="34" charset="0"/>
              </a:rPr>
              <a:t>تواضعك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541274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3" descr="13.2 Supper.jpg">
            <a:extLst>
              <a:ext uri="{FF2B5EF4-FFF2-40B4-BE49-F238E27FC236}">
                <a16:creationId xmlns:a16="http://schemas.microsoft.com/office/drawing/2014/main" id="{6FD40C6B-5FAD-493B-AC29-4C95D943D2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Text Box 2">
            <a:extLst>
              <a:ext uri="{FF2B5EF4-FFF2-40B4-BE49-F238E27FC236}">
                <a16:creationId xmlns:a16="http://schemas.microsoft.com/office/drawing/2014/main" id="{9849FF17-441B-4AEE-9997-B6C8B9B92E64}"/>
              </a:ext>
            </a:extLst>
          </p:cNvPr>
          <p:cNvSpPr txBox="1">
            <a:spLocks noChangeArrowheads="1"/>
          </p:cNvSpPr>
          <p:nvPr/>
        </p:nvSpPr>
        <p:spPr bwMode="auto">
          <a:xfrm>
            <a:off x="1981200" y="1676400"/>
            <a:ext cx="35458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8383AD"/>
              </a:solidFill>
              <a:effectLst/>
              <a:uLnTx/>
              <a:uFillTx/>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p:txBody>
      </p:sp>
      <p:sp>
        <p:nvSpPr>
          <p:cNvPr id="29700" name="Rectangle 4">
            <a:extLst>
              <a:ext uri="{FF2B5EF4-FFF2-40B4-BE49-F238E27FC236}">
                <a16:creationId xmlns:a16="http://schemas.microsoft.com/office/drawing/2014/main" id="{A6452A5B-2DD1-4D1F-9EE6-13DF14873C85}"/>
              </a:ext>
            </a:extLst>
          </p:cNvPr>
          <p:cNvSpPr>
            <a:spLocks noGrp="1" noChangeArrowheads="1"/>
          </p:cNvSpPr>
          <p:nvPr>
            <p:ph type="title" idx="4294967295"/>
          </p:nvPr>
        </p:nvSpPr>
        <p:spPr>
          <a:xfrm>
            <a:off x="0" y="304800"/>
            <a:ext cx="9144000" cy="12954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أظهر يسوع التواضع</a:t>
            </a:r>
            <a:endParaRPr lang="en-US" altLang="en-US" sz="54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10399889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6" name="Text Box 2">
            <a:extLst>
              <a:ext uri="{FF2B5EF4-FFF2-40B4-BE49-F238E27FC236}">
                <a16:creationId xmlns:a16="http://schemas.microsoft.com/office/drawing/2014/main" id="{FFFE3952-F5B2-4027-8B96-3996E061C30D}"/>
              </a:ext>
            </a:extLst>
          </p:cNvPr>
          <p:cNvSpPr txBox="1">
            <a:spLocks noChangeArrowheads="1"/>
          </p:cNvSpPr>
          <p:nvPr/>
        </p:nvSpPr>
        <p:spPr bwMode="auto">
          <a:xfrm>
            <a:off x="0" y="2362200"/>
            <a:ext cx="9144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rPr>
              <a:t>خطاب جبل الزيتون</a:t>
            </a:r>
            <a:endParaRPr kumimoji="0" lang="en-US"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519906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afterEffect">
                                  <p:stCondLst>
                                    <p:cond delay="0"/>
                                  </p:stCondLst>
                                  <p:childTnLst>
                                    <p:animMotion origin="layout" path="M 3.33333E-6 -0.44393 L 3.33333E-6 6.93642E-7 " pathEditMode="relative" rAng="0" ptsTypes="AA">
                                      <p:cBhvr>
                                        <p:cTn id="6" dur="5000" fill="hold"/>
                                        <p:tgtEl>
                                          <p:spTgt spid="21506"/>
                                        </p:tgtEl>
                                        <p:attrNameLst>
                                          <p:attrName>ppt_x</p:attrName>
                                          <p:attrName>ppt_y</p:attrName>
                                        </p:attrNameLst>
                                      </p:cBhvr>
                                      <p:rCtr x="0" y="221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1" descr="13.11 Judas.jpg">
            <a:extLst>
              <a:ext uri="{FF2B5EF4-FFF2-40B4-BE49-F238E27FC236}">
                <a16:creationId xmlns:a16="http://schemas.microsoft.com/office/drawing/2014/main" id="{17C99D18-0897-43D3-A402-97CDF4EC08D3}"/>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D1E771C4-49BC-4EA2-8769-51FF2CB945E6}"/>
              </a:ext>
            </a:extLst>
          </p:cNvPr>
          <p:cNvSpPr>
            <a:spLocks noGrp="1"/>
          </p:cNvSpPr>
          <p:nvPr>
            <p:ph type="title" idx="4294967295"/>
          </p:nvPr>
        </p:nvSpPr>
        <p:spPr>
          <a:xfrm>
            <a:off x="4953000" y="609600"/>
            <a:ext cx="3962400" cy="2895600"/>
          </a:xfrm>
        </p:spPr>
        <p:txBody>
          <a:bodyPr/>
          <a:lstStyle/>
          <a:p>
            <a:r>
              <a:rPr lang="ar-JO" altLang="en-US" dirty="0">
                <a:effectLst>
                  <a:outerShdw blurRad="38100" dist="38100" dir="2700000" algn="tl">
                    <a:srgbClr val="000000"/>
                  </a:outerShdw>
                </a:effectLst>
                <a:cs typeface="Arial" panose="020B0604020202020204" pitchFamily="34" charset="0"/>
              </a:rPr>
              <a:t>غسل يسوع</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أقدام يهوذا</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أيضاً</a:t>
            </a:r>
            <a:endParaRPr lang="en-US" altLang="en-US"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98644671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4" descr="13.4 Jesus No robe.jpg">
            <a:extLst>
              <a:ext uri="{FF2B5EF4-FFF2-40B4-BE49-F238E27FC236}">
                <a16:creationId xmlns:a16="http://schemas.microsoft.com/office/drawing/2014/main" id="{518252C7-6958-4031-87FD-ED8DF7D68DC8}"/>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5F99D422-5A92-4E2E-8DC9-6E537A1A799A}"/>
              </a:ext>
            </a:extLst>
          </p:cNvPr>
          <p:cNvSpPr>
            <a:spLocks noGrp="1"/>
          </p:cNvSpPr>
          <p:nvPr>
            <p:ph type="title" idx="4294967295"/>
          </p:nvPr>
        </p:nvSpPr>
        <p:spPr>
          <a:xfrm>
            <a:off x="4599296" y="609600"/>
            <a:ext cx="4316104" cy="2895600"/>
          </a:xfrm>
        </p:spPr>
        <p:txBody>
          <a:bodyPr/>
          <a:lstStyle/>
          <a:p>
            <a:r>
              <a:rPr lang="ar-JO" dirty="0">
                <a:cs typeface="Arial" panose="020B0604020202020204" pitchFamily="34" charset="0"/>
              </a:rPr>
              <a:t>احتفظ يسوع بسلطته لكنه تولى دور الخادم</a:t>
            </a:r>
            <a:endParaRPr lang="en-US" altLang="en-US"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97065300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1" descr="13.6 Peter refuses to have feet washed.jpg">
            <a:extLst>
              <a:ext uri="{FF2B5EF4-FFF2-40B4-BE49-F238E27FC236}">
                <a16:creationId xmlns:a16="http://schemas.microsoft.com/office/drawing/2014/main" id="{6258FA99-3337-49A7-B069-4BFFA15BEC0B}"/>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616075"/>
            <a:ext cx="9144000" cy="524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6313C0A3-5A5B-42B3-828C-242832777B6F}"/>
              </a:ext>
            </a:extLst>
          </p:cNvPr>
          <p:cNvSpPr>
            <a:spLocks noGrp="1"/>
          </p:cNvSpPr>
          <p:nvPr>
            <p:ph type="title" idx="4294967295"/>
          </p:nvPr>
        </p:nvSpPr>
        <p:spPr>
          <a:xfrm>
            <a:off x="838200" y="381000"/>
            <a:ext cx="7467600" cy="1143000"/>
          </a:xfrm>
        </p:spPr>
        <p:txBody>
          <a:bodyPr/>
          <a:lstStyle/>
          <a:p>
            <a:r>
              <a:rPr lang="ar-JO" altLang="en-US" dirty="0">
                <a:effectLst>
                  <a:outerShdw blurRad="38100" dist="38100" dir="2700000" algn="tl">
                    <a:srgbClr val="000000"/>
                  </a:outerShdw>
                </a:effectLst>
                <a:cs typeface="Arial" panose="020B0604020202020204" pitchFamily="34" charset="0"/>
              </a:rPr>
              <a:t>يا سيد أنت تغسل رجلي؟</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(13: 6)</a:t>
            </a:r>
            <a:endParaRPr lang="en-US" altLang="en-US" dirty="0">
              <a:effectLst>
                <a:outerShdw blurRad="38100" dist="38100" dir="2700000" algn="tl">
                  <a:srgbClr val="000000"/>
                </a:outerShdw>
              </a:effectLst>
              <a:cs typeface="Arial" panose="020B0604020202020204" pitchFamily="34" charset="0"/>
            </a:endParaRPr>
          </a:p>
        </p:txBody>
      </p:sp>
      <p:sp>
        <p:nvSpPr>
          <p:cNvPr id="4" name="Title 2">
            <a:extLst>
              <a:ext uri="{FF2B5EF4-FFF2-40B4-BE49-F238E27FC236}">
                <a16:creationId xmlns:a16="http://schemas.microsoft.com/office/drawing/2014/main" id="{AB575F6D-9FCB-49BB-9C9D-BA87184FA8C8}"/>
              </a:ext>
            </a:extLst>
          </p:cNvPr>
          <p:cNvSpPr txBox="1">
            <a:spLocks/>
          </p:cNvSpPr>
          <p:nvPr/>
        </p:nvSpPr>
        <p:spPr bwMode="auto">
          <a:xfrm>
            <a:off x="5486400" y="2895600"/>
            <a:ext cx="3429000" cy="32766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en-US" sz="4400" b="1" noProof="0" dirty="0">
                <a:solidFill>
                  <a:srgbClr val="FFFFFF"/>
                </a:solidFill>
                <a:effectLst>
                  <a:outerShdw blurRad="38100" dist="38100" dir="2700000" algn="tl">
                    <a:srgbClr val="000000"/>
                  </a:outerShdw>
                </a:effectLst>
                <a:cs typeface="Arial" panose="020B0604020202020204" pitchFamily="34" charset="0"/>
              </a:rPr>
              <a:t>إن كنت لا أغسلك فليس لك معي نصيب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400" b="1" u="none" strike="noStrike" kern="1200" cap="none" spc="0" normalizeH="0" baseline="0" dirty="0">
                <a:ln>
                  <a:noFill/>
                </a:ln>
                <a:solidFill>
                  <a:srgbClr val="FFFFFF"/>
                </a:solidFill>
                <a:effectLst>
                  <a:outerShdw blurRad="38100" dist="38100" dir="2700000" algn="tl">
                    <a:srgbClr val="000000"/>
                  </a:outerShdw>
                </a:effectLst>
                <a:uLnTx/>
                <a:uFillTx/>
                <a:cs typeface="Arial" panose="020B0604020202020204" pitchFamily="34" charset="0"/>
              </a:rPr>
              <a:t>(13:</a:t>
            </a:r>
            <a:r>
              <a:rPr kumimoji="0" lang="ar-JO" altLang="en-US" sz="4400" b="1" u="none" strike="noStrike" kern="1200" cap="none" spc="0" normalizeH="0" dirty="0">
                <a:ln>
                  <a:noFill/>
                </a:ln>
                <a:solidFill>
                  <a:srgbClr val="FFFFFF"/>
                </a:solidFill>
                <a:effectLst>
                  <a:outerShdw blurRad="38100" dist="38100" dir="2700000" algn="tl">
                    <a:srgbClr val="000000"/>
                  </a:outerShdw>
                </a:effectLst>
                <a:uLnTx/>
                <a:uFillTx/>
                <a:cs typeface="Arial" panose="020B0604020202020204" pitchFamily="34" charset="0"/>
              </a:rPr>
              <a:t> 8)</a:t>
            </a:r>
            <a:endParaRPr kumimoji="0" lang="en-US" altLang="en-US" sz="4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302947845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3" descr="13.8 Peter requests hands washed.jpg">
            <a:extLst>
              <a:ext uri="{FF2B5EF4-FFF2-40B4-BE49-F238E27FC236}">
                <a16:creationId xmlns:a16="http://schemas.microsoft.com/office/drawing/2014/main" id="{B7AB3F63-58A0-4281-9DB3-74E0D475C243}"/>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631950"/>
            <a:ext cx="9144000" cy="522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77CF7A6B-65DB-48E2-BD19-387FBACDEAAB}"/>
              </a:ext>
            </a:extLst>
          </p:cNvPr>
          <p:cNvSpPr>
            <a:spLocks noGrp="1"/>
          </p:cNvSpPr>
          <p:nvPr>
            <p:ph type="title" idx="4294967295"/>
          </p:nvPr>
        </p:nvSpPr>
        <p:spPr>
          <a:xfrm>
            <a:off x="152400" y="0"/>
            <a:ext cx="8839200" cy="2209800"/>
          </a:xfrm>
        </p:spPr>
        <p:txBody>
          <a:bodyPr/>
          <a:lstStyle/>
          <a:p>
            <a:r>
              <a:rPr lang="ar-JO" altLang="en-US" dirty="0">
                <a:effectLst>
                  <a:outerShdw blurRad="38100" dist="38100" dir="2700000" algn="tl">
                    <a:srgbClr val="000000"/>
                  </a:outerShdw>
                </a:effectLst>
                <a:cs typeface="Arial" panose="020B0604020202020204" pitchFamily="34" charset="0"/>
              </a:rPr>
              <a:t>ليس رجلي فقط بل أيضاً يدي ورأسي</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(13: 9)</a:t>
            </a:r>
            <a:endParaRPr lang="en-US" altLang="en-US" dirty="0">
              <a:effectLst>
                <a:outerShdw blurRad="38100" dist="38100" dir="2700000" algn="tl">
                  <a:srgbClr val="000000"/>
                </a:outerShdw>
              </a:effectLst>
              <a:cs typeface="Arial" panose="020B0604020202020204" pitchFamily="34" charset="0"/>
            </a:endParaRPr>
          </a:p>
        </p:txBody>
      </p:sp>
      <p:sp>
        <p:nvSpPr>
          <p:cNvPr id="5" name="Title 2">
            <a:extLst>
              <a:ext uri="{FF2B5EF4-FFF2-40B4-BE49-F238E27FC236}">
                <a16:creationId xmlns:a16="http://schemas.microsoft.com/office/drawing/2014/main" id="{6A2E2E36-0C5D-4681-BE92-889E33D2B62E}"/>
              </a:ext>
            </a:extLst>
          </p:cNvPr>
          <p:cNvSpPr txBox="1">
            <a:spLocks/>
          </p:cNvSpPr>
          <p:nvPr/>
        </p:nvSpPr>
        <p:spPr bwMode="auto">
          <a:xfrm>
            <a:off x="838200" y="4533900"/>
            <a:ext cx="8153400"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b="1" kern="0"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rPr>
              <a:t>الجسد = الخلاص (مرة)</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2">
            <a:extLst>
              <a:ext uri="{FF2B5EF4-FFF2-40B4-BE49-F238E27FC236}">
                <a16:creationId xmlns:a16="http://schemas.microsoft.com/office/drawing/2014/main" id="{5F534463-693F-431B-B7F6-C52F5AACA5EE}"/>
              </a:ext>
            </a:extLst>
          </p:cNvPr>
          <p:cNvSpPr txBox="1">
            <a:spLocks/>
          </p:cNvSpPr>
          <p:nvPr/>
        </p:nvSpPr>
        <p:spPr bwMode="auto">
          <a:xfrm>
            <a:off x="838200" y="5486400"/>
            <a:ext cx="8153400"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b="1" kern="0"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rPr>
              <a:t>القدم = الإعتراف (مكرر)</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7" name="Title 2">
            <a:extLst>
              <a:ext uri="{FF2B5EF4-FFF2-40B4-BE49-F238E27FC236}">
                <a16:creationId xmlns:a16="http://schemas.microsoft.com/office/drawing/2014/main" id="{B44D3BEF-05BA-430A-A251-6B502ADFFA46}"/>
              </a:ext>
            </a:extLst>
          </p:cNvPr>
          <p:cNvSpPr txBox="1">
            <a:spLocks/>
          </p:cNvSpPr>
          <p:nvPr/>
        </p:nvSpPr>
        <p:spPr bwMode="auto">
          <a:xfrm>
            <a:off x="152400" y="3581400"/>
            <a:ext cx="8759588"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غسلتين:</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20965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7826" name="Picture 3" descr="Jesus Washing Feet.jpg">
            <a:extLst>
              <a:ext uri="{FF2B5EF4-FFF2-40B4-BE49-F238E27FC236}">
                <a16:creationId xmlns:a16="http://schemas.microsoft.com/office/drawing/2014/main" id="{C25654D1-0761-4D08-8249-5049F04476F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4763"/>
            <a:ext cx="51816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83CF3EB-3ADC-4AF4-B757-98EAA9112EAD}"/>
              </a:ext>
            </a:extLst>
          </p:cNvPr>
          <p:cNvSpPr>
            <a:spLocks noGrp="1"/>
          </p:cNvSpPr>
          <p:nvPr>
            <p:ph type="title"/>
          </p:nvPr>
        </p:nvSpPr>
        <p:spPr>
          <a:xfrm>
            <a:off x="0" y="0"/>
            <a:ext cx="9144000" cy="1143000"/>
          </a:xfrm>
        </p:spPr>
        <p:txBody>
          <a:bodyPr/>
          <a:lstStyle/>
          <a:p>
            <a:pPr eaLnBrk="1" hangingPunct="1"/>
            <a:r>
              <a:rPr lang="ar-JO" altLang="en-US" sz="4800" dirty="0">
                <a:solidFill>
                  <a:srgbClr val="002060"/>
                </a:solidFill>
                <a:effectLst>
                  <a:outerShdw blurRad="38100" dist="38100" dir="2700000" algn="tl">
                    <a:srgbClr val="C0C0C0"/>
                  </a:outerShdw>
                </a:effectLst>
                <a:cs typeface="Arial" panose="020B0604020202020204" pitchFamily="34" charset="0"/>
              </a:rPr>
              <a:t>الخدمة المتواضعة تكبح الكبرياء</a:t>
            </a:r>
            <a:endParaRPr lang="en-US" altLang="en-US" sz="4000" dirty="0">
              <a:solidFill>
                <a:srgbClr val="002060"/>
              </a:solidFill>
              <a:effectLst>
                <a:outerShdw blurRad="38100" dist="38100" dir="2700000" algn="tl">
                  <a:srgbClr val="C0C0C0"/>
                </a:outerShdw>
              </a:effectLst>
              <a:cs typeface="Arial" panose="020B0604020202020204" pitchFamily="34" charset="0"/>
            </a:endParaRPr>
          </a:p>
        </p:txBody>
      </p:sp>
      <p:sp>
        <p:nvSpPr>
          <p:cNvPr id="6" name="Title 1">
            <a:extLst>
              <a:ext uri="{FF2B5EF4-FFF2-40B4-BE49-F238E27FC236}">
                <a16:creationId xmlns:a16="http://schemas.microsoft.com/office/drawing/2014/main" id="{CA637BD0-4B99-4E7A-8EAE-6D3CD4A35A8E}"/>
              </a:ext>
            </a:extLst>
          </p:cNvPr>
          <p:cNvSpPr txBox="1">
            <a:spLocks/>
          </p:cNvSpPr>
          <p:nvPr/>
        </p:nvSpPr>
        <p:spPr bwMode="auto">
          <a:xfrm>
            <a:off x="2964426" y="18288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1. تطوعية</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
        <p:nvSpPr>
          <p:cNvPr id="7" name="Title 1">
            <a:extLst>
              <a:ext uri="{FF2B5EF4-FFF2-40B4-BE49-F238E27FC236}">
                <a16:creationId xmlns:a16="http://schemas.microsoft.com/office/drawing/2014/main" id="{8C3B15FF-AF06-4AC6-A947-63796030A526}"/>
              </a:ext>
            </a:extLst>
          </p:cNvPr>
          <p:cNvSpPr txBox="1">
            <a:spLocks/>
          </p:cNvSpPr>
          <p:nvPr/>
        </p:nvSpPr>
        <p:spPr bwMode="auto">
          <a:xfrm>
            <a:off x="2964426" y="35814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2. لا تذمر</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
        <p:nvSpPr>
          <p:cNvPr id="8" name="Title 1">
            <a:extLst>
              <a:ext uri="{FF2B5EF4-FFF2-40B4-BE49-F238E27FC236}">
                <a16:creationId xmlns:a16="http://schemas.microsoft.com/office/drawing/2014/main" id="{4A69FF97-E1DE-4856-8452-00B09BA2C127}"/>
              </a:ext>
            </a:extLst>
          </p:cNvPr>
          <p:cNvSpPr txBox="1">
            <a:spLocks/>
          </p:cNvSpPr>
          <p:nvPr/>
        </p:nvSpPr>
        <p:spPr bwMode="auto">
          <a:xfrm>
            <a:off x="2964426" y="53340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3. غير تقليدية</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Tree>
    <p:extLst>
      <p:ext uri="{BB962C8B-B14F-4D97-AF65-F5344CB8AC3E}">
        <p14:creationId xmlns:p14="http://schemas.microsoft.com/office/powerpoint/2010/main" val="36066248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13.11 Jesus Closeup Not all clean.jpg">
            <a:extLst>
              <a:ext uri="{FF2B5EF4-FFF2-40B4-BE49-F238E27FC236}">
                <a16:creationId xmlns:a16="http://schemas.microsoft.com/office/drawing/2014/main" id="{7C3FFAE9-BC1B-4664-9F6D-78B6CB077E4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213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B8BD22-2096-46BC-9B55-54E6BA104DE1}"/>
              </a:ext>
            </a:extLst>
          </p:cNvPr>
          <p:cNvSpPr>
            <a:spLocks noGrp="1"/>
          </p:cNvSpPr>
          <p:nvPr>
            <p:ph type="title"/>
          </p:nvPr>
        </p:nvSpPr>
        <p:spPr>
          <a:xfrm>
            <a:off x="0" y="76200"/>
            <a:ext cx="9144000" cy="3352800"/>
          </a:xfrm>
        </p:spPr>
        <p:txBody>
          <a:bodyPr/>
          <a:lstStyle/>
          <a:p>
            <a:pPr eaLnBrk="1" hangingPunct="1"/>
            <a:r>
              <a:rPr lang="ar-JO" altLang="en-US" sz="4800" dirty="0">
                <a:effectLst>
                  <a:outerShdw blurRad="38100" dist="38100" dir="2700000" algn="tl">
                    <a:srgbClr val="000000"/>
                  </a:outerShdw>
                </a:effectLst>
                <a:cs typeface="Arial" panose="020B0604020202020204" pitchFamily="34" charset="0"/>
              </a:rPr>
              <a:t>عندما ينسى المرء نفسه </a:t>
            </a:r>
            <a:br>
              <a:rPr lang="ar-JO" altLang="en-US" sz="4800" dirty="0">
                <a:effectLst>
                  <a:outerShdw blurRad="38100" dist="38100" dir="2700000" algn="tl">
                    <a:srgbClr val="000000"/>
                  </a:outerShdw>
                </a:effectLst>
                <a:cs typeface="Arial" panose="020B0604020202020204" pitchFamily="34" charset="0"/>
              </a:rPr>
            </a:br>
            <a:r>
              <a:rPr lang="ar-JO" altLang="en-US" sz="4800" dirty="0">
                <a:effectLst>
                  <a:outerShdw blurRad="38100" dist="38100" dir="2700000" algn="tl">
                    <a:srgbClr val="000000"/>
                  </a:outerShdw>
                </a:effectLst>
                <a:cs typeface="Arial" panose="020B0604020202020204" pitchFamily="34" charset="0"/>
              </a:rPr>
              <a:t>فعادة ما يفعل أمور </a:t>
            </a:r>
            <a:br>
              <a:rPr lang="ar-JO" altLang="en-US" sz="4800" dirty="0">
                <a:effectLst>
                  <a:outerShdw blurRad="38100" dist="38100" dir="2700000" algn="tl">
                    <a:srgbClr val="000000"/>
                  </a:outerShdw>
                </a:effectLst>
                <a:cs typeface="Arial" panose="020B0604020202020204" pitchFamily="34" charset="0"/>
              </a:rPr>
            </a:br>
            <a:r>
              <a:rPr lang="ar-JO" altLang="en-US" sz="4800" dirty="0">
                <a:effectLst>
                  <a:outerShdw blurRad="38100" dist="38100" dir="2700000" algn="tl">
                    <a:srgbClr val="000000"/>
                  </a:outerShdw>
                </a:effectLst>
                <a:cs typeface="Arial" panose="020B0604020202020204" pitchFamily="34" charset="0"/>
              </a:rPr>
              <a:t>يتذكرها الجميع</a:t>
            </a:r>
            <a:endParaRPr lang="en-US" altLang="en-US" sz="40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7062629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4" descr="206">
            <a:extLst>
              <a:ext uri="{FF2B5EF4-FFF2-40B4-BE49-F238E27FC236}">
                <a16:creationId xmlns:a16="http://schemas.microsoft.com/office/drawing/2014/main" id="{89548AC8-8ED4-4B00-87DD-2C4AC068CAC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r="3572"/>
          <a:stretch>
            <a:fillRect/>
          </a:stretch>
        </p:blipFill>
        <p:spPr bwMode="auto">
          <a:xfrm>
            <a:off x="0" y="0"/>
            <a:ext cx="9144000" cy="680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6" name="Rectangle 2">
            <a:extLst>
              <a:ext uri="{FF2B5EF4-FFF2-40B4-BE49-F238E27FC236}">
                <a16:creationId xmlns:a16="http://schemas.microsoft.com/office/drawing/2014/main" id="{0D580E3D-7C0F-4E47-88F5-8EB6539D6A19}"/>
              </a:ext>
            </a:extLst>
          </p:cNvPr>
          <p:cNvSpPr>
            <a:spLocks noGrp="1" noChangeArrowheads="1"/>
          </p:cNvSpPr>
          <p:nvPr>
            <p:ph type="ctrTitle"/>
          </p:nvPr>
        </p:nvSpPr>
        <p:spPr>
          <a:xfrm>
            <a:off x="0" y="-76200"/>
            <a:ext cx="9144000" cy="1600200"/>
          </a:xfrm>
          <a:solidFill>
            <a:srgbClr val="000000"/>
          </a:solidFill>
        </p:spPr>
        <p:txBody>
          <a:bodyPr/>
          <a:lstStyle/>
          <a:p>
            <a:pPr eaLnBrk="1" hangingPunct="1"/>
            <a:r>
              <a:rPr lang="ar-JO"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3. الإتساخ يظهر </a:t>
            </a:r>
            <a:r>
              <a:rPr lang="ar-JO" altLang="en-US" sz="54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تقليد</a:t>
            </a:r>
            <a:r>
              <a:rPr lang="ar-JO"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المسيح</a:t>
            </a:r>
            <a:endParaRPr lang="en-US"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93995648"/>
      </p:ext>
    </p:extLst>
  </p:cSld>
  <p:clrMapOvr>
    <a:masterClrMapping/>
  </p:clrMapOvr>
  <p:transition spd="med">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3" descr="washing feet statue in gray.jpg">
            <a:extLst>
              <a:ext uri="{FF2B5EF4-FFF2-40B4-BE49-F238E27FC236}">
                <a16:creationId xmlns:a16="http://schemas.microsoft.com/office/drawing/2014/main" id="{1D9DDE4B-2244-4F91-8F23-F2D209925256}"/>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DD6F1CF-CCE2-4C58-B17B-67F4E229E21A}"/>
              </a:ext>
            </a:extLst>
          </p:cNvPr>
          <p:cNvSpPr>
            <a:spLocks noGrp="1"/>
          </p:cNvSpPr>
          <p:nvPr>
            <p:ph type="title"/>
          </p:nvPr>
        </p:nvSpPr>
        <p:spPr>
          <a:xfrm>
            <a:off x="0" y="76200"/>
            <a:ext cx="9144000" cy="1371600"/>
          </a:xfrm>
        </p:spPr>
        <p:txBody>
          <a:bodyPr/>
          <a:lstStyle/>
          <a:p>
            <a:r>
              <a:rPr lang="ar-JO" altLang="en-US" sz="3600" dirty="0">
                <a:effectLst>
                  <a:outerShdw blurRad="38100" dist="38100" dir="2700000" algn="tl">
                    <a:srgbClr val="000000"/>
                  </a:outerShdw>
                </a:effectLst>
                <a:cs typeface="Arial" panose="020B0604020202020204" pitchFamily="34" charset="0"/>
              </a:rPr>
              <a:t>لأني أعطيتكم مثالاً حتى كما صنعت أنا </a:t>
            </a:r>
            <a:br>
              <a:rPr lang="ar-JO" altLang="en-US" sz="3600" dirty="0">
                <a:effectLst>
                  <a:outerShdw blurRad="38100" dist="38100" dir="2700000" algn="tl">
                    <a:srgbClr val="000000"/>
                  </a:outerShdw>
                </a:effectLst>
                <a:cs typeface="Arial" panose="020B0604020202020204" pitchFamily="34" charset="0"/>
              </a:rPr>
            </a:br>
            <a:r>
              <a:rPr lang="ar-JO" altLang="en-US" sz="3600" dirty="0">
                <a:effectLst>
                  <a:outerShdw blurRad="38100" dist="38100" dir="2700000" algn="tl">
                    <a:srgbClr val="000000"/>
                  </a:outerShdw>
                </a:effectLst>
                <a:cs typeface="Arial" panose="020B0604020202020204" pitchFamily="34" charset="0"/>
              </a:rPr>
              <a:t>تصنعون أنتم أيضاً (يوحنا 13: 15)</a:t>
            </a:r>
            <a:endParaRPr lang="en-US" altLang="en-US" sz="28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79246143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ECB61C3E-C1B8-4D58-8C43-1650A70DF1AE}"/>
              </a:ext>
            </a:extLst>
          </p:cNvPr>
          <p:cNvSpPr txBox="1">
            <a:spLocks/>
          </p:cNvSpPr>
          <p:nvPr/>
        </p:nvSpPr>
        <p:spPr bwMode="auto">
          <a:xfrm>
            <a:off x="5029200" y="4648200"/>
            <a:ext cx="41148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86019" name="Picture 5" descr="washing-feet1.jpg">
            <a:extLst>
              <a:ext uri="{FF2B5EF4-FFF2-40B4-BE49-F238E27FC236}">
                <a16:creationId xmlns:a16="http://schemas.microsoft.com/office/drawing/2014/main" id="{384643C6-3200-48FB-96B9-A43E483074B2}"/>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029200"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E5DC262E-91A7-4960-8904-4D9CC4AFA223}"/>
              </a:ext>
            </a:extLst>
          </p:cNvPr>
          <p:cNvSpPr txBox="1">
            <a:spLocks/>
          </p:cNvSpPr>
          <p:nvPr/>
        </p:nvSpPr>
        <p:spPr bwMode="auto">
          <a:xfrm>
            <a:off x="5029200" y="1676400"/>
            <a:ext cx="4114800" cy="41148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عندما تحب الناس مثل يسوع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فلن تمانع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في </a:t>
            </a:r>
            <a:r>
              <a:rPr lang="ar-JO" altLang="en-US" sz="5400" b="1" dirty="0">
                <a:solidFill>
                  <a:srgbClr val="FFFF00"/>
                </a:solidFill>
                <a:effectLst>
                  <a:outerShdw blurRad="38100" dist="38100" dir="2700000" algn="tl">
                    <a:srgbClr val="000000"/>
                  </a:outerShdw>
                </a:effectLst>
                <a:cs typeface="Arial" panose="020B0604020202020204" pitchFamily="34" charset="0"/>
              </a:rPr>
              <a:t>الإتساخ</a:t>
            </a:r>
            <a:endParaRPr kumimoji="0" lang="en-US" altLang="en-US" sz="44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2" name="Title 1">
            <a:extLst>
              <a:ext uri="{FF2B5EF4-FFF2-40B4-BE49-F238E27FC236}">
                <a16:creationId xmlns:a16="http://schemas.microsoft.com/office/drawing/2014/main" id="{1815F842-2AEC-4C6A-A9D3-B1E90A5EE212}"/>
              </a:ext>
            </a:extLst>
          </p:cNvPr>
          <p:cNvSpPr>
            <a:spLocks noGrp="1"/>
          </p:cNvSpPr>
          <p:nvPr>
            <p:ph type="title"/>
          </p:nvPr>
        </p:nvSpPr>
        <p:spPr>
          <a:xfrm>
            <a:off x="0" y="0"/>
            <a:ext cx="5105400" cy="1143000"/>
          </a:xfrm>
          <a:solidFill>
            <a:srgbClr val="000000"/>
          </a:solidFill>
        </p:spPr>
        <p:txBody>
          <a:bodyPr/>
          <a:lstStyle/>
          <a:p>
            <a:pPr eaLnBrk="1" hangingPunct="1"/>
            <a:r>
              <a:rPr lang="ar-JO" altLang="en-US" dirty="0">
                <a:effectLst>
                  <a:outerShdw blurRad="38100" dist="38100" dir="2700000" algn="tl">
                    <a:srgbClr val="969696"/>
                  </a:outerShdw>
                </a:effectLst>
                <a:cs typeface="Arial" panose="020B0604020202020204" pitchFamily="34" charset="0"/>
              </a:rPr>
              <a:t>الفكرة الرئيسية</a:t>
            </a:r>
            <a:endParaRPr lang="en-US" altLang="en-US" sz="3600" dirty="0">
              <a:effectLst>
                <a:outerShdw blurRad="38100" dist="38100" dir="2700000" algn="tl">
                  <a:srgbClr val="969696"/>
                </a:outerShdw>
              </a:effectLst>
              <a:cs typeface="Arial" panose="020B0604020202020204" pitchFamily="34" charset="0"/>
            </a:endParaRPr>
          </a:p>
        </p:txBody>
      </p:sp>
    </p:spTree>
    <p:extLst>
      <p:ext uri="{BB962C8B-B14F-4D97-AF65-F5344CB8AC3E}">
        <p14:creationId xmlns:p14="http://schemas.microsoft.com/office/powerpoint/2010/main" val="300921153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3" descr="dirt-field-ipad-background.jpg">
            <a:extLst>
              <a:ext uri="{FF2B5EF4-FFF2-40B4-BE49-F238E27FC236}">
                <a16:creationId xmlns:a16="http://schemas.microsoft.com/office/drawing/2014/main" id="{A70AA640-CDB1-4E75-A12A-D84CC5C0E2F4}"/>
              </a:ext>
            </a:extLst>
          </p:cNvPr>
          <p:cNvPicPr>
            <a:picLocks noChangeAspect="1"/>
          </p:cNvPicPr>
          <p:nvPr/>
        </p:nvPicPr>
        <p:blipFill>
          <a:blip r:embed="rId2" cstate="print">
            <a:lum bright="-2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ECF52A4-058D-4CA0-BEF3-74700B78E6D8}"/>
              </a:ext>
            </a:extLst>
          </p:cNvPr>
          <p:cNvSpPr>
            <a:spLocks noGrp="1"/>
          </p:cNvSpPr>
          <p:nvPr>
            <p:ph type="title"/>
          </p:nvPr>
        </p:nvSpPr>
        <p:spPr>
          <a:xfrm>
            <a:off x="0" y="0"/>
            <a:ext cx="9144000" cy="1143000"/>
          </a:xfrm>
          <a:solidFill>
            <a:srgbClr val="000000"/>
          </a:solidFill>
        </p:spPr>
        <p:txBody>
          <a:bodyPr/>
          <a:lstStyle/>
          <a:p>
            <a:pPr eaLnBrk="1" hangingPunct="1"/>
            <a:r>
              <a:rPr lang="ar-JO" altLang="en-US" sz="5400" dirty="0">
                <a:effectLst>
                  <a:outerShdw blurRad="38100" dist="38100" dir="2700000" algn="tl">
                    <a:srgbClr val="969696"/>
                  </a:outerShdw>
                </a:effectLst>
                <a:cs typeface="Arial" panose="020B0604020202020204" pitchFamily="34" charset="0"/>
              </a:rPr>
              <a:t>لماذا الإتساخ؟</a:t>
            </a:r>
            <a:endParaRPr lang="en-US" altLang="en-US" dirty="0">
              <a:effectLst>
                <a:outerShdw blurRad="38100" dist="38100" dir="2700000" algn="tl">
                  <a:srgbClr val="969696"/>
                </a:outerShdw>
              </a:effectLst>
              <a:cs typeface="Arial" panose="020B0604020202020204" pitchFamily="34" charset="0"/>
            </a:endParaRPr>
          </a:p>
        </p:txBody>
      </p:sp>
      <p:sp>
        <p:nvSpPr>
          <p:cNvPr id="5" name="Title 1">
            <a:extLst>
              <a:ext uri="{FF2B5EF4-FFF2-40B4-BE49-F238E27FC236}">
                <a16:creationId xmlns:a16="http://schemas.microsoft.com/office/drawing/2014/main" id="{64B2E76C-1BE0-4F5B-A5DD-1C500DF0AAD4}"/>
              </a:ext>
            </a:extLst>
          </p:cNvPr>
          <p:cNvSpPr txBox="1">
            <a:spLocks/>
          </p:cNvSpPr>
          <p:nvPr/>
        </p:nvSpPr>
        <p:spPr bwMode="auto">
          <a:xfrm>
            <a:off x="-169606" y="12954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1. إظهار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الحب</a:t>
            </a:r>
            <a:endParaRPr kumimoji="0" lang="en-US" altLang="en-US" sz="40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6" name="Title 1">
            <a:extLst>
              <a:ext uri="{FF2B5EF4-FFF2-40B4-BE49-F238E27FC236}">
                <a16:creationId xmlns:a16="http://schemas.microsoft.com/office/drawing/2014/main" id="{7040BEDD-8BF1-48CD-9225-D627CE0570E7}"/>
              </a:ext>
            </a:extLst>
          </p:cNvPr>
          <p:cNvSpPr txBox="1">
            <a:spLocks/>
          </p:cNvSpPr>
          <p:nvPr/>
        </p:nvSpPr>
        <p:spPr bwMode="auto">
          <a:xfrm>
            <a:off x="-169606" y="29337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2. إظهار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الإتضاع</a:t>
            </a:r>
            <a:endParaRPr kumimoji="0" lang="en-US" altLang="en-US" sz="40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7" name="Title 1">
            <a:extLst>
              <a:ext uri="{FF2B5EF4-FFF2-40B4-BE49-F238E27FC236}">
                <a16:creationId xmlns:a16="http://schemas.microsoft.com/office/drawing/2014/main" id="{DEF2E79D-E24C-42DA-B5FB-E4641A393019}"/>
              </a:ext>
            </a:extLst>
          </p:cNvPr>
          <p:cNvSpPr txBox="1">
            <a:spLocks/>
          </p:cNvSpPr>
          <p:nvPr/>
        </p:nvSpPr>
        <p:spPr bwMode="auto">
          <a:xfrm>
            <a:off x="-169606" y="45720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3.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تقليد</a:t>
            </a: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 يسوع</a:t>
            </a:r>
            <a:endParaRPr kumimoji="0" lang="en-US" altLang="en-US" sz="40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20759936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8130" name="Text Box 2">
            <a:extLst>
              <a:ext uri="{FF2B5EF4-FFF2-40B4-BE49-F238E27FC236}">
                <a16:creationId xmlns:a16="http://schemas.microsoft.com/office/drawing/2014/main" id="{4FBF048E-E8D1-413A-A5DA-4FA77309CDD3}"/>
              </a:ext>
            </a:extLst>
          </p:cNvPr>
          <p:cNvSpPr txBox="1">
            <a:spLocks noChangeArrowheads="1"/>
          </p:cNvSpPr>
          <p:nvPr/>
        </p:nvSpPr>
        <p:spPr bwMode="auto">
          <a:xfrm>
            <a:off x="0" y="2362200"/>
            <a:ext cx="9144000"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نبوة يسوع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عن دمار الهيكل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ورجوعه</a:t>
            </a:r>
            <a:endParaRPr kumimoji="0" lang="en-US"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863975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afterEffect">
                                  <p:stCondLst>
                                    <p:cond delay="0"/>
                                  </p:stCondLst>
                                  <p:childTnLst>
                                    <p:animMotion origin="layout" path="M 0.0 -0.48832 L 0.0 -0.04439 " pathEditMode="relative" rAng="0" ptsTypes="AA">
                                      <p:cBhvr>
                                        <p:cTn id="6" dur="5000" fill="hold"/>
                                        <p:tgtEl>
                                          <p:spTgt spid="48130"/>
                                        </p:tgtEl>
                                        <p:attrNameLst>
                                          <p:attrName>ppt_x</p:attrName>
                                          <p:attrName>ppt_y</p:attrName>
                                        </p:attrNameLst>
                                      </p:cBhvr>
                                      <p:rCtr x="0" y="221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8EF12F2-37AF-4120-8AC8-10C5182ADF8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8. التنبؤ بخيانة يهوذا</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21-25، مرقس 14: 18-21، لوقا 22: 21-23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يتنبأ المسيح بخيانة يهوذا من خلال قبول الرشوة ليوفر فرصة الغفران ليهوذا إن قبل الخلاص بوضع ثقته في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70380802"/>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415B9CC-CDC1-4C1B-979D-F716F192F50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9. التنبؤ بإنكار بطرس</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159</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31-35، مرقس 14: 27-31، لوقا 22: 31-38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يعلن الرب عن إنكار بطرس ويصلي أن إيمان الإثني عشر لا يسقط حتى يتم استردادهم جميعاً بعد إنكاره كرب</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274933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betraya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3"/>
          <p:cNvSpPr>
            <a:spLocks noGrp="1" noChangeArrowheads="1"/>
          </p:cNvSpPr>
          <p:nvPr>
            <p:ph type="title"/>
          </p:nvPr>
        </p:nvSpPr>
        <p:spPr>
          <a:xfrm>
            <a:off x="0" y="4457700"/>
            <a:ext cx="9144000" cy="2400300"/>
          </a:xfrm>
          <a:effectLst/>
        </p:spPr>
        <p:txBody>
          <a:bodyPr/>
          <a:lstStyle/>
          <a:p>
            <a:pPr rtl="1" eaLnBrk="1" hangingPunct="1"/>
            <a:r>
              <a:rPr lang="ar-JO" dirty="0">
                <a:ea typeface="ＭＳ Ｐゴシック" charset="0"/>
              </a:rPr>
              <a:t>تنبأ يسوع أن بطرس سينكره في تلك الليلة</a:t>
            </a:r>
            <a:br>
              <a:rPr lang="ar-JO" dirty="0">
                <a:ea typeface="ＭＳ Ｐゴシック" charset="0"/>
              </a:rPr>
            </a:br>
            <a:r>
              <a:rPr lang="ar-JO" dirty="0">
                <a:ea typeface="ＭＳ Ｐゴシック" charset="0"/>
              </a:rPr>
              <a:t>(مرقس 14: </a:t>
            </a:r>
            <a:r>
              <a:rPr lang="en-US" dirty="0">
                <a:ea typeface="ＭＳ Ｐゴシック" charset="0"/>
              </a:rPr>
              <a:t>30</a:t>
            </a:r>
            <a:r>
              <a:rPr lang="ar-JO" dirty="0">
                <a:ea typeface="ＭＳ Ｐゴシック" charset="0"/>
              </a:rPr>
              <a:t>)</a:t>
            </a:r>
            <a:endParaRPr lang="en-US" dirty="0">
              <a:ea typeface="ＭＳ Ｐゴシック" charset="0"/>
            </a:endParaRPr>
          </a:p>
        </p:txBody>
      </p:sp>
    </p:spTree>
    <p:extLst>
      <p:ext uri="{BB962C8B-B14F-4D97-AF65-F5344CB8AC3E}">
        <p14:creationId xmlns:p14="http://schemas.microsoft.com/office/powerpoint/2010/main" val="2115879752"/>
      </p:ext>
    </p:extLst>
  </p:cSld>
  <p:clrMapOvr>
    <a:masterClrMapping/>
  </p:clrMapOvr>
  <p:transition spd="med">
    <p:randomBar dir="vert"/>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02D4E5D-6533-4A54-B95B-01CD2D1955F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10. تقديم ذكرى</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26-30، مرقس 14: 22-26، لوقا 22: 17-20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يؤسس يسوع ذكرى شخصه في الكأس والخبز حتى في المستقبل كلما أكلوا الخبز أو شربوا الكأس يتذكرون موته الكفاري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24479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4195"/>
          </a:xfrm>
          <a:prstGeom prst="rect">
            <a:avLst/>
          </a:prstGeom>
          <a:noFill/>
        </p:spPr>
        <p:txBody>
          <a:bodyPr lIns="91308" tIns="45655" rIns="91308" bIns="45655">
            <a:spAutoFit/>
          </a:bodyPr>
          <a:lstStyle/>
          <a:p>
            <a:pPr marL="0" marR="0" lvl="0" indent="0" algn="l" defTabSz="913545"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العشاء</a:t>
            </a:r>
          </a:p>
          <a:p>
            <a:pPr marL="0" marR="0" lvl="0" indent="0" algn="l" defTabSz="913545" rtl="0" eaLnBrk="1" fontAlgn="base" latinLnBrk="0" hangingPunct="1">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الأخير</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62091" y="3531150"/>
            <a:ext cx="5284787" cy="2431304"/>
          </a:xfrm>
          <a:prstGeom prst="rect">
            <a:avLst/>
          </a:prstGeom>
          <a:noFill/>
        </p:spPr>
        <p:txBody>
          <a:bodyPr lIns="91308" tIns="45655" rIns="91308" bIns="45655">
            <a:spAutoFit/>
          </a:bodyPr>
          <a:lstStyle/>
          <a:p>
            <a:pPr marL="0" marR="0" lvl="0" indent="0" algn="r" defTabSz="913545" rtl="0" eaLnBrk="1" fontAlgn="base" latinLnBrk="0" hangingPunct="1">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متى 26: 17-35</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14: 12-31</a:t>
            </a:r>
          </a:p>
          <a:p>
            <a:pPr marL="0" marR="0" lvl="0" indent="0" algn="r" defTabSz="913545" rtl="0" eaLnBrk="1" fontAlgn="base" latinLnBrk="0" hangingPunct="1">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لوقا 22: 7-38</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13: 18-38</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
        <p:nvSpPr>
          <p:cNvPr id="9" name="TextBox 8"/>
          <p:cNvSpPr txBox="1"/>
          <p:nvPr/>
        </p:nvSpPr>
        <p:spPr>
          <a:xfrm>
            <a:off x="217688" y="3833692"/>
            <a:ext cx="1272638" cy="418786"/>
          </a:xfrm>
          <a:prstGeom prst="rect">
            <a:avLst/>
          </a:prstGeom>
          <a:noFill/>
        </p:spPr>
        <p:txBody>
          <a:bodyPr wrap="none" lIns="64221" tIns="32108" rIns="64221" bIns="32108">
            <a:spAutoFit/>
          </a:bodyPr>
          <a:lstStyle/>
          <a:p>
            <a:pPr marL="0" marR="0" lvl="0" indent="0" algn="l" defTabSz="321295" rtl="0" eaLnBrk="1" fontAlgn="base" latinLnBrk="0" hangingPunct="1">
              <a:lnSpc>
                <a:spcPct val="100000"/>
              </a:lnSpc>
              <a:spcBef>
                <a:spcPct val="0"/>
              </a:spcBef>
              <a:spcAft>
                <a:spcPct val="0"/>
              </a:spcAft>
              <a:buClrTx/>
              <a:buSzTx/>
              <a:buFontTx/>
              <a:buNone/>
              <a:tabLst/>
              <a:defRPr/>
            </a:pPr>
            <a:r>
              <a:rPr lang="ar-JO" sz="23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grpSp>
        <p:nvGrpSpPr>
          <p:cNvPr id="8" name="Group 7"/>
          <p:cNvGrpSpPr/>
          <p:nvPr/>
        </p:nvGrpSpPr>
        <p:grpSpPr>
          <a:xfrm>
            <a:off x="6371688"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3481544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0434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841820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58948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829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44957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06BBD889-77AC-42CB-ABC7-52BDE7BE79EB}"/>
              </a:ext>
            </a:extLst>
          </p:cNvPr>
          <p:cNvSpPr>
            <a:spLocks noGrp="1" noRot="1" noChangeArrowheads="1"/>
          </p:cNvSpPr>
          <p:nvPr>
            <p:ph type="title"/>
          </p:nvPr>
        </p:nvSpPr>
        <p:spPr>
          <a:xfrm>
            <a:off x="457200" y="20550"/>
            <a:ext cx="8229600" cy="670394"/>
          </a:xfrm>
        </p:spPr>
        <p:txBody>
          <a:bodyPr/>
          <a:lstStyle/>
          <a:p>
            <a:r>
              <a:rPr lang="ar-JO" altLang="en-US" dirty="0">
                <a:latin typeface="Arial" panose="020B0604020202020204" pitchFamily="34" charset="0"/>
                <a:cs typeface="Arial" panose="020B0604020202020204" pitchFamily="34" charset="0"/>
              </a:rPr>
              <a:t>خطاب جبل الزيتون</a:t>
            </a:r>
            <a:endParaRPr lang="en-US" altLang="en-US" dirty="0">
              <a:latin typeface="Arial" panose="020B0604020202020204" pitchFamily="34" charset="0"/>
              <a:cs typeface="Arial" panose="020B0604020202020204" pitchFamily="34" charset="0"/>
            </a:endParaRPr>
          </a:p>
        </p:txBody>
      </p:sp>
      <p:sp>
        <p:nvSpPr>
          <p:cNvPr id="35207" name="Rectangle 391">
            <a:extLst>
              <a:ext uri="{FF2B5EF4-FFF2-40B4-BE49-F238E27FC236}">
                <a16:creationId xmlns:a16="http://schemas.microsoft.com/office/drawing/2014/main" id="{5A28FA7F-3382-44B5-ACB7-86E594AD6A33}"/>
              </a:ext>
            </a:extLst>
          </p:cNvPr>
          <p:cNvSpPr>
            <a:spLocks noChangeArrowheads="1"/>
          </p:cNvSpPr>
          <p:nvPr/>
        </p:nvSpPr>
        <p:spPr bwMode="auto">
          <a:xfrm>
            <a:off x="762000" y="62865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5194" name="Group 378">
            <a:extLst>
              <a:ext uri="{FF2B5EF4-FFF2-40B4-BE49-F238E27FC236}">
                <a16:creationId xmlns:a16="http://schemas.microsoft.com/office/drawing/2014/main" id="{6F14E20C-BE38-4DDD-B7F1-51C30C213508}"/>
              </a:ext>
            </a:extLst>
          </p:cNvPr>
          <p:cNvGrpSpPr>
            <a:grpSpLocks noChangeAspect="1"/>
          </p:cNvGrpSpPr>
          <p:nvPr/>
        </p:nvGrpSpPr>
        <p:grpSpPr bwMode="auto">
          <a:xfrm>
            <a:off x="762000" y="628650"/>
            <a:ext cx="381000" cy="228600"/>
            <a:chOff x="2351" y="2397"/>
            <a:chExt cx="7200" cy="4320"/>
          </a:xfrm>
        </p:grpSpPr>
        <p:sp>
          <p:nvSpPr>
            <p:cNvPr id="35195" name="AutoShape 379">
              <a:extLst>
                <a:ext uri="{FF2B5EF4-FFF2-40B4-BE49-F238E27FC236}">
                  <a16:creationId xmlns:a16="http://schemas.microsoft.com/office/drawing/2014/main" id="{8C9A9545-DB2A-4C28-B7B1-E5FD396A28B9}"/>
                </a:ext>
              </a:extLst>
            </p:cNvPr>
            <p:cNvSpPr>
              <a:spLocks noChangeAspect="1" noChangeArrowheads="1" noTextEdit="1"/>
            </p:cNvSpPr>
            <p:nvPr/>
          </p:nvSpPr>
          <p:spPr bwMode="auto">
            <a:xfrm>
              <a:off x="2351" y="2397"/>
              <a:ext cx="7200" cy="4320"/>
            </a:xfrm>
            <a:prstGeom prst="rect">
              <a:avLst/>
            </a:prstGeom>
            <a:noFill/>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graphicFrame>
        <p:nvGraphicFramePr>
          <p:cNvPr id="35628" name="Group 812">
            <a:extLst>
              <a:ext uri="{FF2B5EF4-FFF2-40B4-BE49-F238E27FC236}">
                <a16:creationId xmlns:a16="http://schemas.microsoft.com/office/drawing/2014/main" id="{8749E325-BA7B-4685-AE4F-1A4FF406AA46}"/>
              </a:ext>
            </a:extLst>
          </p:cNvPr>
          <p:cNvGraphicFramePr>
            <a:graphicFrameLocks noGrp="1"/>
          </p:cNvGraphicFramePr>
          <p:nvPr>
            <p:extLst>
              <p:ext uri="{D42A27DB-BD31-4B8C-83A1-F6EECF244321}">
                <p14:modId xmlns:p14="http://schemas.microsoft.com/office/powerpoint/2010/main" val="385941186"/>
              </p:ext>
            </p:extLst>
          </p:nvPr>
        </p:nvGraphicFramePr>
        <p:xfrm>
          <a:off x="1066800" y="766697"/>
          <a:ext cx="6731317" cy="5893120"/>
        </p:xfrm>
        <a:graphic>
          <a:graphicData uri="http://schemas.openxmlformats.org/drawingml/2006/table">
            <a:tbl>
              <a:tblPr/>
              <a:tblGrid>
                <a:gridCol w="2001838">
                  <a:extLst>
                    <a:ext uri="{9D8B030D-6E8A-4147-A177-3AD203B41FA5}">
                      <a16:colId xmlns:a16="http://schemas.microsoft.com/office/drawing/2014/main" val="955431567"/>
                    </a:ext>
                  </a:extLst>
                </a:gridCol>
                <a:gridCol w="2182812">
                  <a:extLst>
                    <a:ext uri="{9D8B030D-6E8A-4147-A177-3AD203B41FA5}">
                      <a16:colId xmlns:a16="http://schemas.microsoft.com/office/drawing/2014/main" val="2874571100"/>
                    </a:ext>
                  </a:extLst>
                </a:gridCol>
                <a:gridCol w="208280">
                  <a:extLst>
                    <a:ext uri="{9D8B030D-6E8A-4147-A177-3AD203B41FA5}">
                      <a16:colId xmlns:a16="http://schemas.microsoft.com/office/drawing/2014/main" val="3208713410"/>
                    </a:ext>
                  </a:extLst>
                </a:gridCol>
                <a:gridCol w="547687">
                  <a:extLst>
                    <a:ext uri="{9D8B030D-6E8A-4147-A177-3AD203B41FA5}">
                      <a16:colId xmlns:a16="http://schemas.microsoft.com/office/drawing/2014/main" val="51545846"/>
                    </a:ext>
                  </a:extLst>
                </a:gridCol>
                <a:gridCol w="1790700">
                  <a:extLst>
                    <a:ext uri="{9D8B030D-6E8A-4147-A177-3AD203B41FA5}">
                      <a16:colId xmlns:a16="http://schemas.microsoft.com/office/drawing/2014/main" val="3935809621"/>
                    </a:ext>
                  </a:extLst>
                </a:gridCol>
              </a:tblGrid>
              <a:tr h="5603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متى 24-25</a:t>
                      </a:r>
                      <a:endParaRPr kumimoji="0" lang="en-US" altLang="en-US" sz="2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cap="flat">
                      <a:noFill/>
                    </a:lnT>
                    <a:lnB w="381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مرقس 13</a:t>
                      </a:r>
                      <a:endParaRPr kumimoji="0" lang="en-US"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cap="flat">
                      <a:noFill/>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لوقا 21: 5-38</a:t>
                      </a:r>
                      <a:endParaRPr kumimoji="0" lang="en-US"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cap="flat">
                      <a:noFill/>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3245224708"/>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2256764957"/>
                  </a:ext>
                </a:extLst>
              </a:tr>
              <a:tr h="419100">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علامات لكن لم يأتي المنتهى بعد</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993715223"/>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3179046898"/>
                  </a:ext>
                </a:extLst>
              </a:tr>
              <a:tr h="422275">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تدنيس المقدسات (70 م)</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أورشليم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محاطة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بالجيوش</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76535105"/>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2213716562"/>
                  </a:ext>
                </a:extLst>
              </a:tr>
              <a:tr h="420688">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الضيقة العظيمة (عصر الكنيسة)</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أزمنة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 الأمم</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61558195"/>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978179816"/>
                  </a:ext>
                </a:extLst>
              </a:tr>
              <a:tr h="419100">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المجيء الثاني للمسيح</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506889023"/>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3765526845"/>
                  </a:ext>
                </a:extLst>
              </a:tr>
              <a:tr h="420688">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أمر بتنبيه الأمانة</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730690882"/>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cap="flat">
                      <a:noFill/>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3788432970"/>
                  </a:ext>
                </a:extLst>
              </a:tr>
            </a:tbl>
          </a:graphicData>
        </a:graphic>
      </p:graphicFrame>
      <p:sp>
        <p:nvSpPr>
          <p:cNvPr id="35614" name="Text Box 798">
            <a:extLst>
              <a:ext uri="{FF2B5EF4-FFF2-40B4-BE49-F238E27FC236}">
                <a16:creationId xmlns:a16="http://schemas.microsoft.com/office/drawing/2014/main" id="{C761AD8F-E4CF-4C0D-95B7-6CC40DD9F5F3}"/>
              </a:ext>
            </a:extLst>
          </p:cNvPr>
          <p:cNvSpPr txBox="1">
            <a:spLocks noChangeArrowheads="1"/>
          </p:cNvSpPr>
          <p:nvPr/>
        </p:nvSpPr>
        <p:spPr bwMode="auto">
          <a:xfrm>
            <a:off x="5486400" y="6542658"/>
            <a:ext cx="36576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altLang="en-US" sz="1200" b="1" dirty="0">
                <a:solidFill>
                  <a:srgbClr val="FFFFFF"/>
                </a:solidFill>
                <a:latin typeface="Arial" panose="020B0604020202020204" pitchFamily="34" charset="0"/>
                <a:cs typeface="Arial" panose="020B0604020202020204" pitchFamily="34" charset="0"/>
              </a:rPr>
              <a:t>كريغ ل. بلومبيرغ، يسوع والأناجيل، 324</a:t>
            </a:r>
            <a:endParaRPr kumimoji="0" lang="en-US" alt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3700462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547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88543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72577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42901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12238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26784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09991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785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906301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98573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25" name="Picture 93" descr="chalie">
            <a:extLst>
              <a:ext uri="{FF2B5EF4-FFF2-40B4-BE49-F238E27FC236}">
                <a16:creationId xmlns:a16="http://schemas.microsoft.com/office/drawing/2014/main" id="{5EFB3639-B74A-45B7-8244-24839CEBB8C2}"/>
              </a:ext>
            </a:extLst>
          </p:cNvPr>
          <p:cNvPicPr>
            <a:picLocks noGrp="1" noChangeAspect="1" noChangeArrowheads="1"/>
          </p:cNvPicPr>
          <p:nvPr>
            <p:ph sz="half" idx="1"/>
          </p:nvPr>
        </p:nvPicPr>
        <p:blipFill>
          <a:blip r:embed="rId2" cstate="print">
            <a:extLst>
              <a:ext uri="{28A0092B-C50C-407E-A947-70E740481C1C}">
                <a14:useLocalDpi xmlns:a14="http://schemas.microsoft.com/office/drawing/2010/main"/>
              </a:ext>
            </a:extLst>
          </a:blip>
          <a:srcRect/>
          <a:stretch>
            <a:fillRect/>
          </a:stretch>
        </p:blipFill>
        <p:spPr>
          <a:xfrm>
            <a:off x="4876800" y="457200"/>
            <a:ext cx="3760788" cy="3962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034" name="Rectangle 2">
            <a:extLst>
              <a:ext uri="{FF2B5EF4-FFF2-40B4-BE49-F238E27FC236}">
                <a16:creationId xmlns:a16="http://schemas.microsoft.com/office/drawing/2014/main" id="{FF06301D-D4BE-402B-81C2-C9EBE00D3657}"/>
              </a:ext>
            </a:extLst>
          </p:cNvPr>
          <p:cNvSpPr>
            <a:spLocks noGrp="1" noRot="1" noChangeArrowheads="1"/>
          </p:cNvSpPr>
          <p:nvPr>
            <p:ph type="title"/>
          </p:nvPr>
        </p:nvSpPr>
        <p:spPr>
          <a:xfrm>
            <a:off x="0" y="3124200"/>
            <a:ext cx="4872251" cy="1143000"/>
          </a:xfrm>
        </p:spPr>
        <p:txBody>
          <a:bodyPr/>
          <a:lstStyle/>
          <a:p>
            <a:r>
              <a:rPr lang="ar-JO" altLang="en-US" sz="3600" dirty="0">
                <a:solidFill>
                  <a:schemeClr val="tx1"/>
                </a:solidFill>
                <a:latin typeface="Arial" panose="020B0604020202020204" pitchFamily="34" charset="0"/>
                <a:cs typeface="Arial" panose="020B0604020202020204" pitchFamily="34" charset="0"/>
              </a:rPr>
              <a:t>متى سيتم تدمير الهيكل؟</a:t>
            </a:r>
            <a:endParaRPr lang="en-US" altLang="en-US" sz="3600" dirty="0">
              <a:solidFill>
                <a:schemeClr val="tx1"/>
              </a:solidFill>
              <a:latin typeface="Arial" panose="020B0604020202020204" pitchFamily="34" charset="0"/>
              <a:cs typeface="Arial" panose="020B0604020202020204" pitchFamily="34" charset="0"/>
            </a:endParaRPr>
          </a:p>
        </p:txBody>
      </p:sp>
      <p:pic>
        <p:nvPicPr>
          <p:cNvPr id="44134" name="Picture 102" descr="questionmark">
            <a:extLst>
              <a:ext uri="{FF2B5EF4-FFF2-40B4-BE49-F238E27FC236}">
                <a16:creationId xmlns:a16="http://schemas.microsoft.com/office/drawing/2014/main" id="{9F1987CE-64BC-45E0-A834-1718A84162B8}"/>
              </a:ext>
            </a:extLst>
          </p:cNvPr>
          <p:cNvPicPr>
            <a:picLocks noGrp="1" noChangeAspect="1" noChangeArrowheads="1"/>
          </p:cNvPicPr>
          <p:nvPr>
            <p:ph sz="quarter" idx="2"/>
          </p:nvPr>
        </p:nvPicPr>
        <p:blipFill>
          <a:blip r:embed="rId3" cstate="print">
            <a:extLst>
              <a:ext uri="{28A0092B-C50C-407E-A947-70E740481C1C}">
                <a14:useLocalDpi xmlns:a14="http://schemas.microsoft.com/office/drawing/2010/main"/>
              </a:ext>
            </a:extLst>
          </a:blip>
          <a:srcRect/>
          <a:stretch>
            <a:fillRect/>
          </a:stretch>
        </p:blipFill>
        <p:spPr>
          <a:xfrm>
            <a:off x="7772400" y="5334000"/>
            <a:ext cx="800100" cy="1000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035" name="Rectangle 3">
            <a:extLst>
              <a:ext uri="{FF2B5EF4-FFF2-40B4-BE49-F238E27FC236}">
                <a16:creationId xmlns:a16="http://schemas.microsoft.com/office/drawing/2014/main" id="{0951E513-A63A-4FF3-B4E2-3F41F8163B77}"/>
              </a:ext>
            </a:extLst>
          </p:cNvPr>
          <p:cNvSpPr>
            <a:spLocks noChangeArrowheads="1"/>
          </p:cNvSpPr>
          <p:nvPr/>
        </p:nvSpPr>
        <p:spPr bwMode="auto">
          <a:xfrm>
            <a:off x="762000" y="62865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4036" name="Group 4">
            <a:extLst>
              <a:ext uri="{FF2B5EF4-FFF2-40B4-BE49-F238E27FC236}">
                <a16:creationId xmlns:a16="http://schemas.microsoft.com/office/drawing/2014/main" id="{1D1C266E-7C12-4CE8-AED8-90AC84DCA33B}"/>
              </a:ext>
            </a:extLst>
          </p:cNvPr>
          <p:cNvGrpSpPr>
            <a:grpSpLocks noChangeAspect="1"/>
          </p:cNvGrpSpPr>
          <p:nvPr/>
        </p:nvGrpSpPr>
        <p:grpSpPr bwMode="auto">
          <a:xfrm>
            <a:off x="762000" y="628650"/>
            <a:ext cx="381000" cy="228600"/>
            <a:chOff x="2351" y="2397"/>
            <a:chExt cx="7200" cy="4320"/>
          </a:xfrm>
        </p:grpSpPr>
        <p:sp>
          <p:nvSpPr>
            <p:cNvPr id="44037" name="AutoShape 5">
              <a:extLst>
                <a:ext uri="{FF2B5EF4-FFF2-40B4-BE49-F238E27FC236}">
                  <a16:creationId xmlns:a16="http://schemas.microsoft.com/office/drawing/2014/main" id="{5685D3B5-66C2-4757-B055-7311DA880535}"/>
                </a:ext>
              </a:extLst>
            </p:cNvPr>
            <p:cNvSpPr>
              <a:spLocks noChangeAspect="1" noChangeArrowheads="1" noTextEdit="1"/>
            </p:cNvSpPr>
            <p:nvPr/>
          </p:nvSpPr>
          <p:spPr bwMode="auto">
            <a:xfrm>
              <a:off x="2351" y="2397"/>
              <a:ext cx="7200" cy="4320"/>
            </a:xfrm>
            <a:prstGeom prst="rect">
              <a:avLst/>
            </a:prstGeom>
            <a:noFill/>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44133" name="Rectangle 101">
            <a:extLst>
              <a:ext uri="{FF2B5EF4-FFF2-40B4-BE49-F238E27FC236}">
                <a16:creationId xmlns:a16="http://schemas.microsoft.com/office/drawing/2014/main" id="{D8730311-52B2-4271-9BFC-FB318395C730}"/>
              </a:ext>
            </a:extLst>
          </p:cNvPr>
          <p:cNvSpPr>
            <a:spLocks noRot="1" noChangeArrowheads="1"/>
          </p:cNvSpPr>
          <p:nvPr/>
        </p:nvSpPr>
        <p:spPr bwMode="auto">
          <a:xfrm>
            <a:off x="0" y="3810000"/>
            <a:ext cx="4872251"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b="1">
                <a:solidFill>
                  <a:schemeClr val="tx2"/>
                </a:solidFill>
                <a:effectLst>
                  <a:outerShdw blurRad="38100" dist="38100" dir="2700000" algn="tl">
                    <a:srgbClr val="000000"/>
                  </a:outerShdw>
                </a:effectLst>
                <a:latin typeface="Garamond" panose="02020404030301010803" pitchFamily="18" charset="0"/>
              </a:defRPr>
            </a:lvl1pPr>
            <a:lvl2pPr algn="ctr">
              <a:defRPr sz="4400" b="1">
                <a:solidFill>
                  <a:schemeClr val="tx2"/>
                </a:solidFill>
                <a:effectLst>
                  <a:outerShdw blurRad="38100" dist="38100" dir="2700000" algn="tl">
                    <a:srgbClr val="000000"/>
                  </a:outerShdw>
                </a:effectLst>
                <a:latin typeface="Garamond" panose="02020404030301010803" pitchFamily="18" charset="0"/>
              </a:defRPr>
            </a:lvl2pPr>
            <a:lvl3pPr algn="ctr">
              <a:defRPr sz="4400" b="1">
                <a:solidFill>
                  <a:schemeClr val="tx2"/>
                </a:solidFill>
                <a:effectLst>
                  <a:outerShdw blurRad="38100" dist="38100" dir="2700000" algn="tl">
                    <a:srgbClr val="000000"/>
                  </a:outerShdw>
                </a:effectLst>
                <a:latin typeface="Garamond" panose="02020404030301010803" pitchFamily="18" charset="0"/>
              </a:defRPr>
            </a:lvl3pPr>
            <a:lvl4pPr algn="ctr">
              <a:defRPr sz="4400" b="1">
                <a:solidFill>
                  <a:schemeClr val="tx2"/>
                </a:solidFill>
                <a:effectLst>
                  <a:outerShdw blurRad="38100" dist="38100" dir="2700000" algn="tl">
                    <a:srgbClr val="000000"/>
                  </a:outerShdw>
                </a:effectLst>
                <a:latin typeface="Garamond" panose="02020404030301010803" pitchFamily="18" charset="0"/>
              </a:defRPr>
            </a:lvl4pPr>
            <a:lvl5pPr algn="ctr">
              <a:defRPr sz="44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ما هي علامة النهاية؟</a:t>
            </a:r>
            <a:endParaRPr kumimoji="0" lang="en-US" altLang="en-US" sz="36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44136" name="Picture 104" descr="qanswer">
            <a:extLst>
              <a:ext uri="{FF2B5EF4-FFF2-40B4-BE49-F238E27FC236}">
                <a16:creationId xmlns:a16="http://schemas.microsoft.com/office/drawing/2014/main" id="{00BACBA8-5DE7-44A8-B39A-5EB79781B8E9}"/>
              </a:ext>
            </a:extLst>
          </p:cNvPr>
          <p:cNvPicPr>
            <a:picLocks noGrp="1" noChangeAspect="1" noChangeArrowheads="1"/>
          </p:cNvPicPr>
          <p:nvPr>
            <p:ph sz="quarter" idx="3"/>
          </p:nvPr>
        </p:nvPicPr>
        <p:blipFill>
          <a:blip r:embed="rId4" cstate="print">
            <a:extLst>
              <a:ext uri="{28A0092B-C50C-407E-A947-70E740481C1C}">
                <a14:useLocalDpi xmlns:a14="http://schemas.microsoft.com/office/drawing/2010/main"/>
              </a:ext>
            </a:extLst>
          </a:blip>
          <a:srcRect/>
          <a:stretch>
            <a:fillRect/>
          </a:stretch>
        </p:blipFill>
        <p:spPr>
          <a:xfrm>
            <a:off x="1686192" y="152400"/>
            <a:ext cx="2828925" cy="2971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096264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1000" fill="hold"/>
                                        <p:tgtEl>
                                          <p:spTgt spid="44034"/>
                                        </p:tgtEl>
                                        <p:attrNameLst>
                                          <p:attrName>ppt_x</p:attrName>
                                        </p:attrNameLst>
                                      </p:cBhvr>
                                      <p:tavLst>
                                        <p:tav tm="0">
                                          <p:val>
                                            <p:strVal val="#ppt_x"/>
                                          </p:val>
                                        </p:tav>
                                        <p:tav tm="100000">
                                          <p:val>
                                            <p:strVal val="#ppt_x"/>
                                          </p:val>
                                        </p:tav>
                                      </p:tavLst>
                                    </p:anim>
                                    <p:anim calcmode="lin" valueType="num">
                                      <p:cBhvr additive="base">
                                        <p:cTn id="8" dur="1000" fill="hold"/>
                                        <p:tgtEl>
                                          <p:spTgt spid="4403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133"/>
                                        </p:tgtEl>
                                        <p:attrNameLst>
                                          <p:attrName>style.visibility</p:attrName>
                                        </p:attrNameLst>
                                      </p:cBhvr>
                                      <p:to>
                                        <p:strVal val="visible"/>
                                      </p:to>
                                    </p:set>
                                    <p:anim calcmode="lin" valueType="num">
                                      <p:cBhvr additive="base">
                                        <p:cTn id="13" dur="1000" fill="hold"/>
                                        <p:tgtEl>
                                          <p:spTgt spid="44133"/>
                                        </p:tgtEl>
                                        <p:attrNameLst>
                                          <p:attrName>ppt_x</p:attrName>
                                        </p:attrNameLst>
                                      </p:cBhvr>
                                      <p:tavLst>
                                        <p:tav tm="0">
                                          <p:val>
                                            <p:strVal val="#ppt_x"/>
                                          </p:val>
                                        </p:tav>
                                        <p:tav tm="100000">
                                          <p:val>
                                            <p:strVal val="#ppt_x"/>
                                          </p:val>
                                        </p:tav>
                                      </p:tavLst>
                                    </p:anim>
                                    <p:anim calcmode="lin" valueType="num">
                                      <p:cBhvr additive="base">
                                        <p:cTn id="14" dur="1000" fill="hold"/>
                                        <p:tgtEl>
                                          <p:spTgt spid="4413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4134"/>
                                        </p:tgtEl>
                                        <p:attrNameLst>
                                          <p:attrName>style.visibility</p:attrName>
                                        </p:attrNameLst>
                                      </p:cBhvr>
                                      <p:to>
                                        <p:strVal val="visible"/>
                                      </p:to>
                                    </p:set>
                                    <p:anim calcmode="lin" valueType="num">
                                      <p:cBhvr additive="base">
                                        <p:cTn id="19" dur="500" fill="hold"/>
                                        <p:tgtEl>
                                          <p:spTgt spid="44134"/>
                                        </p:tgtEl>
                                        <p:attrNameLst>
                                          <p:attrName>ppt_x</p:attrName>
                                        </p:attrNameLst>
                                      </p:cBhvr>
                                      <p:tavLst>
                                        <p:tav tm="0">
                                          <p:val>
                                            <p:strVal val="#ppt_x"/>
                                          </p:val>
                                        </p:tav>
                                        <p:tav tm="100000">
                                          <p:val>
                                            <p:strVal val="#ppt_x"/>
                                          </p:val>
                                        </p:tav>
                                      </p:tavLst>
                                    </p:anim>
                                    <p:anim calcmode="lin" valueType="num">
                                      <p:cBhvr additive="base">
                                        <p:cTn id="20" dur="500" fill="hold"/>
                                        <p:tgtEl>
                                          <p:spTgt spid="4413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1" presetClass="entr" presetSubtype="4" fill="hold" nodeType="clickEffect">
                                  <p:stCondLst>
                                    <p:cond delay="0"/>
                                  </p:stCondLst>
                                  <p:childTnLst>
                                    <p:set>
                                      <p:cBhvr>
                                        <p:cTn id="24" dur="1" fill="hold">
                                          <p:stCondLst>
                                            <p:cond delay="0"/>
                                          </p:stCondLst>
                                        </p:cTn>
                                        <p:tgtEl>
                                          <p:spTgt spid="44136"/>
                                        </p:tgtEl>
                                        <p:attrNameLst>
                                          <p:attrName>style.visibility</p:attrName>
                                        </p:attrNameLst>
                                      </p:cBhvr>
                                      <p:to>
                                        <p:strVal val="visible"/>
                                      </p:to>
                                    </p:set>
                                    <p:animEffect transition="in" filter="wheel(4)">
                                      <p:cBhvr>
                                        <p:cTn id="25" dur="5000"/>
                                        <p:tgtEl>
                                          <p:spTgt spid="44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P spid="44133"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rPr>
              <a:t>الكلمة في صور</a:t>
            </a:r>
            <a:endParaRPr lang="en-US" spc="-120" dirty="0">
              <a:solidFill>
                <a:schemeClr val="tx1">
                  <a:lumMod val="50000"/>
                  <a:lumOff val="50000"/>
                </a:schemeClr>
              </a:solidFill>
              <a:ea typeface="ＭＳ Ｐゴシック"/>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62783257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26659" name="Picture 2" descr="Pesache bakground.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0" y="3723354"/>
            <a:ext cx="9144000" cy="31346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8" name="Title 1"/>
          <p:cNvSpPr>
            <a:spLocks noGrp="1"/>
          </p:cNvSpPr>
          <p:nvPr>
            <p:ph type="ctrTitle"/>
          </p:nvPr>
        </p:nvSpPr>
        <p:spPr>
          <a:xfrm>
            <a:off x="3465" y="-1179512"/>
            <a:ext cx="5760640" cy="1152127"/>
          </a:xfrm>
        </p:spPr>
        <p:txBody>
          <a:bodyPr/>
          <a:lstStyle/>
          <a:p>
            <a:r>
              <a:rPr lang="ar-JO" sz="9600" b="1" dirty="0">
                <a:solidFill>
                  <a:srgbClr val="EFE8AD"/>
                </a:solidFill>
                <a:effectLst>
                  <a:outerShdw blurRad="38100" dist="38100" dir="2700000" algn="tl">
                    <a:srgbClr val="000000">
                      <a:alpha val="43137"/>
                    </a:srgbClr>
                  </a:outerShdw>
                </a:effectLst>
                <a:latin typeface="Times New Roman"/>
                <a:ea typeface="ヒラギノ角ゴ Pro W3" charset="0"/>
                <a:cs typeface="Times New Roman"/>
              </a:rPr>
              <a:t>البصخة</a:t>
            </a:r>
            <a:endParaRPr lang="en-US" sz="5400" b="1" dirty="0">
              <a:solidFill>
                <a:srgbClr val="EFE8AD"/>
              </a:solidFill>
              <a:effectLst>
                <a:outerShdw blurRad="38100" dist="38100" dir="2700000" algn="tl">
                  <a:srgbClr val="000000">
                    <a:alpha val="43137"/>
                  </a:srgbClr>
                </a:outerShdw>
              </a:effectLst>
              <a:latin typeface="Times New Roman"/>
              <a:ea typeface="ヒラギノ角ゴ Pro W3" charset="0"/>
              <a:cs typeface="Times New Roman"/>
            </a:endParaRPr>
          </a:p>
        </p:txBody>
      </p:sp>
      <p:sp>
        <p:nvSpPr>
          <p:cNvPr id="4" name="Title 1"/>
          <p:cNvSpPr txBox="1">
            <a:spLocks/>
          </p:cNvSpPr>
          <p:nvPr/>
        </p:nvSpPr>
        <p:spPr bwMode="auto">
          <a:xfrm>
            <a:off x="-108520" y="3820146"/>
            <a:ext cx="5760640" cy="688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EFE8AD"/>
                </a:solidFill>
                <a:effectLst>
                  <a:outerShdw blurRad="38100" dist="38100" dir="2700000" algn="tl">
                    <a:srgbClr val="000000">
                      <a:alpha val="43137"/>
                    </a:srgbClr>
                  </a:outerShdw>
                </a:effectLst>
                <a:uLnTx/>
                <a:uFillTx/>
                <a:latin typeface="Times New Roman"/>
                <a:ea typeface="ヒラギノ角ゴ Pro W3" charset="0"/>
                <a:cs typeface="Times New Roman"/>
              </a:rPr>
              <a:t>وجبة الفصح</a:t>
            </a:r>
            <a:endParaRPr kumimoji="0" lang="en-US" sz="5400" b="1" i="1" u="none" strike="noStrike" kern="1200" cap="none" spc="0" normalizeH="0" baseline="0" noProof="0" dirty="0">
              <a:ln>
                <a:noFill/>
              </a:ln>
              <a:solidFill>
                <a:srgbClr val="EFE8AD"/>
              </a:solidFill>
              <a:effectLst>
                <a:outerShdw blurRad="38100" dist="38100" dir="2700000" algn="tl">
                  <a:srgbClr val="000000">
                    <a:alpha val="43137"/>
                  </a:srgbClr>
                </a:outerShdw>
              </a:effectLst>
              <a:uLnTx/>
              <a:uFillTx/>
              <a:latin typeface="Times New Roman"/>
              <a:ea typeface="ヒラギノ角ゴ Pro W3" charset="0"/>
              <a:cs typeface="Times New Roman"/>
            </a:endParaRPr>
          </a:p>
        </p:txBody>
      </p:sp>
    </p:spTree>
    <p:extLst>
      <p:ext uri="{BB962C8B-B14F-4D97-AF65-F5344CB8AC3E}">
        <p14:creationId xmlns:p14="http://schemas.microsoft.com/office/powerpoint/2010/main" val="5510658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0"/>
              <a:cs typeface="Arial" panose="020B0604020202020204" pitchFamily="34" charset="0"/>
            </a:endParaRPr>
          </a:p>
        </p:txBody>
      </p:sp>
      <p:sp>
        <p:nvSpPr>
          <p:cNvPr id="315394" name="Text Box 5"/>
          <p:cNvSpPr txBox="1">
            <a:spLocks noChangeArrowheads="1"/>
          </p:cNvSpPr>
          <p:nvPr/>
        </p:nvSpPr>
        <p:spPr bwMode="auto">
          <a:xfrm>
            <a:off x="8397876" y="82557"/>
            <a:ext cx="617412" cy="40007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315395" name="Picture 6"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6" name="Picture 7"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27300" y="9906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7" name="Picture 8"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37338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8" name="Text Box 11"/>
          <p:cNvSpPr txBox="1">
            <a:spLocks noChangeArrowheads="1"/>
          </p:cNvSpPr>
          <p:nvPr/>
        </p:nvSpPr>
        <p:spPr bwMode="auto">
          <a:xfrm>
            <a:off x="-76200" y="1981201"/>
            <a:ext cx="2669275"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315399" name="Text Box 12"/>
          <p:cNvSpPr txBox="1">
            <a:spLocks noChangeArrowheads="1"/>
          </p:cNvSpPr>
          <p:nvPr/>
        </p:nvSpPr>
        <p:spPr bwMode="auto">
          <a:xfrm>
            <a:off x="2940050" y="1981201"/>
            <a:ext cx="1754780"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الضربات</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174093" name="Text Box 13"/>
          <p:cNvSpPr txBox="1">
            <a:spLocks noChangeArrowheads="1"/>
          </p:cNvSpPr>
          <p:nvPr/>
        </p:nvSpPr>
        <p:spPr bwMode="auto">
          <a:xfrm>
            <a:off x="-73025" y="4800601"/>
            <a:ext cx="2747985"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الفداء</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1"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ea typeface="+mj-ea"/>
                <a:cs typeface="Arial" panose="020B0604020202020204" pitchFamily="34" charset="0"/>
              </a:rPr>
              <a:t>الكؤوس الأربعة (خر 6: 6-7)</a:t>
            </a:r>
            <a:endParaRPr lang="en-US" dirty="0">
              <a:ea typeface="+mj-ea"/>
              <a:cs typeface="Arial" panose="020B0604020202020204" pitchFamily="34" charset="0"/>
            </a:endParaRPr>
          </a:p>
        </p:txBody>
      </p:sp>
      <p:sp>
        <p:nvSpPr>
          <p:cNvPr id="315402" name="TextBox 13"/>
          <p:cNvSpPr txBox="1">
            <a:spLocks noChangeArrowheads="1"/>
          </p:cNvSpPr>
          <p:nvPr/>
        </p:nvSpPr>
        <p:spPr bwMode="auto">
          <a:xfrm>
            <a:off x="4724400" y="1295400"/>
            <a:ext cx="4419600" cy="1631183"/>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noProof="0" dirty="0">
                <a:solidFill>
                  <a:srgbClr val="FFFFFF"/>
                </a:solidFill>
                <a:latin typeface="Arial" panose="020B0604020202020204" pitchFamily="34" charset="0"/>
                <a:cs typeface="Arial" panose="020B0604020202020204" pitchFamily="34" charset="0"/>
              </a:rPr>
              <a:t>لذلك قل لبني إسرائيل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أنا</a:t>
            </a:r>
            <a:r>
              <a:rPr kumimoji="0" lang="ar-JO" sz="2000" b="0" i="0" u="none" strike="noStrike" kern="1200" cap="none" spc="0" normalizeH="0" dirty="0">
                <a:ln>
                  <a:noFill/>
                </a:ln>
                <a:solidFill>
                  <a:srgbClr val="FFFFFF"/>
                </a:solidFill>
                <a:effectLst/>
                <a:uLnTx/>
                <a:uFillTx/>
                <a:latin typeface="Arial" panose="020B0604020202020204" pitchFamily="34" charset="0"/>
                <a:cs typeface="Arial" panose="020B0604020202020204" pitchFamily="34" charset="0"/>
              </a:rPr>
              <a:t> الرب و</a:t>
            </a:r>
            <a:r>
              <a:rPr kumimoji="0" lang="ar-JO" sz="2000" b="0" i="0" u="none" strike="noStrike" kern="1200" cap="none" spc="0" normalizeH="0" dirty="0">
                <a:ln>
                  <a:noFill/>
                </a:ln>
                <a:solidFill>
                  <a:srgbClr val="FFC000"/>
                </a:solidFill>
                <a:effectLst/>
                <a:uLnTx/>
                <a:uFillTx/>
                <a:latin typeface="Arial" panose="020B0604020202020204" pitchFamily="34" charset="0"/>
                <a:cs typeface="Arial" panose="020B0604020202020204" pitchFamily="34" charset="0"/>
              </a:rPr>
              <a:t>أنا أخرجكم </a:t>
            </a:r>
            <a:r>
              <a:rPr kumimoji="0" lang="ar-JO" sz="2000" b="0" i="0" u="none" strike="noStrike" kern="1200" cap="none" spc="0" normalizeH="0" dirty="0">
                <a:ln>
                  <a:noFill/>
                </a:ln>
                <a:solidFill>
                  <a:srgbClr val="FFFFFF"/>
                </a:solidFill>
                <a:effectLst/>
                <a:uLnTx/>
                <a:uFillTx/>
                <a:latin typeface="Arial" panose="020B0604020202020204" pitchFamily="34" charset="0"/>
                <a:cs typeface="Arial" panose="020B0604020202020204" pitchFamily="34" charset="0"/>
              </a:rPr>
              <a:t>من تحت أثقال المصريين</a:t>
            </a:r>
          </a:p>
          <a:p>
            <a:pPr marL="0" marR="0" lvl="0" indent="0" algn="r" defTabSz="914400" rtl="0" eaLnBrk="0" fontAlgn="base" latinLnBrk="0" hangingPunct="0">
              <a:lnSpc>
                <a:spcPct val="100000"/>
              </a:lnSpc>
              <a:spcBef>
                <a:spcPct val="0"/>
              </a:spcBef>
              <a:spcAft>
                <a:spcPct val="0"/>
              </a:spcAft>
              <a:buClrTx/>
              <a:buSzTx/>
              <a:buFontTx/>
              <a:buNone/>
              <a:tabLst/>
              <a:defRPr/>
            </a:pPr>
            <a:endParaRPr lang="ar-JO" sz="2000" baseline="0" noProof="0" dirty="0">
              <a:solidFill>
                <a:srgbClr val="FFFFFF"/>
              </a:solidFill>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3" name="TextBox 14"/>
          <p:cNvSpPr txBox="1">
            <a:spLocks noChangeArrowheads="1"/>
          </p:cNvSpPr>
          <p:nvPr/>
        </p:nvSpPr>
        <p:spPr bwMode="auto">
          <a:xfrm>
            <a:off x="4724400" y="2743200"/>
            <a:ext cx="4419600" cy="1015630"/>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 </a:t>
            </a:r>
            <a:r>
              <a:rPr lang="ar-JO" sz="2000" dirty="0">
                <a:solidFill>
                  <a:srgbClr val="FFC000"/>
                </a:solidFill>
                <a:latin typeface="Arial" panose="020B0604020202020204" pitchFamily="34" charset="0"/>
                <a:cs typeface="Arial" panose="020B0604020202020204" pitchFamily="34" charset="0"/>
              </a:rPr>
              <a:t>أنقذكم</a:t>
            </a:r>
            <a:r>
              <a:rPr lang="ar-JO" sz="2000" dirty="0">
                <a:solidFill>
                  <a:srgbClr val="FFFFFF"/>
                </a:solidFill>
                <a:latin typeface="Arial" panose="020B0604020202020204" pitchFamily="34" charset="0"/>
                <a:cs typeface="Arial" panose="020B0604020202020204" pitchFamily="34" charset="0"/>
              </a:rPr>
              <a:t> من عبوديتهم</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724400" y="3733800"/>
            <a:ext cx="4419600" cy="707854"/>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 </a:t>
            </a:r>
            <a:r>
              <a:rPr lang="ar-JO" sz="2000" dirty="0">
                <a:solidFill>
                  <a:srgbClr val="FFC000"/>
                </a:solidFill>
                <a:latin typeface="Arial" panose="020B0604020202020204" pitchFamily="34" charset="0"/>
                <a:cs typeface="Arial" panose="020B0604020202020204" pitchFamily="34" charset="0"/>
              </a:rPr>
              <a:t>أخلصكم</a:t>
            </a:r>
            <a:r>
              <a:rPr lang="ar-JO" sz="2000" dirty="0">
                <a:solidFill>
                  <a:srgbClr val="FFFFFF"/>
                </a:solidFill>
                <a:latin typeface="Arial" panose="020B0604020202020204" pitchFamily="34" charset="0"/>
                <a:cs typeface="Arial" panose="020B0604020202020204" pitchFamily="34" charset="0"/>
              </a:rPr>
              <a:t> بذراع ممدودة وبأحكام عظيمة</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66714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3" grpId="0"/>
      <p:bldP spid="16"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12" name="Title 1"/>
          <p:cNvSpPr txBox="1">
            <a:spLocks noGrp="1"/>
          </p:cNvSpPr>
          <p:nvPr>
            <p:ph type="title"/>
          </p:nvPr>
        </p:nvSpPr>
        <p:spPr>
          <a:xfrm>
            <a:off x="0" y="1628799"/>
            <a:ext cx="9144000" cy="4972001"/>
          </a:xfrm>
          <a:prstGeom prst="rect">
            <a:avLst/>
          </a:prstGeom>
          <a:noFill/>
          <a:ln>
            <a:noFill/>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sz="3600" dirty="0" err="1">
                <a:solidFill>
                  <a:srgbClr val="FFFFFF"/>
                </a:solidFill>
                <a:effectLst>
                  <a:glow rad="101600">
                    <a:schemeClr val="tx1">
                      <a:alpha val="75000"/>
                    </a:schemeClr>
                  </a:glow>
                </a:effectLst>
                <a:latin typeface="Arial" panose="020B0604020202020204" pitchFamily="34" charset="0"/>
              </a:rPr>
              <a:t>كيف</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تمكن</a:t>
            </a:r>
            <a:r>
              <a:rPr sz="3600" dirty="0">
                <a:solidFill>
                  <a:srgbClr val="FFFFFF"/>
                </a:solidFill>
                <a:effectLst>
                  <a:glow rad="101600">
                    <a:schemeClr val="tx1">
                      <a:alpha val="75000"/>
                    </a:schemeClr>
                  </a:glow>
                </a:effectLst>
                <a:latin typeface="Arial" panose="020B0604020202020204" pitchFamily="34" charset="0"/>
              </a:rPr>
              <a:t> يسوع أن </a:t>
            </a:r>
            <a:r>
              <a:rPr sz="3600" dirty="0" err="1">
                <a:solidFill>
                  <a:srgbClr val="FFFFFF"/>
                </a:solidFill>
                <a:effectLst>
                  <a:glow rad="101600">
                    <a:schemeClr val="tx1">
                      <a:alpha val="75000"/>
                    </a:schemeClr>
                  </a:glow>
                </a:effectLst>
                <a:latin typeface="Arial" panose="020B0604020202020204" pitchFamily="34" charset="0"/>
              </a:rPr>
              <a:t>يطبق</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وعود</a:t>
            </a:r>
            <a:r>
              <a:rPr sz="3600" dirty="0">
                <a:solidFill>
                  <a:srgbClr val="FFFFFF"/>
                </a:solidFill>
                <a:effectLst>
                  <a:glow rad="101600">
                    <a:schemeClr val="tx1">
                      <a:alpha val="75000"/>
                    </a:schemeClr>
                  </a:glow>
                </a:effectLst>
                <a:latin typeface="Arial" panose="020B0604020202020204" pitchFamily="34" charset="0"/>
              </a:rPr>
              <a:t> العهد </a:t>
            </a:r>
            <a:r>
              <a:rPr sz="3600" dirty="0" err="1">
                <a:solidFill>
                  <a:srgbClr val="FFFFFF"/>
                </a:solidFill>
                <a:effectLst>
                  <a:glow rad="101600">
                    <a:schemeClr val="tx1">
                      <a:alpha val="75000"/>
                    </a:schemeClr>
                  </a:glow>
                </a:effectLst>
                <a:latin typeface="Arial" panose="020B0604020202020204" pitchFamily="34" charset="0"/>
              </a:rPr>
              <a:t>الجديد</a:t>
            </a: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 على </a:t>
            </a:r>
            <a:r>
              <a:rPr sz="3600" dirty="0" err="1">
                <a:solidFill>
                  <a:srgbClr val="FFFFFF"/>
                </a:solidFill>
                <a:effectLst>
                  <a:glow rad="101600">
                    <a:schemeClr val="tx1">
                      <a:alpha val="75000"/>
                    </a:schemeClr>
                  </a:glow>
                </a:effectLst>
                <a:latin typeface="Arial" panose="020B0604020202020204" pitchFamily="34" charset="0"/>
              </a:rPr>
              <a:t>تلاميذه</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في</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حين</a:t>
            </a:r>
            <a:r>
              <a:rPr sz="3600" dirty="0">
                <a:solidFill>
                  <a:srgbClr val="FFFFFF"/>
                </a:solidFill>
                <a:effectLst>
                  <a:glow rad="101600">
                    <a:schemeClr val="tx1">
                      <a:alpha val="75000"/>
                    </a:schemeClr>
                  </a:glow>
                </a:effectLst>
                <a:latin typeface="Arial" panose="020B0604020202020204" pitchFamily="34" charset="0"/>
              </a:rPr>
              <a:t> أن </a:t>
            </a:r>
            <a:r>
              <a:rPr sz="3600" dirty="0" err="1">
                <a:solidFill>
                  <a:srgbClr val="FFFFFF"/>
                </a:solidFill>
                <a:effectLst>
                  <a:glow rad="101600">
                    <a:schemeClr val="tx1">
                      <a:alpha val="75000"/>
                    </a:schemeClr>
                  </a:glow>
                </a:effectLst>
                <a:latin typeface="Arial" panose="020B0604020202020204" pitchFamily="34" charset="0"/>
              </a:rPr>
              <a:t>الشروط</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الأ</a:t>
            </a:r>
            <a:r>
              <a:rPr lang="ar-JO" sz="3600" dirty="0">
                <a:solidFill>
                  <a:srgbClr val="FFFFFF"/>
                </a:solidFill>
                <a:effectLst>
                  <a:glow rad="101600">
                    <a:schemeClr val="tx1">
                      <a:alpha val="75000"/>
                    </a:schemeClr>
                  </a:glow>
                </a:effectLst>
                <a:latin typeface="Arial" panose="020B0604020202020204" pitchFamily="34" charset="0"/>
              </a:rPr>
              <a:t>ُ</a:t>
            </a:r>
            <a:r>
              <a:rPr sz="3600" dirty="0" err="1">
                <a:solidFill>
                  <a:srgbClr val="FFFFFF"/>
                </a:solidFill>
                <a:effectLst>
                  <a:glow rad="101600">
                    <a:schemeClr val="tx1">
                      <a:alpha val="75000"/>
                    </a:schemeClr>
                  </a:glow>
                </a:effectLst>
                <a:latin typeface="Arial" panose="020B0604020202020204" pitchFamily="34" charset="0"/>
              </a:rPr>
              <a:t>خرى</a:t>
            </a: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لم</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تتحقق</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حينها</a:t>
            </a:r>
            <a:r>
              <a:rPr sz="3600" dirty="0">
                <a:solidFill>
                  <a:srgbClr val="FFFFFF"/>
                </a:solidFill>
                <a:effectLst>
                  <a:glow rad="101600">
                    <a:schemeClr val="tx1">
                      <a:alpha val="75000"/>
                    </a:schemeClr>
                  </a:glow>
                </a:effectLst>
                <a:latin typeface="Arial" panose="020B0604020202020204" pitchFamily="34" charset="0"/>
              </a:rPr>
              <a:t>؟ </a:t>
            </a:r>
            <a:br>
              <a:rPr sz="3600" dirty="0">
                <a:solidFill>
                  <a:srgbClr val="FFFFFF"/>
                </a:solidFill>
                <a:effectLst>
                  <a:glow rad="101600">
                    <a:schemeClr val="tx1">
                      <a:alpha val="75000"/>
                    </a:schemeClr>
                  </a:glow>
                </a:effectLst>
                <a:latin typeface="Arial" panose="020B0604020202020204" pitchFamily="34" charset="0"/>
              </a:rPr>
            </a:b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a:t>
            </a:r>
            <a:r>
              <a:rPr sz="3600" dirty="0" err="1">
                <a:solidFill>
                  <a:srgbClr val="FFFFFF"/>
                </a:solidFill>
                <a:effectLst>
                  <a:glow rad="101600">
                    <a:schemeClr val="tx1">
                      <a:alpha val="75000"/>
                    </a:schemeClr>
                  </a:glow>
                </a:effectLst>
                <a:latin typeface="Arial" panose="020B0604020202020204" pitchFamily="34" charset="0"/>
              </a:rPr>
              <a:t>ماذا</a:t>
            </a:r>
            <a:r>
              <a:rPr sz="3600" dirty="0">
                <a:solidFill>
                  <a:srgbClr val="FFFFFF"/>
                </a:solidFill>
                <a:effectLst>
                  <a:glow rad="101600">
                    <a:schemeClr val="tx1">
                      <a:alpha val="75000"/>
                    </a:schemeClr>
                  </a:glow>
                </a:effectLst>
                <a:latin typeface="Arial" panose="020B0604020202020204" pitchFamily="34" charset="0"/>
              </a:rPr>
              <a:t> عن </a:t>
            </a:r>
            <a:r>
              <a:rPr sz="3600" dirty="0" err="1">
                <a:solidFill>
                  <a:srgbClr val="FFFFFF"/>
                </a:solidFill>
                <a:effectLst>
                  <a:glow rad="101600">
                    <a:schemeClr val="tx1">
                      <a:alpha val="75000"/>
                    </a:schemeClr>
                  </a:glow>
                </a:effectLst>
                <a:latin typeface="Arial" panose="020B0604020202020204" pitchFamily="34" charset="0"/>
              </a:rPr>
              <a:t>إعادة</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توحيد</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إسرائيل</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ويهوذا</a:t>
            </a:r>
            <a:r>
              <a:rPr sz="3600" dirty="0">
                <a:solidFill>
                  <a:srgbClr val="FFFFFF"/>
                </a:solidFill>
                <a:effectLst>
                  <a:glow rad="101600">
                    <a:schemeClr val="tx1">
                      <a:alpha val="75000"/>
                    </a:schemeClr>
                  </a:glow>
                </a:effectLst>
                <a:latin typeface="Arial" panose="020B0604020202020204" pitchFamily="34" charset="0"/>
              </a:rPr>
              <a:t>؟ </a:t>
            </a:r>
            <a:br>
              <a:rPr sz="3600" dirty="0">
                <a:solidFill>
                  <a:srgbClr val="FFFFFF"/>
                </a:solidFill>
                <a:effectLst>
                  <a:glow rad="101600">
                    <a:schemeClr val="tx1">
                      <a:alpha val="75000"/>
                    </a:schemeClr>
                  </a:glow>
                </a:effectLst>
                <a:latin typeface="Arial" panose="020B0604020202020204" pitchFamily="34" charset="0"/>
              </a:rPr>
            </a:br>
            <a:r>
              <a:rPr sz="3600" dirty="0" err="1">
                <a:solidFill>
                  <a:srgbClr val="FFFFFF"/>
                </a:solidFill>
                <a:effectLst>
                  <a:glow rad="101600">
                    <a:schemeClr val="tx1">
                      <a:alpha val="75000"/>
                    </a:schemeClr>
                  </a:glow>
                </a:effectLst>
                <a:latin typeface="Arial" panose="020B0604020202020204" pitchFamily="34" charset="0"/>
              </a:rPr>
              <a:t>وماذا</a:t>
            </a:r>
            <a:r>
              <a:rPr sz="3600" dirty="0">
                <a:solidFill>
                  <a:srgbClr val="FFFFFF"/>
                </a:solidFill>
                <a:effectLst>
                  <a:glow rad="101600">
                    <a:schemeClr val="tx1">
                      <a:alpha val="75000"/>
                    </a:schemeClr>
                  </a:glow>
                </a:effectLst>
                <a:latin typeface="Arial" panose="020B0604020202020204" pitchFamily="34" charset="0"/>
              </a:rPr>
              <a:t> عن كل </a:t>
            </a:r>
            <a:r>
              <a:rPr sz="3600" dirty="0" err="1">
                <a:solidFill>
                  <a:srgbClr val="FFFFFF"/>
                </a:solidFill>
                <a:effectLst>
                  <a:glow rad="101600">
                    <a:schemeClr val="tx1">
                      <a:alpha val="75000"/>
                    </a:schemeClr>
                  </a:glow>
                </a:effectLst>
                <a:latin typeface="Arial" panose="020B0604020202020204" pitchFamily="34" charset="0"/>
              </a:rPr>
              <a:t>الناس</a:t>
            </a:r>
            <a:r>
              <a:rPr sz="3600" dirty="0">
                <a:solidFill>
                  <a:srgbClr val="FFFFFF"/>
                </a:solidFill>
                <a:effectLst>
                  <a:glow rad="101600">
                    <a:schemeClr val="tx1">
                      <a:alpha val="75000"/>
                    </a:schemeClr>
                  </a:glow>
                </a:effectLst>
                <a:latin typeface="Arial" panose="020B0604020202020204" pitchFamily="34" charset="0"/>
              </a:rPr>
              <a:t> الذين </a:t>
            </a:r>
            <a:r>
              <a:rPr sz="3600" dirty="0" err="1">
                <a:solidFill>
                  <a:srgbClr val="FFFFFF"/>
                </a:solidFill>
                <a:effectLst>
                  <a:glow rad="101600">
                    <a:schemeClr val="tx1">
                      <a:alpha val="75000"/>
                    </a:schemeClr>
                  </a:glow>
                </a:effectLst>
                <a:latin typeface="Arial" panose="020B0604020202020204" pitchFamily="34" charset="0"/>
              </a:rPr>
              <a:t>يعرفون</a:t>
            </a:r>
            <a:r>
              <a:rPr sz="3600" dirty="0">
                <a:solidFill>
                  <a:srgbClr val="FFFFFF"/>
                </a:solidFill>
                <a:effectLst>
                  <a:glow rad="101600">
                    <a:schemeClr val="tx1">
                      <a:alpha val="75000"/>
                    </a:schemeClr>
                  </a:glow>
                </a:effectLst>
                <a:latin typeface="Arial" panose="020B0604020202020204" pitchFamily="34" charset="0"/>
              </a:rPr>
              <a:t> الله؟)</a:t>
            </a:r>
          </a:p>
        </p:txBody>
      </p:sp>
      <p:sp>
        <p:nvSpPr>
          <p:cNvPr id="2" name="TextBox 1">
            <a:extLst>
              <a:ext uri="{FF2B5EF4-FFF2-40B4-BE49-F238E27FC236}">
                <a16:creationId xmlns:a16="http://schemas.microsoft.com/office/drawing/2014/main" id="{A87825C0-578B-50E3-BCC5-72B0290CD0C0}"/>
              </a:ext>
            </a:extLst>
          </p:cNvPr>
          <p:cNvSpPr txBox="1"/>
          <p:nvPr/>
        </p:nvSpPr>
        <p:spPr>
          <a:xfrm>
            <a:off x="1058779" y="7812505"/>
            <a:ext cx="92396" cy="3693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45719" tIns="45719" rIns="45719" bIns="45719" numCol="1" spcCol="38100" rtlCol="0" anchor="t">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08" name="Title 1"/>
          <p:cNvSpPr txBox="1">
            <a:spLocks noGrp="1"/>
          </p:cNvSpPr>
          <p:nvPr>
            <p:ph type="title"/>
          </p:nvPr>
        </p:nvSpPr>
        <p:spPr>
          <a:xfrm>
            <a:off x="0" y="2350531"/>
            <a:ext cx="9144000" cy="3743326"/>
          </a:xfrm>
          <a:prstGeom prst="rect">
            <a:avLst/>
          </a:prstGeom>
        </p:spPr>
        <p:txBody>
          <a:bodyPr/>
          <a:lstStyle/>
          <a:p>
            <a:pPr rtl="1">
              <a:lnSpc>
                <a:spcPct val="80000"/>
              </a:lnSpc>
              <a:defRPr sz="5400" b="1">
                <a:solidFill>
                  <a:srgbClr val="3F2B15"/>
                </a:solidFill>
                <a:effectLst/>
                <a:latin typeface="Times New Roman"/>
                <a:ea typeface="Times New Roman"/>
                <a:cs typeface="Times New Roman"/>
                <a:sym typeface="Times New Roman"/>
              </a:defRPr>
            </a:pP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هذا</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الكأس</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هو</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العهد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الجديد</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بدمي</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الذي</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يسفك</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عنكم</a:t>
            </a:r>
            <a:endPar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endParaRPr>
          </a:p>
        </p:txBody>
      </p:sp>
      <p:sp>
        <p:nvSpPr>
          <p:cNvPr id="6209" name="Title 1"/>
          <p:cNvSpPr txBox="1"/>
          <p:nvPr/>
        </p:nvSpPr>
        <p:spPr>
          <a:xfrm>
            <a:off x="45703" y="6045902"/>
            <a:ext cx="9052594" cy="646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001F00"/>
                </a:solidFill>
                <a:latin typeface="Times New Roman"/>
                <a:ea typeface="Times New Roman"/>
                <a:cs typeface="Times New Roman"/>
                <a:sym typeface="Times New Roman"/>
              </a:defRPr>
            </a:pPr>
            <a:r>
              <a:rPr kumimoji="0" sz="3600" b="1" u="none" strike="noStrike" kern="0" cap="none" spc="0" normalizeH="0" baseline="0" noProof="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لوقا </a:t>
            </a:r>
            <a:r>
              <a:rPr kumimoji="0" sz="3600" b="1" u="none" strike="noStrike" kern="0" cap="none" spc="0" normalizeH="0" baseline="0" noProof="0">
                <a:ln>
                  <a:noFill/>
                </a:ln>
                <a:solidFill>
                  <a:srgbClr val="FFFFFF"/>
                </a:solidFill>
                <a:effectLst>
                  <a:glow rad="228600">
                    <a:srgbClr val="000000">
                      <a:alpha val="94000"/>
                    </a:srgbClr>
                  </a:glow>
                </a:effectLst>
                <a:uLnTx/>
                <a:uFillTx/>
                <a:latin typeface="Arial" panose="020B0604020202020204" pitchFamily="34" charset="0"/>
                <a:cs typeface="Arial" panose="020B0604020202020204" pitchFamily="34" charset="0"/>
                <a:sym typeface="Times New Roman"/>
              </a:rPr>
              <a:t>22: 20</a:t>
            </a:r>
          </a:p>
        </p:txBody>
      </p:sp>
      <p:sp>
        <p:nvSpPr>
          <p:cNvPr id="6210" name="Title 1"/>
          <p:cNvSpPr txBox="1"/>
          <p:nvPr/>
        </p:nvSpPr>
        <p:spPr>
          <a:xfrm>
            <a:off x="4739606" y="1211970"/>
            <a:ext cx="4404394" cy="954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الكأس</a:t>
            </a:r>
            <a:r>
              <a:rPr kumimoji="0" lang="ar-SA"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ليس</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المعمودية</a:t>
            </a:r>
            <a:r>
              <a:rPr kumimoji="0" lang="ar-SA"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a:t>
            </a:r>
            <a:endParaRPr kumimoji="0" sz="44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هي</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علامة</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العهد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الجديد</a:t>
            </a:r>
            <a:endPar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endParaRPr>
          </a:p>
        </p:txBody>
      </p:sp>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F8AD475-651F-4893-8FD0-9A46E91A6F5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وصايا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161-165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31-16: 33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المسيح وصاياه الأخيرة للتلاميذ في العشاء الأخير حتى يحضرهم لانطلاقه ولخدمتهم بدون حضوره الجسدي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16300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0716563-A0A3-4BBC-9E81-5889FC73D40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1. مقدمة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31-35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يأمر يسوع تلاميذه أن يحبوا بعضهم بعضاً بنفس المحبة التي أظهرها لهم بحيث تكون غير مشروطة، متبادلة، محبة خادمة كعلامة على الإرتباط به ووسيلة لتقديم بعضهم البعض كما عمل المسيح لهم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6753437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258A185-8A37-498B-AD3C-CCE810ABB3E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المشاكل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36، 14: 1-24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93307" y="3741901"/>
            <a:ext cx="8882743"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يعالج يسوع مشاكل تلاميذه من خلال الإعلان عن</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ذهابه المؤقت فقط وأنه الطريقة الوحيدة حتى يقوم الآب بإرسال المعزي في شخص الروح، وأن استرداد الشركة الحميمة معه سيكون لمن يؤمنون به، كل هذه العبارات تعد بعمق أكبر من الشركة مع الآب، الإبن والروح القدس</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534282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4" descr="confus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0" y="-536575"/>
            <a:ext cx="9144000" cy="6099175"/>
            <a:chOff x="0" y="-773113"/>
            <a:chExt cx="9144000" cy="6099176"/>
          </a:xfrm>
        </p:grpSpPr>
        <p:pic>
          <p:nvPicPr>
            <p:cNvPr id="92167" name="Picture 5" descr="lace1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73113"/>
              <a:ext cx="9144000" cy="6099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1066800" y="1287462"/>
              <a:ext cx="8001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التعزية</a:t>
              </a:r>
              <a:endParaRPr kumimoji="0" lang="en-US" sz="9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grpSp>
      <p:sp>
        <p:nvSpPr>
          <p:cNvPr id="8" name="Striped Right Arrow 7"/>
          <p:cNvSpPr/>
          <p:nvPr/>
        </p:nvSpPr>
        <p:spPr bwMode="auto">
          <a:xfrm rot="17654303">
            <a:off x="3583781" y="3437732"/>
            <a:ext cx="2243137" cy="1371600"/>
          </a:xfrm>
          <a:prstGeom prst="stripedRightArrow">
            <a:avLst>
              <a:gd name="adj1" fmla="val 53328"/>
              <a:gd name="adj2" fmla="val 50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2"/>
          <p:cNvSpPr txBox="1">
            <a:spLocks noChangeArrowheads="1"/>
          </p:cNvSpPr>
          <p:nvPr/>
        </p:nvSpPr>
        <p:spPr bwMode="auto">
          <a:xfrm>
            <a:off x="0" y="0"/>
            <a:ext cx="9144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3 طرق لاستبدال التشويش بالتعزية</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96258" name="Rectangle 2"/>
          <p:cNvSpPr>
            <a:spLocks noGrp="1" noChangeArrowheads="1"/>
          </p:cNvSpPr>
          <p:nvPr>
            <p:ph type="ctrTitle"/>
          </p:nvPr>
        </p:nvSpPr>
        <p:spPr>
          <a:xfrm>
            <a:off x="0" y="5334000"/>
            <a:ext cx="9144000" cy="1524000"/>
          </a:xfrm>
          <a:solidFill>
            <a:srgbClr val="800000"/>
          </a:solidFill>
        </p:spPr>
        <p:txBody>
          <a:bodyPr/>
          <a:lstStyle/>
          <a:p>
            <a:pPr eaLnBrk="1" hangingPunct="1"/>
            <a:r>
              <a:rPr lang="ar-JO" sz="9600" dirty="0">
                <a:solidFill>
                  <a:srgbClr val="FFFFFF"/>
                </a:solidFill>
                <a:effectLst>
                  <a:outerShdw blurRad="38100" dist="38100" dir="2700000" algn="tl">
                    <a:srgbClr val="000000"/>
                  </a:outerShdw>
                </a:effectLst>
                <a:ea typeface="ＭＳ Ｐゴシック" charset="0"/>
              </a:rPr>
              <a:t>التشويش</a:t>
            </a:r>
            <a:endParaRPr lang="en-US" sz="9600" dirty="0">
              <a:solidFill>
                <a:srgbClr val="FFFFFF"/>
              </a:solidFill>
              <a:effectLst>
                <a:outerShdw blurRad="38100" dist="38100" dir="2700000" algn="tl">
                  <a:srgbClr val="000000"/>
                </a:outerShdw>
              </a:effectLst>
              <a:ea typeface="ＭＳ Ｐゴシック" charset="0"/>
            </a:endParaRPr>
          </a:p>
        </p:txBody>
      </p:sp>
    </p:spTree>
    <p:extLst>
      <p:ext uri="{BB962C8B-B14F-4D97-AF65-F5344CB8AC3E}">
        <p14:creationId xmlns:p14="http://schemas.microsoft.com/office/powerpoint/2010/main" val="16758444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1. </a:t>
            </a:r>
            <a:r>
              <a:rPr lang="ar-JO" dirty="0">
                <a:solidFill>
                  <a:srgbClr val="FFFF00"/>
                </a:solidFill>
                <a:effectLst>
                  <a:glow rad="228600">
                    <a:srgbClr val="000000"/>
                  </a:glow>
                </a:effectLst>
                <a:ea typeface="+mj-ea"/>
              </a:rPr>
              <a:t>الحياة</a:t>
            </a:r>
            <a:r>
              <a:rPr lang="ar-JO" dirty="0">
                <a:solidFill>
                  <a:srgbClr val="FFFFFF"/>
                </a:solidFill>
                <a:effectLst>
                  <a:glow rad="228600">
                    <a:srgbClr val="000000"/>
                  </a:glow>
                </a:effectLst>
                <a:ea typeface="+mj-ea"/>
              </a:rPr>
              <a:t> : أدرك أن يسوع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يعد </a:t>
            </a:r>
            <a:r>
              <a:rPr lang="ar-JO" dirty="0">
                <a:solidFill>
                  <a:srgbClr val="FFFF00"/>
                </a:solidFill>
                <a:effectLst>
                  <a:glow rad="228600">
                    <a:srgbClr val="000000"/>
                  </a:glow>
                </a:effectLst>
                <a:ea typeface="+mj-ea"/>
              </a:rPr>
              <a:t>حياة</a:t>
            </a:r>
            <a:r>
              <a:rPr lang="ar-JO" dirty="0">
                <a:solidFill>
                  <a:srgbClr val="FFFFFF"/>
                </a:solidFill>
                <a:effectLst>
                  <a:glow rad="228600">
                    <a:srgbClr val="000000"/>
                  </a:glow>
                </a:effectLst>
                <a:ea typeface="+mj-ea"/>
              </a:rPr>
              <a:t> رائعة في السماء لك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(يوحنا 14: 1-4)</a:t>
            </a:r>
            <a:r>
              <a:rPr lang="en-US" dirty="0">
                <a:solidFill>
                  <a:srgbClr val="FFFFFF"/>
                </a:solidFill>
                <a:effectLst>
                  <a:glow rad="228600">
                    <a:srgbClr val="000000"/>
                  </a:glow>
                </a:effectLst>
                <a:ea typeface="+mj-ea"/>
              </a:rPr>
              <a:t> </a:t>
            </a:r>
          </a:p>
        </p:txBody>
      </p:sp>
    </p:spTree>
    <p:extLst>
      <p:ext uri="{BB962C8B-B14F-4D97-AF65-F5344CB8AC3E}">
        <p14:creationId xmlns:p14="http://schemas.microsoft.com/office/powerpoint/2010/main" val="2764568638"/>
      </p:ext>
    </p:extLst>
  </p:cSld>
  <p:clrMapOvr>
    <a:masterClrMapping/>
  </p:clrMapOvr>
  <p:transition spd="med">
    <p:randomBar dir="vert"/>
  </p:transition>
</p:sld>
</file>

<file path=ppt/slides/slide15.xml><?xml version="1.0" encoding="utf-8"?>
<p:sld xmlns:a="http://schemas.openxmlformats.org/drawingml/2006/main" xmlns:r="http://schemas.openxmlformats.org/officeDocument/2006/relationships" xmlns:p="http://schemas.openxmlformats.org/presentationml/2006/main" showMasterSp="0">
  <p:cSld>
    <p:bg>
      <p:bgPr>
        <a:solidFill>
          <a:srgbClr val="000066"/>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57924C1-8BF9-43A2-8389-29AF5BBB2C77}"/>
              </a:ext>
            </a:extLst>
          </p:cNvPr>
          <p:cNvSpPr>
            <a:spLocks noGrp="1" noChangeArrowheads="1"/>
          </p:cNvSpPr>
          <p:nvPr>
            <p:ph type="ctrTitle"/>
          </p:nvPr>
        </p:nvSpPr>
        <p:spPr/>
        <p:txBody>
          <a:bodyPr/>
          <a:lstStyle/>
          <a:p>
            <a:endParaRPr lang="en-US" altLang="en-US"/>
          </a:p>
        </p:txBody>
      </p:sp>
      <p:sp>
        <p:nvSpPr>
          <p:cNvPr id="2051" name="Rectangle 3">
            <a:extLst>
              <a:ext uri="{FF2B5EF4-FFF2-40B4-BE49-F238E27FC236}">
                <a16:creationId xmlns:a16="http://schemas.microsoft.com/office/drawing/2014/main" id="{D5ED4C51-4E51-4D43-8A4C-E6CCC871E211}"/>
              </a:ext>
            </a:extLst>
          </p:cNvPr>
          <p:cNvSpPr>
            <a:spLocks noGrp="1" noChangeArrowheads="1"/>
          </p:cNvSpPr>
          <p:nvPr>
            <p:ph type="subTitle" idx="1"/>
          </p:nvPr>
        </p:nvSpPr>
        <p:spPr/>
        <p:txBody>
          <a:bodyPr/>
          <a:lstStyle/>
          <a:p>
            <a:endParaRPr lang="en-US" altLang="en-US"/>
          </a:p>
        </p:txBody>
      </p:sp>
      <p:pic>
        <p:nvPicPr>
          <p:cNvPr id="2052" name="Picture 4">
            <a:extLst>
              <a:ext uri="{FF2B5EF4-FFF2-40B4-BE49-F238E27FC236}">
                <a16:creationId xmlns:a16="http://schemas.microsoft.com/office/drawing/2014/main" id="{824DF3F0-A398-4682-A887-8045DC3D37CD}"/>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685800"/>
            <a:ext cx="8610600" cy="5734050"/>
          </a:xfrm>
          <a:prstGeom prst="rect">
            <a:avLst/>
          </a:prstGeom>
          <a:noFill/>
          <a:extLst>
            <a:ext uri="{909E8E84-426E-40DD-AFC4-6F175D3DCCD1}">
              <a14:hiddenFill xmlns:a14="http://schemas.microsoft.com/office/drawing/2010/main">
                <a:solidFill>
                  <a:schemeClr val="folHlink"/>
                </a:solidFill>
              </a14:hiddenFill>
            </a:ext>
          </a:extLst>
        </p:spPr>
      </p:pic>
      <p:pic>
        <p:nvPicPr>
          <p:cNvPr id="2053" name="Picture 5" descr="Siege Right">
            <a:extLst>
              <a:ext uri="{FF2B5EF4-FFF2-40B4-BE49-F238E27FC236}">
                <a16:creationId xmlns:a16="http://schemas.microsoft.com/office/drawing/2014/main" id="{C88A2072-3381-4413-BD36-1ED7CF56F3B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609600"/>
            <a:ext cx="4537075"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Siege Left">
            <a:extLst>
              <a:ext uri="{FF2B5EF4-FFF2-40B4-BE49-F238E27FC236}">
                <a16:creationId xmlns:a16="http://schemas.microsoft.com/office/drawing/2014/main" id="{AE9781A2-CC41-46C9-B731-A930010DC4AE}"/>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4800" y="685800"/>
            <a:ext cx="4876800" cy="5943600"/>
          </a:xfrm>
          <a:prstGeom prst="rect">
            <a:avLst/>
          </a:prstGeom>
          <a:solidFill>
            <a:srgbClr val="CC3300"/>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60759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blinds(horizontal)">
                                      <p:cBhvr>
                                        <p:cTn id="7" dur="500"/>
                                        <p:tgtEl>
                                          <p:spTgt spid="20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053"/>
                                        </p:tgtEl>
                                        <p:attrNameLst>
                                          <p:attrName>style.visibility</p:attrName>
                                        </p:attrNameLst>
                                      </p:cBhvr>
                                      <p:to>
                                        <p:strVal val="visible"/>
                                      </p:to>
                                    </p:set>
                                    <p:animEffect transition="in" filter="blinds(horizontal)">
                                      <p:cBhvr>
                                        <p:cTn id="12" dur="500"/>
                                        <p:tgtEl>
                                          <p:spTgt spid="2053"/>
                                        </p:tgtEl>
                                      </p:cBhvr>
                                    </p:animEffect>
                                  </p:childTnLst>
                                </p:cTn>
                              </p:par>
                              <p:par>
                                <p:cTn id="13" presetID="3" presetClass="entr" presetSubtype="10" fill="hold" nodeType="withEffect">
                                  <p:stCondLst>
                                    <p:cond delay="0"/>
                                  </p:stCondLst>
                                  <p:childTnLst>
                                    <p:set>
                                      <p:cBhvr>
                                        <p:cTn id="14" dur="1" fill="hold">
                                          <p:stCondLst>
                                            <p:cond delay="0"/>
                                          </p:stCondLst>
                                        </p:cTn>
                                        <p:tgtEl>
                                          <p:spTgt spid="2054"/>
                                        </p:tgtEl>
                                        <p:attrNameLst>
                                          <p:attrName>style.visibility</p:attrName>
                                        </p:attrNameLst>
                                      </p:cBhvr>
                                      <p:to>
                                        <p:strVal val="visible"/>
                                      </p:to>
                                    </p:set>
                                    <p:animEffect transition="in" filter="blinds(horizontal)">
                                      <p:cBhvr>
                                        <p:cTn id="15" dur="500"/>
                                        <p:tgtEl>
                                          <p:spTgt spid="20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3" descr="a-troubled-hear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2254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ctrTitle"/>
          </p:nvPr>
        </p:nvSpPr>
        <p:spPr>
          <a:xfrm>
            <a:off x="0" y="228600"/>
            <a:ext cx="9144000" cy="1143000"/>
          </a:xfrm>
        </p:spPr>
        <p:txBody>
          <a:bodyPr/>
          <a:lstStyle/>
          <a:p>
            <a:pPr eaLnBrk="1" hangingPunct="1"/>
            <a:r>
              <a:rPr lang="ar-JO" altLang="ja-JP" sz="3200" dirty="0">
                <a:solidFill>
                  <a:srgbClr val="FFFFFF"/>
                </a:solidFill>
                <a:effectLst>
                  <a:outerShdw blurRad="38100" dist="38100" dir="2700000" algn="tl">
                    <a:srgbClr val="808080"/>
                  </a:outerShdw>
                </a:effectLst>
                <a:ea typeface="ＭＳ Ｐゴシック" charset="0"/>
              </a:rPr>
              <a:t>لا تضطرب قلوبكم أنتم تؤمنون بالله فآمنوا بي</a:t>
            </a:r>
            <a:br>
              <a:rPr lang="ar-JO" altLang="ja-JP" sz="3200" dirty="0">
                <a:solidFill>
                  <a:srgbClr val="FFFFFF"/>
                </a:solidFill>
                <a:effectLst>
                  <a:outerShdw blurRad="38100" dist="38100" dir="2700000" algn="tl">
                    <a:srgbClr val="808080"/>
                  </a:outerShdw>
                </a:effectLst>
                <a:ea typeface="ＭＳ Ｐゴシック" charset="0"/>
              </a:rPr>
            </a:br>
            <a:r>
              <a:rPr lang="ar-JO" altLang="ja-JP" sz="3200" dirty="0">
                <a:solidFill>
                  <a:srgbClr val="FFFFFF"/>
                </a:solidFill>
                <a:effectLst>
                  <a:outerShdw blurRad="38100" dist="38100" dir="2700000" algn="tl">
                    <a:srgbClr val="808080"/>
                  </a:outerShdw>
                </a:effectLst>
                <a:ea typeface="ＭＳ Ｐゴシック" charset="0"/>
              </a:rPr>
              <a:t>(يوحنا 14: 1)</a:t>
            </a:r>
            <a:endParaRPr lang="en-US" sz="3200" dirty="0">
              <a:solidFill>
                <a:srgbClr val="FFFFFF"/>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3746092025"/>
      </p:ext>
    </p:extLst>
  </p:cSld>
  <p:clrMapOvr>
    <a:masterClrMapping/>
  </p:clrMapOvr>
  <p:transition spd="med">
    <p:randomBar dir="vert"/>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hear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2"/>
          <p:cNvSpPr>
            <a:spLocks noGrp="1" noChangeArrowheads="1"/>
          </p:cNvSpPr>
          <p:nvPr>
            <p:ph type="ctrTitle"/>
          </p:nvPr>
        </p:nvSpPr>
        <p:spPr>
          <a:xfrm>
            <a:off x="0" y="0"/>
            <a:ext cx="9144000" cy="1143000"/>
          </a:xfrm>
        </p:spPr>
        <p:txBody>
          <a:bodyPr/>
          <a:lstStyle/>
          <a:p>
            <a:pPr algn="r" eaLnBrk="1" hangingPunct="1"/>
            <a:r>
              <a:rPr lang="ar-JO" dirty="0">
                <a:solidFill>
                  <a:srgbClr val="FFFFFF"/>
                </a:solidFill>
                <a:ea typeface="ＭＳ Ｐゴシック" charset="0"/>
              </a:rPr>
              <a:t>قلبك</a:t>
            </a:r>
            <a:endParaRPr lang="en-US" dirty="0">
              <a:solidFill>
                <a:srgbClr val="FFFFFF"/>
              </a:solidFill>
              <a:ea typeface="ＭＳ Ｐゴシック" charset="0"/>
            </a:endParaRPr>
          </a:p>
        </p:txBody>
      </p:sp>
      <p:sp>
        <p:nvSpPr>
          <p:cNvPr id="4" name="Rectangle 2"/>
          <p:cNvSpPr txBox="1">
            <a:spLocks noChangeArrowheads="1"/>
          </p:cNvSpPr>
          <p:nvPr/>
        </p:nvSpPr>
        <p:spPr bwMode="auto">
          <a:xfrm>
            <a:off x="0" y="1447800"/>
            <a:ext cx="9144000" cy="1981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توكل على الرب بكل قلبك وعلى فهمك لا تعتمد (أم 3: 5)</a:t>
            </a:r>
            <a:r>
              <a:rPr kumimoji="0" lang="en-US" sz="4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t>
            </a:r>
          </a:p>
        </p:txBody>
      </p:sp>
      <p:sp>
        <p:nvSpPr>
          <p:cNvPr id="5" name="Rectangle 2"/>
          <p:cNvSpPr txBox="1">
            <a:spLocks noChangeArrowheads="1"/>
          </p:cNvSpPr>
          <p:nvPr/>
        </p:nvSpPr>
        <p:spPr bwMode="auto">
          <a:xfrm>
            <a:off x="0" y="4114800"/>
            <a:ext cx="9144000" cy="1981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فوق كل تحفظ احفظ قلبك لأن منه مخارج الحياة (أم 4: 23)</a:t>
            </a:r>
            <a:r>
              <a:rPr kumimoji="0" lang="en-US" sz="4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18903876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ctrTitle"/>
          </p:nvPr>
        </p:nvSpPr>
        <p:spPr>
          <a:xfrm>
            <a:off x="0" y="228600"/>
            <a:ext cx="9144000" cy="1143000"/>
          </a:xfrm>
        </p:spPr>
        <p:txBody>
          <a:bodyPr/>
          <a:lstStyle/>
          <a:p>
            <a:pPr eaLnBrk="1" hangingPunct="1"/>
            <a:r>
              <a:rPr lang="ar-JO" altLang="ja-JP" sz="3200" dirty="0">
                <a:solidFill>
                  <a:srgbClr val="FFFF00"/>
                </a:solidFill>
                <a:effectLst>
                  <a:outerShdw blurRad="38100" dist="38100" dir="2700000" algn="tl">
                    <a:srgbClr val="808080"/>
                  </a:outerShdw>
                </a:effectLst>
                <a:ea typeface="ＭＳ Ｐゴシック" charset="0"/>
              </a:rPr>
              <a:t>لا تضطرب </a:t>
            </a:r>
            <a:r>
              <a:rPr lang="ar-JO" altLang="ja-JP" sz="3200" dirty="0">
                <a:solidFill>
                  <a:srgbClr val="FFFFFF"/>
                </a:solidFill>
                <a:effectLst>
                  <a:outerShdw blurRad="38100" dist="38100" dir="2700000" algn="tl">
                    <a:srgbClr val="808080"/>
                  </a:outerShdw>
                </a:effectLst>
                <a:ea typeface="ＭＳ Ｐゴシック" charset="0"/>
              </a:rPr>
              <a:t>قلوبكم أنتم </a:t>
            </a:r>
            <a:r>
              <a:rPr lang="ar-JO" altLang="ja-JP" sz="3200" dirty="0">
                <a:solidFill>
                  <a:srgbClr val="FFFF00"/>
                </a:solidFill>
                <a:effectLst>
                  <a:outerShdw blurRad="38100" dist="38100" dir="2700000" algn="tl">
                    <a:srgbClr val="808080"/>
                  </a:outerShdw>
                </a:effectLst>
                <a:ea typeface="ＭＳ Ｐゴシック" charset="0"/>
              </a:rPr>
              <a:t>تؤمنون بالله فآمنوا بي</a:t>
            </a:r>
            <a:br>
              <a:rPr lang="ar-JO" altLang="ja-JP" sz="3200" dirty="0">
                <a:solidFill>
                  <a:srgbClr val="FFFFFF"/>
                </a:solidFill>
                <a:effectLst>
                  <a:outerShdw blurRad="38100" dist="38100" dir="2700000" algn="tl">
                    <a:srgbClr val="808080"/>
                  </a:outerShdw>
                </a:effectLst>
                <a:ea typeface="ＭＳ Ｐゴシック" charset="0"/>
              </a:rPr>
            </a:br>
            <a:r>
              <a:rPr lang="ar-JO" altLang="ja-JP" sz="3200" dirty="0">
                <a:solidFill>
                  <a:srgbClr val="FFFFFF"/>
                </a:solidFill>
                <a:effectLst>
                  <a:outerShdw blurRad="38100" dist="38100" dir="2700000" algn="tl">
                    <a:srgbClr val="808080"/>
                  </a:outerShdw>
                </a:effectLst>
                <a:ea typeface="ＭＳ Ｐゴシック" charset="0"/>
              </a:rPr>
              <a:t>(يوحنا 14: 1)</a:t>
            </a:r>
            <a:endParaRPr lang="en-US" sz="3200" dirty="0">
              <a:solidFill>
                <a:srgbClr val="FFFFFF"/>
              </a:solidFill>
              <a:effectLst>
                <a:outerShdw blurRad="38100" dist="38100" dir="2700000" algn="tl">
                  <a:srgbClr val="808080"/>
                </a:outerShdw>
              </a:effectLst>
              <a:ea typeface="ＭＳ Ｐゴシック" charset="0"/>
            </a:endParaRPr>
          </a:p>
        </p:txBody>
      </p:sp>
      <p:pic>
        <p:nvPicPr>
          <p:cNvPr id="100355" name="Picture 3" descr="alon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39800" y="2032000"/>
            <a:ext cx="7213600" cy="482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42190823"/>
      </p:ext>
    </p:extLst>
  </p:cSld>
  <p:clrMapOvr>
    <a:masterClrMapping/>
  </p:clrMapOvr>
  <p:transition spd="med">
    <p:randomBar dir="vert"/>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ctrTitle"/>
          </p:nvPr>
        </p:nvSpPr>
        <p:spPr>
          <a:xfrm>
            <a:off x="0" y="4876800"/>
            <a:ext cx="9144000" cy="1143000"/>
          </a:xfrm>
        </p:spPr>
        <p:txBody>
          <a:bodyPr/>
          <a:lstStyle/>
          <a:p>
            <a:pPr eaLnBrk="1" hangingPunct="1"/>
            <a:r>
              <a:rPr lang="en-US" dirty="0">
                <a:solidFill>
                  <a:srgbClr val="FFFFFF"/>
                </a:solidFill>
                <a:ea typeface="ＭＳ Ｐゴシック" charset="0"/>
              </a:rPr>
              <a:t>John 14:2 Mansions (KJV)</a:t>
            </a:r>
          </a:p>
        </p:txBody>
      </p:sp>
      <p:pic>
        <p:nvPicPr>
          <p:cNvPr id="102403" name="Picture 3" descr="blithewood-mansion_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76200" y="76200"/>
            <a:ext cx="9144000" cy="11430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5" name="Rectangle 2"/>
          <p:cNvSpPr txBox="1">
            <a:spLocks noChangeArrowheads="1"/>
          </p:cNvSpPr>
          <p:nvPr/>
        </p:nvSpPr>
        <p:spPr bwMode="auto">
          <a:xfrm>
            <a:off x="0" y="76200"/>
            <a:ext cx="9144000" cy="11430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dirty="0">
                <a:ln>
                  <a:noFill/>
                </a:ln>
                <a:effectLst/>
                <a:uLnTx/>
                <a:uFillTx/>
                <a:latin typeface="Arial" panose="020B0604020202020204" pitchFamily="34" charset="0"/>
                <a:ea typeface="Arial" charset="0"/>
                <a:cs typeface="Arial" panose="020B0604020202020204" pitchFamily="34" charset="0"/>
              </a:rPr>
              <a:t>في بيت أبي منازل كثيرة</a:t>
            </a:r>
            <a:endParaRPr kumimoji="0" lang="en-US" sz="4400" b="1" u="none" strike="noStrike" kern="0" cap="none" spc="0" normalizeH="0" baseline="0" noProof="0" dirty="0">
              <a:ln>
                <a:noFill/>
              </a:ln>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084225067"/>
      </p:ext>
    </p:extLst>
  </p:cSld>
  <p:clrMapOvr>
    <a:masterClrMapping/>
  </p:clrMapOvr>
  <p:transition spd="med">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1" name="Picture 2" descr="John-14-2 Train &amp; House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43000" y="0"/>
            <a:ext cx="10287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50" name="Rectangle 2"/>
          <p:cNvSpPr>
            <a:spLocks noGrp="1" noChangeArrowheads="1"/>
          </p:cNvSpPr>
          <p:nvPr>
            <p:ph type="ctrTitle"/>
          </p:nvPr>
        </p:nvSpPr>
        <p:spPr>
          <a:xfrm>
            <a:off x="-634181" y="0"/>
            <a:ext cx="9778181" cy="2064774"/>
          </a:xfrm>
          <a:solidFill>
            <a:schemeClr val="tx1"/>
          </a:solidFill>
        </p:spPr>
        <p:txBody>
          <a:bodyPr/>
          <a:lstStyle/>
          <a:p>
            <a:pPr rtl="1"/>
            <a:r>
              <a:rPr lang="ar-SA" dirty="0"/>
              <a:t>يوحنا ١٤ : ٢</a:t>
            </a:r>
            <a:br>
              <a:rPr lang="ar-SA" dirty="0"/>
            </a:br>
            <a:r>
              <a:rPr lang="ar-SA" dirty="0"/>
              <a:t>فِي بَيْتِ أَبِي مَنَازِلُ كَثِيرَةٌ وَإِلاَّ فَإِنِّي كُنْتُ قَدْ قُلْتُ لَكُمْ. أَنَا أَمْضِي لِأُعِدَّ لَكُمْ مَكَاناً </a:t>
            </a:r>
          </a:p>
        </p:txBody>
      </p:sp>
    </p:spTree>
    <p:extLst>
      <p:ext uri="{BB962C8B-B14F-4D97-AF65-F5344CB8AC3E}">
        <p14:creationId xmlns:p14="http://schemas.microsoft.com/office/powerpoint/2010/main" val="3065785087"/>
      </p:ext>
    </p:extLst>
  </p:cSld>
  <p:clrMapOvr>
    <a:masterClrMapping/>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1029" descr="Marriage Arnold 330"/>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609600"/>
            <a:ext cx="9144000" cy="834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1026"/>
          <p:cNvSpPr>
            <a:spLocks noGrp="1" noChangeArrowheads="1"/>
          </p:cNvSpPr>
          <p:nvPr>
            <p:ph type="title"/>
          </p:nvPr>
        </p:nvSpPr>
        <p:spPr>
          <a:xfrm>
            <a:off x="5745706" y="-228600"/>
            <a:ext cx="3245893" cy="2084388"/>
          </a:xfrm>
        </p:spPr>
        <p:txBody>
          <a:bodyPr/>
          <a:lstStyle/>
          <a:p>
            <a:pPr eaLnBrk="1" hangingPunct="1"/>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خلفيات الزواج </a:t>
            </a:r>
            <a:b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في</a:t>
            </a:r>
            <a:b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الأدب اليهودي</a:t>
            </a:r>
            <a:endParaRPr lang="en-US" sz="36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
        <p:nvSpPr>
          <p:cNvPr id="32771" name="Rectangle 1027"/>
          <p:cNvSpPr>
            <a:spLocks noGrp="1" noChangeArrowheads="1"/>
          </p:cNvSpPr>
          <p:nvPr>
            <p:ph type="body" idx="1"/>
          </p:nvPr>
        </p:nvSpPr>
        <p:spPr>
          <a:xfrm>
            <a:off x="5791200" y="1752600"/>
            <a:ext cx="3124200" cy="3921125"/>
          </a:xfrm>
        </p:spPr>
        <p:txBody>
          <a:bodyPr/>
          <a:lstStyle/>
          <a:p>
            <a:pPr algn="r" rtl="1" eaLnBrk="1" hangingPunct="1">
              <a:lnSpc>
                <a:spcPct val="90000"/>
              </a:lnSpc>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يصور الزواج </a:t>
            </a:r>
          </a:p>
          <a:p>
            <a:pPr algn="r" rtl="1" eaLnBrk="1" hangingPunct="1">
              <a:lnSpc>
                <a:spcPct val="90000"/>
              </a:lnSpc>
              <a:buNone/>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   محبة المسيح للكنيسة </a:t>
            </a:r>
          </a:p>
          <a:p>
            <a:pPr algn="r" rtl="1" eaLnBrk="1" hangingPunct="1">
              <a:lnSpc>
                <a:spcPct val="90000"/>
              </a:lnSpc>
              <a:buNone/>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   (أف 5)</a:t>
            </a:r>
            <a:endParaRPr lang="en-US" sz="28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1162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32771">
                                            <p:txEl>
                                              <p:pRg st="0" end="0"/>
                                            </p:txEl>
                                          </p:spTgt>
                                        </p:tgtEl>
                                        <p:attrNameLst>
                                          <p:attrName>style.visibility</p:attrName>
                                        </p:attrNameLst>
                                      </p:cBhvr>
                                      <p:to>
                                        <p:strVal val="visible"/>
                                      </p:to>
                                    </p:set>
                                    <p:anim calcmode="lin" valueType="num">
                                      <p:cBhvr>
                                        <p:cTn id="7" dur="500" fill="hold"/>
                                        <p:tgtEl>
                                          <p:spTgt spid="3277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277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2771">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32771">
                                            <p:txEl>
                                              <p:pRg st="1" end="1"/>
                                            </p:txEl>
                                          </p:spTgt>
                                        </p:tgtEl>
                                        <p:attrNameLst>
                                          <p:attrName>style.visibility</p:attrName>
                                        </p:attrNameLst>
                                      </p:cBhvr>
                                      <p:to>
                                        <p:strVal val="visible"/>
                                      </p:to>
                                    </p:set>
                                    <p:anim calcmode="lin" valueType="num">
                                      <p:cBhvr>
                                        <p:cTn id="12" dur="500" fill="hold"/>
                                        <p:tgtEl>
                                          <p:spTgt spid="32771">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2771">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2771">
                                            <p:txEl>
                                              <p:pRg st="1" end="1"/>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32771">
                                            <p:txEl>
                                              <p:pRg st="2" end="2"/>
                                            </p:txEl>
                                          </p:spTgt>
                                        </p:tgtEl>
                                        <p:attrNameLst>
                                          <p:attrName>style.visibility</p:attrName>
                                        </p:attrNameLst>
                                      </p:cBhvr>
                                      <p:to>
                                        <p:strVal val="visible"/>
                                      </p:to>
                                    </p:set>
                                    <p:anim calcmode="lin" valueType="num">
                                      <p:cBhvr>
                                        <p:cTn id="17" dur="500" fill="hold"/>
                                        <p:tgtEl>
                                          <p:spTgt spid="32771">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2771">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27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1026"/>
          <p:cNvSpPr>
            <a:spLocks noGrp="1" noChangeArrowheads="1"/>
          </p:cNvSpPr>
          <p:nvPr>
            <p:ph type="title"/>
          </p:nvPr>
        </p:nvSpPr>
        <p:spPr>
          <a:xfrm>
            <a:off x="3048000" y="152400"/>
            <a:ext cx="5791200" cy="1371600"/>
          </a:xfrm>
        </p:spPr>
        <p:txBody>
          <a:bodyPr/>
          <a:lstStyle/>
          <a:p>
            <a:pPr eaLnBrk="1" hangingPunct="1"/>
            <a:r>
              <a:rPr lang="ar-JO" sz="4000" dirty="0">
                <a:ea typeface="ＭＳ Ｐゴシック" charset="0"/>
                <a:cs typeface="Arial" panose="020B0604020202020204" pitchFamily="34" charset="0"/>
              </a:rPr>
              <a:t>موكب الزفاف</a:t>
            </a:r>
            <a:br>
              <a:rPr lang="ar-JO" sz="4000" dirty="0">
                <a:ea typeface="ＭＳ Ｐゴシック" charset="0"/>
                <a:cs typeface="Arial" panose="020B0604020202020204" pitchFamily="34" charset="0"/>
              </a:rPr>
            </a:br>
            <a:r>
              <a:rPr lang="ar-JO" sz="4000" dirty="0">
                <a:ea typeface="ＭＳ Ｐゴシック" charset="0"/>
                <a:cs typeface="Arial" panose="020B0604020202020204" pitchFamily="34" charset="0"/>
              </a:rPr>
              <a:t>في القرن الأول</a:t>
            </a:r>
            <a:endParaRPr lang="en-US" sz="4000" dirty="0">
              <a:ea typeface="ＭＳ Ｐゴシック" charset="0"/>
              <a:cs typeface="Arial" panose="020B0604020202020204" pitchFamily="34" charset="0"/>
            </a:endParaRPr>
          </a:p>
        </p:txBody>
      </p:sp>
      <p:sp>
        <p:nvSpPr>
          <p:cNvPr id="78855" name="Rectangle 1031"/>
          <p:cNvSpPr>
            <a:spLocks noGrp="1" noChangeArrowheads="1"/>
          </p:cNvSpPr>
          <p:nvPr>
            <p:ph type="body" sz="half" idx="2"/>
          </p:nvPr>
        </p:nvSpPr>
        <p:spPr>
          <a:xfrm>
            <a:off x="4648200" y="2590800"/>
            <a:ext cx="4191000" cy="2514600"/>
          </a:xfrm>
        </p:spPr>
        <p:txBody>
          <a:bodyPr/>
          <a:lstStyle/>
          <a:p>
            <a:pPr algn="r" rtl="1" eaLnBrk="1" hangingPunct="1"/>
            <a:r>
              <a:rPr lang="ar-JO" sz="3200" dirty="0">
                <a:ea typeface="ＭＳ Ｐゴシック" charset="0"/>
                <a:cs typeface="Arial" panose="020B0604020202020204" pitchFamily="34" charset="0"/>
              </a:rPr>
              <a:t>يوازي الموكب عودة المسيح لعروسه، الكنيسة</a:t>
            </a:r>
            <a:endParaRPr lang="en-US" sz="3200" dirty="0">
              <a:ea typeface="ＭＳ Ｐゴシック" charset="0"/>
              <a:cs typeface="Arial" panose="020B0604020202020204" pitchFamily="34" charset="0"/>
            </a:endParaRPr>
          </a:p>
        </p:txBody>
      </p:sp>
      <p:pic>
        <p:nvPicPr>
          <p:cNvPr id="108548" name="Picture 1028" descr="wedding processi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75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3" name="Text Box 1029"/>
          <p:cNvSpPr txBox="1">
            <a:spLocks noChangeArrowheads="1"/>
          </p:cNvSpPr>
          <p:nvPr/>
        </p:nvSpPr>
        <p:spPr bwMode="auto">
          <a:xfrm>
            <a:off x="2755900" y="5181600"/>
            <a:ext cx="1645002" cy="52322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العروس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1032"/>
          <p:cNvSpPr txBox="1">
            <a:spLocks noChangeArrowheads="1"/>
          </p:cNvSpPr>
          <p:nvPr/>
        </p:nvSpPr>
        <p:spPr bwMode="auto">
          <a:xfrm>
            <a:off x="2755900" y="1600200"/>
            <a:ext cx="63881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بيت العريس (في بيت الأب)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8857" name="AutoShape 1033"/>
          <p:cNvSpPr>
            <a:spLocks noChangeArrowheads="1"/>
          </p:cNvSpPr>
          <p:nvPr/>
        </p:nvSpPr>
        <p:spPr bwMode="auto">
          <a:xfrm rot="-326154">
            <a:off x="685800" y="1905000"/>
            <a:ext cx="533400" cy="3886200"/>
          </a:xfrm>
          <a:prstGeom prst="curvedRightArrow">
            <a:avLst>
              <a:gd name="adj1" fmla="val 145714"/>
              <a:gd name="adj2" fmla="val 291429"/>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AutoShape 1034"/>
          <p:cNvSpPr>
            <a:spLocks noChangeArrowheads="1"/>
          </p:cNvSpPr>
          <p:nvPr/>
        </p:nvSpPr>
        <p:spPr bwMode="auto">
          <a:xfrm rot="-326154" flipH="1" flipV="1">
            <a:off x="1828800" y="1219200"/>
            <a:ext cx="533400" cy="3886200"/>
          </a:xfrm>
          <a:prstGeom prst="curvedRightArrow">
            <a:avLst>
              <a:gd name="adj1" fmla="val 145714"/>
              <a:gd name="adj2" fmla="val 291429"/>
              <a:gd name="adj3" fmla="val 33333"/>
            </a:avLst>
          </a:prstGeom>
          <a:solidFill>
            <a:schemeClr val="accent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40618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500" fill="hold"/>
                                        <p:tgtEl>
                                          <p:spTgt spid="78856"/>
                                        </p:tgtEl>
                                        <p:attrNameLst>
                                          <p:attrName>ppt_w</p:attrName>
                                        </p:attrNameLst>
                                      </p:cBhvr>
                                      <p:tavLst>
                                        <p:tav tm="0">
                                          <p:val>
                                            <p:fltVal val="0"/>
                                          </p:val>
                                        </p:tav>
                                        <p:tav tm="100000">
                                          <p:val>
                                            <p:strVal val="#ppt_w"/>
                                          </p:val>
                                        </p:tav>
                                      </p:tavLst>
                                    </p:anim>
                                    <p:anim calcmode="lin" valueType="num">
                                      <p:cBhvr>
                                        <p:cTn id="8" dur="500" fill="hold"/>
                                        <p:tgtEl>
                                          <p:spTgt spid="78856"/>
                                        </p:tgtEl>
                                        <p:attrNameLst>
                                          <p:attrName>ppt_h</p:attrName>
                                        </p:attrNameLst>
                                      </p:cBhvr>
                                      <p:tavLst>
                                        <p:tav tm="0">
                                          <p:val>
                                            <p:fltVal val="0"/>
                                          </p:val>
                                        </p:tav>
                                        <p:tav tm="100000">
                                          <p:val>
                                            <p:strVal val="#ppt_h"/>
                                          </p:val>
                                        </p:tav>
                                      </p:tavLst>
                                    </p:anim>
                                    <p:animEffect transition="in" filter="fade">
                                      <p:cBhvr>
                                        <p:cTn id="9" dur="500"/>
                                        <p:tgtEl>
                                          <p:spTgt spid="7885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8857"/>
                                        </p:tgtEl>
                                        <p:attrNameLst>
                                          <p:attrName>style.visibility</p:attrName>
                                        </p:attrNameLst>
                                      </p:cBhvr>
                                      <p:to>
                                        <p:strVal val="visible"/>
                                      </p:to>
                                    </p:set>
                                    <p:animEffect transition="in" filter="wipe(up)">
                                      <p:cBhvr>
                                        <p:cTn id="14" dur="500"/>
                                        <p:tgtEl>
                                          <p:spTgt spid="78857"/>
                                        </p:tgtEl>
                                      </p:cBhvr>
                                    </p:animEffect>
                                  </p:childTnLst>
                                </p:cTn>
                              </p:par>
                            </p:childTnLst>
                          </p:cTn>
                        </p:par>
                        <p:par>
                          <p:cTn id="15" fill="hold" nodeType="afterGroup">
                            <p:stCondLst>
                              <p:cond delay="500"/>
                            </p:stCondLst>
                            <p:childTnLst>
                              <p:par>
                                <p:cTn id="16" presetID="53" presetClass="entr" presetSubtype="0" fill="hold" grpId="0" nodeType="afterEffect">
                                  <p:stCondLst>
                                    <p:cond delay="0"/>
                                  </p:stCondLst>
                                  <p:childTnLst>
                                    <p:set>
                                      <p:cBhvr>
                                        <p:cTn id="17" dur="1" fill="hold">
                                          <p:stCondLst>
                                            <p:cond delay="0"/>
                                          </p:stCondLst>
                                        </p:cTn>
                                        <p:tgtEl>
                                          <p:spTgt spid="78853"/>
                                        </p:tgtEl>
                                        <p:attrNameLst>
                                          <p:attrName>style.visibility</p:attrName>
                                        </p:attrNameLst>
                                      </p:cBhvr>
                                      <p:to>
                                        <p:strVal val="visible"/>
                                      </p:to>
                                    </p:set>
                                    <p:anim calcmode="lin" valueType="num">
                                      <p:cBhvr>
                                        <p:cTn id="18" dur="500" fill="hold"/>
                                        <p:tgtEl>
                                          <p:spTgt spid="78853"/>
                                        </p:tgtEl>
                                        <p:attrNameLst>
                                          <p:attrName>ppt_w</p:attrName>
                                        </p:attrNameLst>
                                      </p:cBhvr>
                                      <p:tavLst>
                                        <p:tav tm="0">
                                          <p:val>
                                            <p:fltVal val="0"/>
                                          </p:val>
                                        </p:tav>
                                        <p:tav tm="100000">
                                          <p:val>
                                            <p:strVal val="#ppt_w"/>
                                          </p:val>
                                        </p:tav>
                                      </p:tavLst>
                                    </p:anim>
                                    <p:anim calcmode="lin" valueType="num">
                                      <p:cBhvr>
                                        <p:cTn id="19" dur="500" fill="hold"/>
                                        <p:tgtEl>
                                          <p:spTgt spid="78853"/>
                                        </p:tgtEl>
                                        <p:attrNameLst>
                                          <p:attrName>ppt_h</p:attrName>
                                        </p:attrNameLst>
                                      </p:cBhvr>
                                      <p:tavLst>
                                        <p:tav tm="0">
                                          <p:val>
                                            <p:fltVal val="0"/>
                                          </p:val>
                                        </p:tav>
                                        <p:tav tm="100000">
                                          <p:val>
                                            <p:strVal val="#ppt_h"/>
                                          </p:val>
                                        </p:tav>
                                      </p:tavLst>
                                    </p:anim>
                                    <p:animEffect transition="in" filter="fade">
                                      <p:cBhvr>
                                        <p:cTn id="20" dur="500"/>
                                        <p:tgtEl>
                                          <p:spTgt spid="7885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78858"/>
                                        </p:tgtEl>
                                        <p:attrNameLst>
                                          <p:attrName>style.visibility</p:attrName>
                                        </p:attrNameLst>
                                      </p:cBhvr>
                                      <p:to>
                                        <p:strVal val="visible"/>
                                      </p:to>
                                    </p:set>
                                    <p:animEffect transition="in" filter="wipe(down)">
                                      <p:cBhvr>
                                        <p:cTn id="25" dur="500"/>
                                        <p:tgtEl>
                                          <p:spTgt spid="78858"/>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78855">
                                            <p:txEl>
                                              <p:pRg st="0" end="0"/>
                                            </p:txEl>
                                          </p:spTgt>
                                        </p:tgtEl>
                                        <p:attrNameLst>
                                          <p:attrName>style.visibility</p:attrName>
                                        </p:attrNameLst>
                                      </p:cBhvr>
                                      <p:to>
                                        <p:strVal val="visible"/>
                                      </p:to>
                                    </p:set>
                                    <p:anim calcmode="lin" valueType="num">
                                      <p:cBhvr>
                                        <p:cTn id="30" dur="500" fill="hold"/>
                                        <p:tgtEl>
                                          <p:spTgt spid="78855">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78855">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788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build="p"/>
      <p:bldP spid="78853" grpId="0"/>
      <p:bldP spid="78856" grpId="0"/>
      <p:bldP spid="78857" grpId="0" animBg="1"/>
      <p:bldP spid="78858"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img30[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0" y="0"/>
            <a:ext cx="3505200" cy="3276600"/>
          </a:xfrm>
          <a:solidFill>
            <a:schemeClr val="bg2"/>
          </a:solidFill>
        </p:spPr>
        <p:txBody>
          <a:bodyPr/>
          <a:lstStyle/>
          <a:p>
            <a:r>
              <a:rPr lang="ar-JO" sz="3200" dirty="0">
                <a:ea typeface="ＭＳ Ｐゴシック" charset="0"/>
                <a:cs typeface="Arial" panose="020B0604020202020204" pitchFamily="34" charset="0"/>
              </a:rPr>
              <a:t>ثم نحن الأحياء الباقين </a:t>
            </a:r>
            <a:r>
              <a:rPr lang="ar-JO" sz="3200" dirty="0">
                <a:solidFill>
                  <a:srgbClr val="FFFF00"/>
                </a:solidFill>
                <a:ea typeface="ＭＳ Ｐゴシック" charset="0"/>
                <a:cs typeface="Arial" panose="020B0604020202020204" pitchFamily="34" charset="0"/>
              </a:rPr>
              <a:t>سنخطف</a:t>
            </a:r>
            <a:r>
              <a:rPr lang="ar-JO" sz="3200" dirty="0">
                <a:ea typeface="ＭＳ Ｐゴシック" charset="0"/>
                <a:cs typeface="Arial" panose="020B0604020202020204" pitchFamily="34" charset="0"/>
              </a:rPr>
              <a:t> جميعاً معهم </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في السحب </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لملاقاة الرب في الهواء</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(1 تس 4: 17)</a:t>
            </a:r>
            <a:endParaRPr lang="en-US" sz="3200" dirty="0">
              <a:ea typeface="ＭＳ Ｐゴシック" charset="0"/>
              <a:cs typeface="Arial" panose="020B0604020202020204" pitchFamily="34" charset="0"/>
            </a:endParaRPr>
          </a:p>
        </p:txBody>
      </p:sp>
    </p:spTree>
    <p:extLst>
      <p:ext uri="{BB962C8B-B14F-4D97-AF65-F5344CB8AC3E}">
        <p14:creationId xmlns:p14="http://schemas.microsoft.com/office/powerpoint/2010/main" val="63038660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rPr>
              <a:t>1. </a:t>
            </a:r>
            <a:r>
              <a:rPr lang="ar-JO" dirty="0">
                <a:solidFill>
                  <a:srgbClr val="FFFF00"/>
                </a:solidFill>
                <a:effectLst>
                  <a:glow rad="228600">
                    <a:srgbClr val="000000"/>
                  </a:glow>
                </a:effectLst>
              </a:rPr>
              <a:t>الحياة</a:t>
            </a:r>
            <a:r>
              <a:rPr lang="ar-JO" dirty="0">
                <a:solidFill>
                  <a:srgbClr val="FFFFFF"/>
                </a:solidFill>
                <a:effectLst>
                  <a:glow rad="228600">
                    <a:srgbClr val="000000"/>
                  </a:glow>
                </a:effectLst>
              </a:rPr>
              <a:t> : أدرك أن يسوع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يعد </a:t>
            </a:r>
            <a:r>
              <a:rPr lang="ar-JO" dirty="0">
                <a:solidFill>
                  <a:srgbClr val="FFFF00"/>
                </a:solidFill>
                <a:effectLst>
                  <a:glow rad="228600">
                    <a:srgbClr val="000000"/>
                  </a:glow>
                </a:effectLst>
              </a:rPr>
              <a:t>حياة</a:t>
            </a:r>
            <a:r>
              <a:rPr lang="ar-JO" dirty="0">
                <a:solidFill>
                  <a:srgbClr val="FFFFFF"/>
                </a:solidFill>
                <a:effectLst>
                  <a:glow rad="228600">
                    <a:srgbClr val="000000"/>
                  </a:glow>
                </a:effectLst>
              </a:rPr>
              <a:t> رائعة في السماء لك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(يوحنا 14: 1-4)</a:t>
            </a:r>
            <a:r>
              <a:rPr lang="en-US" dirty="0">
                <a:solidFill>
                  <a:srgbClr val="FFFFFF"/>
                </a:solidFill>
                <a:effectLst>
                  <a:glow rad="228600">
                    <a:srgbClr val="000000"/>
                  </a:glow>
                </a:effectLst>
              </a:rPr>
              <a:t> </a:t>
            </a:r>
            <a:endParaRPr lang="en-US" dirty="0">
              <a:solidFill>
                <a:srgbClr val="FFFFFF"/>
              </a:solidFill>
              <a:effectLst>
                <a:glow rad="228600">
                  <a:srgbClr val="000000"/>
                </a:glow>
              </a:effectLst>
              <a:ea typeface="+mj-ea"/>
            </a:endParaRPr>
          </a:p>
        </p:txBody>
      </p:sp>
    </p:spTree>
    <p:extLst>
      <p:ext uri="{BB962C8B-B14F-4D97-AF65-F5344CB8AC3E}">
        <p14:creationId xmlns:p14="http://schemas.microsoft.com/office/powerpoint/2010/main" val="3581230755"/>
      </p:ext>
    </p:extLst>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6AA6A13-4EE5-10BA-E9C5-385015B94103}"/>
              </a:ext>
            </a:extLst>
          </p:cNvPr>
          <p:cNvGrpSpPr/>
          <p:nvPr/>
        </p:nvGrpSpPr>
        <p:grpSpPr>
          <a:xfrm>
            <a:off x="0" y="0"/>
            <a:ext cx="9144000" cy="6858000"/>
            <a:chOff x="0" y="0"/>
            <a:chExt cx="9144000" cy="6858000"/>
          </a:xfrm>
        </p:grpSpPr>
        <p:pic>
          <p:nvPicPr>
            <p:cNvPr id="114690" name="Picture 3" descr="John 14.6 Sig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09B12-9492-A030-3CE3-F78DE578F61A}"/>
                </a:ext>
              </a:extLst>
            </p:cNvPr>
            <p:cNvSpPr txBox="1">
              <a:spLocks noChangeArrowheads="1"/>
            </p:cNvSpPr>
            <p:nvPr/>
          </p:nvSpPr>
          <p:spPr bwMode="auto">
            <a:xfrm>
              <a:off x="914401" y="1025018"/>
              <a:ext cx="3460955" cy="3458495"/>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9600" dirty="0">
                  <a:solidFill>
                    <a:schemeClr val="accent2"/>
                  </a:solidFill>
                  <a:latin typeface="Arial" panose="020B0604020202020204" pitchFamily="34" charset="0"/>
                  <a:ea typeface="ＭＳ Ｐゴシック" charset="0"/>
                  <a:cs typeface="Arial" panose="020B0604020202020204" pitchFamily="34" charset="0"/>
                </a:rPr>
                <a:t>الطريق</a:t>
              </a:r>
              <a:r>
                <a:rPr lang="ar-JO" sz="9600" dirty="0">
                  <a:solidFill>
                    <a:schemeClr val="tx1"/>
                  </a:solidFill>
                  <a:latin typeface="Arial" panose="020B0604020202020204" pitchFamily="34" charset="0"/>
                  <a:ea typeface="ＭＳ Ｐゴシック" charset="0"/>
                  <a:cs typeface="Arial" panose="020B0604020202020204" pitchFamily="34" charset="0"/>
                </a:rPr>
                <a:t> الوحيد</a:t>
              </a:r>
              <a:endParaRPr lang="en-US" sz="9600" kern="0" dirty="0">
                <a:solidFill>
                  <a:schemeClr val="tx1"/>
                </a:solidFill>
                <a:latin typeface="Arial Black" panose="020B0604020202020204" pitchFamily="34" charset="0"/>
                <a:ea typeface="ＭＳ Ｐゴシック" charset="0"/>
                <a:cs typeface="Arial Black" panose="020B0604020202020204" pitchFamily="34" charset="0"/>
              </a:endParaRPr>
            </a:p>
          </p:txBody>
        </p:sp>
      </p:grpSp>
      <p:sp>
        <p:nvSpPr>
          <p:cNvPr id="114691" name="Rectangle 2"/>
          <p:cNvSpPr>
            <a:spLocks noGrp="1" noChangeArrowheads="1"/>
          </p:cNvSpPr>
          <p:nvPr>
            <p:ph type="ctrTitle"/>
          </p:nvPr>
        </p:nvSpPr>
        <p:spPr>
          <a:xfrm>
            <a:off x="4724400" y="0"/>
            <a:ext cx="4419600" cy="6858000"/>
          </a:xfrm>
          <a:solidFill>
            <a:srgbClr val="FFFFFF"/>
          </a:solidFill>
        </p:spPr>
        <p:txBody>
          <a:bodyPr/>
          <a:lstStyle/>
          <a:p>
            <a:pPr eaLnBrk="1" hangingPunct="1"/>
            <a:br>
              <a:rPr lang="en-US" sz="5400" dirty="0">
                <a:solidFill>
                  <a:schemeClr val="tx1"/>
                </a:solidFill>
                <a:ea typeface="ＭＳ Ｐゴシック" charset="0"/>
              </a:rPr>
            </a:br>
            <a:r>
              <a:rPr lang="ar-JO" sz="5400" dirty="0">
                <a:solidFill>
                  <a:schemeClr val="tx1"/>
                </a:solidFill>
                <a:ea typeface="ＭＳ Ｐゴシック" charset="0"/>
              </a:rPr>
              <a:t>2. </a:t>
            </a:r>
            <a:r>
              <a:rPr lang="ar-JO" sz="5400" dirty="0">
                <a:solidFill>
                  <a:schemeClr val="accent2"/>
                </a:solidFill>
                <a:ea typeface="ＭＳ Ｐゴシック" charset="0"/>
              </a:rPr>
              <a:t>الطريق</a:t>
            </a:r>
            <a:r>
              <a:rPr lang="ar-JO" sz="5400" dirty="0">
                <a:solidFill>
                  <a:schemeClr val="tx1"/>
                </a:solidFill>
                <a:ea typeface="ＭＳ Ｐゴシック" charset="0"/>
              </a:rPr>
              <a:t> :</a:t>
            </a:r>
            <a:br>
              <a:rPr lang="ar-JO" sz="5400" dirty="0">
                <a:solidFill>
                  <a:schemeClr val="tx1"/>
                </a:solidFill>
                <a:ea typeface="ＭＳ Ｐゴシック" charset="0"/>
              </a:rPr>
            </a:br>
            <a:r>
              <a:rPr lang="ar-JO" sz="5400" dirty="0">
                <a:solidFill>
                  <a:schemeClr val="tx1"/>
                </a:solidFill>
                <a:ea typeface="ＭＳ Ｐゴシック" charset="0"/>
              </a:rPr>
              <a:t>ثق بالمسيح أنه </a:t>
            </a:r>
            <a:r>
              <a:rPr lang="ar-JO" sz="5400" dirty="0">
                <a:solidFill>
                  <a:schemeClr val="accent2"/>
                </a:solidFill>
                <a:ea typeface="ＭＳ Ｐゴシック" charset="0"/>
              </a:rPr>
              <a:t>الطريق</a:t>
            </a:r>
            <a:r>
              <a:rPr lang="ar-JO" sz="5400" dirty="0">
                <a:solidFill>
                  <a:schemeClr val="tx1"/>
                </a:solidFill>
                <a:ea typeface="ＭＳ Ｐゴシック" charset="0"/>
              </a:rPr>
              <a:t> الوحيد للوصول لله </a:t>
            </a:r>
            <a:br>
              <a:rPr lang="ar-JO" sz="5400" dirty="0">
                <a:solidFill>
                  <a:schemeClr val="tx1"/>
                </a:solidFill>
                <a:ea typeface="ＭＳ Ｐゴシック" charset="0"/>
              </a:rPr>
            </a:br>
            <a:r>
              <a:rPr lang="ar-JO" sz="5400" dirty="0">
                <a:solidFill>
                  <a:schemeClr val="tx1"/>
                </a:solidFill>
                <a:ea typeface="ＭＳ Ｐゴシック" charset="0"/>
              </a:rPr>
              <a:t>(14: 5-14)</a:t>
            </a:r>
            <a:endParaRPr lang="en-US" sz="5400" dirty="0">
              <a:solidFill>
                <a:schemeClr val="tx1"/>
              </a:solidFill>
              <a:ea typeface="ＭＳ Ｐゴシック" charset="0"/>
            </a:endParaRPr>
          </a:p>
        </p:txBody>
      </p:sp>
    </p:spTree>
    <p:extLst>
      <p:ext uri="{BB962C8B-B14F-4D97-AF65-F5344CB8AC3E}">
        <p14:creationId xmlns:p14="http://schemas.microsoft.com/office/powerpoint/2010/main" val="2594574353"/>
      </p:ext>
    </p:extLst>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68C33AB-B192-459F-A497-BC61278F714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الضيقة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a:t>
            </a:r>
            <a:r>
              <a:rPr kumimoji="0" lang="ar-JO" sz="28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24: 4-26، مرقس 13: 5-26، لوقا 21: 8-26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عن</a:t>
            </a:r>
            <a:r>
              <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a:t>
            </a:r>
            <a:r>
              <a:rPr lang="ar-SA"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سبوع</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السبعين في دانيال 9: 27 بأنها سبع سنوات ضيقة تسبق المجيء الثاني حتى تعرف إسرائيل علامات مجيئه الدينونة القادمة</a:t>
            </a:r>
            <a:r>
              <a:rPr kumimoji="0" lang="ar-SA"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02944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ctrTitle"/>
          </p:nvPr>
        </p:nvSpPr>
        <p:spPr>
          <a:xfrm>
            <a:off x="0" y="5731625"/>
            <a:ext cx="4222865" cy="1143000"/>
          </a:xfrm>
        </p:spPr>
        <p:txBody>
          <a:bodyPr/>
          <a:lstStyle/>
          <a:p>
            <a:pPr rtl="1"/>
            <a:r>
              <a:rPr lang="ar-SA" dirty="0"/>
              <a:t>يوحنا ١٤ : ٦</a:t>
            </a:r>
          </a:p>
        </p:txBody>
      </p:sp>
      <p:sp>
        <p:nvSpPr>
          <p:cNvPr id="2" name="Rectangle 2">
            <a:extLst>
              <a:ext uri="{FF2B5EF4-FFF2-40B4-BE49-F238E27FC236}">
                <a16:creationId xmlns:a16="http://schemas.microsoft.com/office/drawing/2014/main" id="{BB11B833-2DB8-15DE-4A04-499789A20036}"/>
              </a:ext>
            </a:extLst>
          </p:cNvPr>
          <p:cNvSpPr txBox="1">
            <a:spLocks noChangeArrowheads="1"/>
          </p:cNvSpPr>
          <p:nvPr/>
        </p:nvSpPr>
        <p:spPr bwMode="auto">
          <a:xfrm>
            <a:off x="265470" y="577734"/>
            <a:ext cx="8657303" cy="51538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lvl="0" algn="r" defTabSz="914400" rtl="1" eaLnBrk="1" hangingPunct="1"/>
            <a:r>
              <a:rPr lang="ar-SA" sz="6000" dirty="0">
                <a:latin typeface="Arial" panose="020B0604020202020204" pitchFamily="34" charset="0"/>
                <a:cs typeface="Arial" panose="020B0604020202020204" pitchFamily="34" charset="0"/>
              </a:rPr>
              <a:t>قَالَ لَهُ يَسُوعُ: «أَنَا هُوَ الطَّرِيقُ وَالْحَقُّ وَالْحَيَاةُ. لَيْسَ أَحَدٌ يَأْتِي إِلَى الآبِ إِلاَّ بِي. </a:t>
            </a:r>
            <a:endParaRPr lang="en-US" sz="6000" dirty="0">
              <a:latin typeface="Arial" panose="020B0604020202020204" pitchFamily="34" charset="0"/>
              <a:cs typeface="Arial" panose="020B0604020202020204" pitchFamily="34" charset="0"/>
            </a:endParaRPr>
          </a:p>
          <a:p>
            <a:pPr lvl="0" algn="l" defTabSz="914400" rtl="1" eaLnBrk="1" hangingPunct="1"/>
            <a:r>
              <a:rPr lang="ar-SA" sz="6000" kern="0" dirty="0">
                <a:solidFill>
                  <a:srgbClr val="FFFFFF"/>
                </a:solidFill>
                <a:latin typeface="Arial" panose="020B0604020202020204" pitchFamily="34" charset="0"/>
                <a:ea typeface="ＭＳ Ｐゴシック" charset="0"/>
                <a:cs typeface="Arial" panose="020B0604020202020204" pitchFamily="34" charset="0"/>
              </a:rPr>
              <a:t>يسوع</a:t>
            </a:r>
            <a:endParaRPr kumimoji="0" lang="en-US" sz="4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6873660"/>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p:nvPr>
        </p:nvSpPr>
        <p:spPr>
          <a:xfrm>
            <a:off x="0" y="76200"/>
            <a:ext cx="9144000" cy="990600"/>
          </a:xfrm>
        </p:spPr>
        <p:txBody>
          <a:bodyPr/>
          <a:lstStyle/>
          <a:p>
            <a:r>
              <a:rPr lang="ar-JO" dirty="0">
                <a:ea typeface="ＭＳ Ｐゴシック" charset="0"/>
              </a:rPr>
              <a:t>د. ستيف ماك سوين</a:t>
            </a:r>
            <a:endParaRPr lang="en-US" dirty="0">
              <a:ea typeface="ＭＳ Ｐゴシック" charset="0"/>
            </a:endParaRPr>
          </a:p>
        </p:txBody>
      </p:sp>
      <p:sp>
        <p:nvSpPr>
          <p:cNvPr id="4" name="Title 1"/>
          <p:cNvSpPr txBox="1">
            <a:spLocks/>
          </p:cNvSpPr>
          <p:nvPr/>
        </p:nvSpPr>
        <p:spPr bwMode="auto">
          <a:xfrm>
            <a:off x="0" y="1752600"/>
            <a:ext cx="9144000" cy="4419600"/>
          </a:xfrm>
          <a:prstGeom prst="rect">
            <a:avLst/>
          </a:prstGeom>
          <a:solidFill>
            <a:srgbClr val="8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“Therefore, I now know that when Jesus said, ‘I am the way, the truth...no one comes to the Father but by me,’ he was not saying, as Christian history has mistakenly thought, ‘There is no other way to God but by me.’ He was simply saying instead, ‘The way I live is the way to know God--it's also the way to live happily in this world. If you want to know God, follow my way...emulate how I live, how I think, the way I treat myself, others, and the world.’"</a:t>
            </a:r>
          </a:p>
        </p:txBody>
      </p:sp>
      <p:sp>
        <p:nvSpPr>
          <p:cNvPr id="118788" name="TextBox 4"/>
          <p:cNvSpPr txBox="1">
            <a:spLocks noChangeArrowheads="1"/>
          </p:cNvSpPr>
          <p:nvPr/>
        </p:nvSpPr>
        <p:spPr bwMode="auto">
          <a:xfrm>
            <a:off x="0" y="6243638"/>
            <a:ext cx="91440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www.selfgrowth.com</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/articles/is-</a:t>
            </a:r>
            <a:r>
              <a:rPr kumimoji="0" lang="en-US"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jesus</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-the-only-way-to-god</a:t>
            </a:r>
          </a:p>
        </p:txBody>
      </p:sp>
      <p:pic>
        <p:nvPicPr>
          <p:cNvPr id="6" name="Picture 5" descr="Screen shot 2010-12-23 at PM 06.25.35.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89025"/>
            <a:ext cx="9144000" cy="5768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83125186"/>
      </p:ext>
    </p:extLst>
  </p:cSld>
  <p:clrMapOvr>
    <a:masterClrMapping/>
  </p:clrMapOvr>
  <p:transition spd="med">
    <p:randomBar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p:nvPr>
        </p:nvSpPr>
        <p:spPr>
          <a:xfrm>
            <a:off x="0" y="76200"/>
            <a:ext cx="9144000" cy="990600"/>
          </a:xfrm>
        </p:spPr>
        <p:txBody>
          <a:bodyPr/>
          <a:lstStyle/>
          <a:p>
            <a:r>
              <a:rPr lang="ar-JO" dirty="0">
                <a:ea typeface="ＭＳ Ｐゴシック" charset="0"/>
              </a:rPr>
              <a:t>د. ستيف ماك سوين</a:t>
            </a:r>
            <a:endParaRPr lang="en-US" dirty="0">
              <a:ea typeface="ＭＳ Ｐゴシック" charset="0"/>
            </a:endParaRPr>
          </a:p>
        </p:txBody>
      </p:sp>
      <p:sp>
        <p:nvSpPr>
          <p:cNvPr id="4" name="Title 1"/>
          <p:cNvSpPr txBox="1">
            <a:spLocks/>
          </p:cNvSpPr>
          <p:nvPr/>
        </p:nvSpPr>
        <p:spPr bwMode="auto">
          <a:xfrm>
            <a:off x="0" y="1752600"/>
            <a:ext cx="9144000" cy="4419600"/>
          </a:xfrm>
          <a:prstGeom prst="rect">
            <a:avLst/>
          </a:prstGeom>
          <a:solidFill>
            <a:srgbClr val="800000"/>
          </a:solidFill>
          <a:ln w="9525">
            <a:noFill/>
            <a:miter lim="800000"/>
            <a:headEnd/>
            <a:tailEnd/>
          </a:ln>
        </p:spPr>
        <p:txBody>
          <a:bodyPr anchor="ctr"/>
          <a:lstStyle/>
          <a:p>
            <a:pPr lvl="0" algn="ctr" defTabSz="914400" eaLnBrk="0" fontAlgn="base" hangingPunct="0">
              <a:spcBef>
                <a:spcPct val="0"/>
              </a:spcBef>
              <a:spcAft>
                <a:spcPct val="0"/>
              </a:spcAft>
              <a:defRPr/>
            </a:pPr>
            <a:r>
              <a:rPr lang="ar-JO" sz="2800" b="1" dirty="0">
                <a:solidFill>
                  <a:schemeClr val="bg1"/>
                </a:solidFill>
                <a:latin typeface="Arial" panose="020B0604020202020204" pitchFamily="34" charset="0"/>
                <a:cs typeface="Arial" panose="020B0604020202020204" pitchFamily="34" charset="0"/>
              </a:rPr>
              <a:t>لذلك أعلم الآن أنه عندما قال يسوع، أنا الطريق، </a:t>
            </a:r>
            <a:r>
              <a:rPr lang="ar-SA" sz="2800" b="1" dirty="0">
                <a:solidFill>
                  <a:schemeClr val="bg1"/>
                </a:solidFill>
                <a:latin typeface="Arial" panose="020B0604020202020204" pitchFamily="34" charset="0"/>
                <a:cs typeface="Arial" panose="020B0604020202020204" pitchFamily="34" charset="0"/>
              </a:rPr>
              <a:t>و</a:t>
            </a:r>
            <a:r>
              <a:rPr lang="ar-JO" sz="2800" b="1" dirty="0">
                <a:solidFill>
                  <a:schemeClr val="bg1"/>
                </a:solidFill>
                <a:latin typeface="Arial" panose="020B0604020202020204" pitchFamily="34" charset="0"/>
                <a:cs typeface="Arial" panose="020B0604020202020204" pitchFamily="34" charset="0"/>
              </a:rPr>
              <a:t>الحق ... لا أحد يأتي إلى الآب إلا بي، لم يكن يقول، كما اعتقد التاريخ المسيحي خطأ، لا يوجد شيء آخر الطريق إلى الله ولكن من قبلي. كان يقول ببساطة،</a:t>
            </a:r>
            <a:r>
              <a:rPr lang="ar-SA" sz="2800" b="1" dirty="0">
                <a:solidFill>
                  <a:schemeClr val="bg1"/>
                </a:solidFill>
                <a:latin typeface="Arial" panose="020B0604020202020204" pitchFamily="34" charset="0"/>
                <a:cs typeface="Arial" panose="020B0604020202020204" pitchFamily="34" charset="0"/>
              </a:rPr>
              <a:t> </a:t>
            </a:r>
            <a:r>
              <a:rPr lang="ar-JO" sz="2800" b="1" dirty="0">
                <a:solidFill>
                  <a:schemeClr val="bg1"/>
                </a:solidFill>
                <a:latin typeface="Arial" panose="020B0604020202020204" pitchFamily="34" charset="0"/>
                <a:cs typeface="Arial" panose="020B0604020202020204" pitchFamily="34" charset="0"/>
              </a:rPr>
              <a:t>الطريقة التي أعيش بها هي طريقة معرفة الله - إنها أيضًا طريقة العيش بسعادة في هذا العالم. إذا كنت تريد أن تعرف الله، فاتبع طريقي ... محاكاة كيف أعيش ، وكيف أفكر ، والطريقة التي أعامل بها نفسي، والآخرين، والعالم.</a:t>
            </a:r>
            <a:endParaRPr kumimoji="0" lang="en-US" sz="2800" b="1" u="none" strike="noStrike" kern="0" cap="none" spc="0" normalizeH="0" baseline="0" noProof="0" dirty="0">
              <a:ln>
                <a:noFill/>
              </a:ln>
              <a:solidFill>
                <a:schemeClr val="bg1"/>
              </a:solidFill>
              <a:effectLst/>
              <a:uLnTx/>
              <a:uFillTx/>
              <a:latin typeface="Arial" panose="020B0604020202020204" pitchFamily="34" charset="0"/>
              <a:ea typeface="ＭＳ Ｐゴシック" charset="-128"/>
              <a:cs typeface="Arial" panose="020B0604020202020204" pitchFamily="34" charset="0"/>
            </a:endParaRPr>
          </a:p>
        </p:txBody>
      </p:sp>
      <p:sp>
        <p:nvSpPr>
          <p:cNvPr id="118788" name="TextBox 4"/>
          <p:cNvSpPr txBox="1">
            <a:spLocks noChangeArrowheads="1"/>
          </p:cNvSpPr>
          <p:nvPr/>
        </p:nvSpPr>
        <p:spPr bwMode="auto">
          <a:xfrm>
            <a:off x="0" y="6309740"/>
            <a:ext cx="91440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2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www.selfgrowth.com</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/articles/is-</a:t>
            </a:r>
            <a:r>
              <a:rPr kumimoji="0" lang="en-US" sz="2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jesus</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-the-only-way-to-god</a:t>
            </a:r>
          </a:p>
        </p:txBody>
      </p:sp>
    </p:spTree>
    <p:extLst>
      <p:ext uri="{BB962C8B-B14F-4D97-AF65-F5344CB8AC3E}">
        <p14:creationId xmlns:p14="http://schemas.microsoft.com/office/powerpoint/2010/main" val="1208780572"/>
      </p:ext>
    </p:extLst>
  </p:cSld>
  <p:clrMapOvr>
    <a:masterClrMapping/>
  </p:clrMapOvr>
  <p:transition spd="med">
    <p:randomBar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3" descr="bible0029.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38" name="Rectangle 2"/>
          <p:cNvSpPr>
            <a:spLocks noGrp="1" noChangeArrowheads="1"/>
          </p:cNvSpPr>
          <p:nvPr>
            <p:ph type="ctrTitle"/>
          </p:nvPr>
        </p:nvSpPr>
        <p:spPr>
          <a:xfrm>
            <a:off x="0" y="0"/>
            <a:ext cx="9144000" cy="11430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نصوص أخرى تقول الشيء نفسه</a:t>
            </a:r>
            <a:endParaRPr lang="en-US" dirty="0">
              <a:solidFill>
                <a:srgbClr val="FFFFFF"/>
              </a:solidFill>
              <a:effectLst>
                <a:glow rad="228600">
                  <a:srgbClr val="000000"/>
                </a:glow>
              </a:effectLst>
              <a:ea typeface="+mj-ea"/>
            </a:endParaRPr>
          </a:p>
        </p:txBody>
      </p:sp>
      <p:sp>
        <p:nvSpPr>
          <p:cNvPr id="3" name="Rectangle 2"/>
          <p:cNvSpPr txBox="1">
            <a:spLocks noChangeArrowheads="1"/>
          </p:cNvSpPr>
          <p:nvPr/>
        </p:nvSpPr>
        <p:spPr bwMode="auto">
          <a:xfrm>
            <a:off x="0" y="1447800"/>
            <a:ext cx="9144000" cy="5410200"/>
          </a:xfrm>
          <a:prstGeom prst="rect">
            <a:avLst/>
          </a:prstGeom>
          <a:noFill/>
          <a:ln>
            <a:noFill/>
          </a:ln>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400" b="1">
                <a:solidFill>
                  <a:srgbClr val="FFFFFF"/>
                </a:solidFill>
                <a:effectLst>
                  <a:glow rad="228600">
                    <a:srgbClr val="000000"/>
                  </a:glow>
                </a:effectLst>
                <a:latin typeface="Arial"/>
                <a:ea typeface="+mj-ea"/>
                <a:cs typeface="Arial"/>
              </a:defRPr>
            </a:lvl1pPr>
            <a:lvl2pPr algn="ctr"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571500" indent="-571500" algn="r" rtl="1">
              <a:buFont typeface="Arial" panose="020B0604020202020204" pitchFamily="34" charset="0"/>
              <a:buChar char="•"/>
            </a:pPr>
            <a:r>
              <a:rPr lang="ar-JO" sz="3600" dirty="0">
                <a:solidFill>
                  <a:srgbClr val="FFFF00"/>
                </a:solidFill>
                <a:latin typeface="Arial" panose="020B0604020202020204" pitchFamily="34" charset="0"/>
                <a:cs typeface="Arial" panose="020B0604020202020204" pitchFamily="34" charset="0"/>
              </a:rPr>
              <a:t>و ليس بأحد غيره الخلاص </a:t>
            </a:r>
            <a:r>
              <a:rPr lang="ar-JO" sz="3600" dirty="0">
                <a:latin typeface="Arial" panose="020B0604020202020204" pitchFamily="34" charset="0"/>
                <a:cs typeface="Arial" panose="020B0604020202020204" pitchFamily="34" charset="0"/>
              </a:rPr>
              <a:t>لأن ليس اسم آخر قد أعطي بين الناس به ينبغي أن نخلص (أعمال 4: 12)</a:t>
            </a:r>
            <a:r>
              <a:rPr lang="ar-SA" sz="3600" dirty="0">
                <a:latin typeface="Arial" panose="020B0604020202020204" pitchFamily="34" charset="0"/>
                <a:cs typeface="Arial" panose="020B0604020202020204" pitchFamily="34" charset="0"/>
              </a:rPr>
              <a:t>.</a:t>
            </a:r>
            <a:endParaRPr lang="en-US" sz="3600" dirty="0">
              <a:latin typeface="Arial" panose="020B0604020202020204" pitchFamily="34" charset="0"/>
              <a:cs typeface="Arial" panose="020B0604020202020204" pitchFamily="34" charset="0"/>
            </a:endParaRPr>
          </a:p>
          <a:p>
            <a:pPr marL="571500" indent="-571500" algn="r" rtl="1">
              <a:buFont typeface="Arial" panose="020B0604020202020204" pitchFamily="34" charset="0"/>
              <a:buChar char="•"/>
            </a:pPr>
            <a:endParaRPr lang="en-US" sz="3600" dirty="0">
              <a:latin typeface="Arial" panose="020B0604020202020204" pitchFamily="34" charset="0"/>
              <a:cs typeface="Arial" panose="020B0604020202020204" pitchFamily="34" charset="0"/>
            </a:endParaRPr>
          </a:p>
          <a:p>
            <a:pPr marL="571500" indent="-571500" algn="r" rtl="1">
              <a:buFont typeface="Arial" panose="020B0604020202020204" pitchFamily="34" charset="0"/>
              <a:buChar char="•"/>
            </a:pPr>
            <a:r>
              <a:rPr lang="ar-JO" sz="3600" dirty="0">
                <a:solidFill>
                  <a:srgbClr val="FFFF00"/>
                </a:solidFill>
                <a:latin typeface="Arial" panose="020B0604020202020204" pitchFamily="34" charset="0"/>
                <a:cs typeface="Arial" panose="020B0604020202020204" pitchFamily="34" charset="0"/>
              </a:rPr>
              <a:t>و الذي لا يؤمن بالإبن لن يرى حياة </a:t>
            </a:r>
            <a:r>
              <a:rPr lang="ar-JO" sz="3600" dirty="0">
                <a:latin typeface="Arial" panose="020B0604020202020204" pitchFamily="34" charset="0"/>
                <a:cs typeface="Arial" panose="020B0604020202020204" pitchFamily="34" charset="0"/>
              </a:rPr>
              <a:t>بل يمكث عليه غضب الله (يوحنا 3: 36)</a:t>
            </a:r>
            <a:r>
              <a:rPr lang="ar-SA" sz="3600" dirty="0">
                <a:latin typeface="Arial" panose="020B0604020202020204" pitchFamily="34" charset="0"/>
                <a:cs typeface="Arial" panose="020B0604020202020204" pitchFamily="34" charset="0"/>
              </a:rPr>
              <a:t>.</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16143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4" descr="bible003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38" name="Rectangle 2"/>
          <p:cNvSpPr>
            <a:spLocks noGrp="1" noChangeArrowheads="1"/>
          </p:cNvSpPr>
          <p:nvPr>
            <p:ph type="ctrTitle"/>
          </p:nvPr>
        </p:nvSpPr>
        <p:spPr>
          <a:xfrm>
            <a:off x="0" y="0"/>
            <a:ext cx="9144000" cy="1143000"/>
          </a:xfrm>
        </p:spPr>
        <p:txBody>
          <a:bodyPr/>
          <a:lstStyle/>
          <a:p>
            <a:pPr eaLnBrk="1" hangingPunct="1"/>
            <a:r>
              <a:rPr lang="ar-JO" sz="5400" dirty="0">
                <a:solidFill>
                  <a:srgbClr val="FFFFFF"/>
                </a:solidFill>
                <a:effectLst>
                  <a:glow rad="228600">
                    <a:srgbClr val="000000"/>
                  </a:glow>
                </a:effectLst>
              </a:rPr>
              <a:t>نصوص أخرى تقول الشيء نفسه</a:t>
            </a:r>
            <a:endParaRPr lang="en-US" sz="5400" dirty="0">
              <a:solidFill>
                <a:srgbClr val="FFFFFF"/>
              </a:solidFill>
              <a:effectLst>
                <a:outerShdw blurRad="38100" dist="38100" dir="2700000" algn="tl">
                  <a:srgbClr val="808080"/>
                </a:outerShdw>
              </a:effectLst>
              <a:ea typeface="ＭＳ Ｐゴシック" charset="0"/>
            </a:endParaRPr>
          </a:p>
        </p:txBody>
      </p:sp>
      <p:sp>
        <p:nvSpPr>
          <p:cNvPr id="3" name="Rectangle 2"/>
          <p:cNvSpPr txBox="1">
            <a:spLocks noChangeArrowheads="1"/>
          </p:cNvSpPr>
          <p:nvPr/>
        </p:nvSpPr>
        <p:spPr bwMode="auto">
          <a:xfrm>
            <a:off x="0" y="1295400"/>
            <a:ext cx="9144000" cy="5410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لأنه يوجد إله واحد </a:t>
            </a:r>
            <a:r>
              <a:rPr lang="ar-JO" sz="36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ووسيط واحد بين الله والناس </a:t>
            </a: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الإنسان يسوع المسيح (1 تيموثاوس 2: 5)</a:t>
            </a:r>
            <a:r>
              <a:rPr lang="ar-SA"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a:p>
            <a:pPr marL="635000" marR="0" lvl="0" indent="-635000" algn="l" defTabSz="914400" rtl="0" eaLnBrk="1" fontAlgn="base" latinLnBrk="0" hangingPunct="1">
              <a:lnSpc>
                <a:spcPct val="100000"/>
              </a:lnSpc>
              <a:spcBef>
                <a:spcPct val="0"/>
              </a:spcBef>
              <a:spcAft>
                <a:spcPct val="0"/>
              </a:spcAft>
              <a:buClrTx/>
              <a:buSzTx/>
              <a:buFont typeface="Arial" charset="0"/>
              <a:buChar char="•"/>
              <a:tabLst/>
              <a:defRPr/>
            </a:pP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وهذه هي الشهادة أن الله أعطانا حياة أبدية وهذه الحياة هي في ابنه من له الإبن فله الحياة و</a:t>
            </a:r>
            <a:r>
              <a:rPr lang="ar-JO" sz="36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من ليس له ابن الله فليست له الحياة</a:t>
            </a: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(1 يوحنا 5: 11-12)</a:t>
            </a:r>
            <a:r>
              <a:rPr lang="ar-SA"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01509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3" descr="one_mountain_many_path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rot="-898414">
            <a:off x="457200" y="312738"/>
            <a:ext cx="64770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7086600" y="0"/>
            <a:ext cx="2057400" cy="4343400"/>
          </a:xfrm>
        </p:spPr>
        <p:txBody>
          <a:bodyPr/>
          <a:lstStyle/>
          <a:p>
            <a:pPr eaLnBrk="1" hangingPunct="1"/>
            <a:r>
              <a:rPr lang="ar-JO" dirty="0">
                <a:solidFill>
                  <a:srgbClr val="FFFFFF"/>
                </a:solidFill>
                <a:effectLst>
                  <a:outerShdw blurRad="38100" dist="38100" dir="2700000" algn="tl">
                    <a:srgbClr val="808080"/>
                  </a:outerShdw>
                </a:effectLst>
                <a:ea typeface="ＭＳ Ｐゴシック" charset="0"/>
              </a:rPr>
              <a:t>هل هناك طريق واحد </a:t>
            </a:r>
            <a:br>
              <a:rPr lang="ar-JO" dirty="0">
                <a:solidFill>
                  <a:srgbClr val="FFFFFF"/>
                </a:solidFill>
                <a:effectLst>
                  <a:outerShdw blurRad="38100" dist="38100" dir="2700000" algn="tl">
                    <a:srgbClr val="808080"/>
                  </a:outerShdw>
                </a:effectLst>
                <a:ea typeface="ＭＳ Ｐゴシック" charset="0"/>
              </a:rPr>
            </a:br>
            <a:r>
              <a:rPr lang="ar-JO" dirty="0">
                <a:solidFill>
                  <a:srgbClr val="FFFFFF"/>
                </a:solidFill>
                <a:effectLst>
                  <a:outerShdw blurRad="38100" dist="38100" dir="2700000" algn="tl">
                    <a:srgbClr val="808080"/>
                  </a:outerShdw>
                </a:effectLst>
                <a:ea typeface="ＭＳ Ｐゴシック" charset="0"/>
              </a:rPr>
              <a:t>فعلاً؟</a:t>
            </a:r>
            <a:endParaRPr lang="en-US" dirty="0">
              <a:solidFill>
                <a:srgbClr val="FFFFFF"/>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2665072036"/>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0" y="0"/>
            <a:ext cx="9144000" cy="1143000"/>
          </a:xfrm>
        </p:spPr>
        <p:txBody>
          <a:bodyPr/>
          <a:lstStyle/>
          <a:p>
            <a:pPr eaLnBrk="1" hangingPunct="1"/>
            <a:r>
              <a:rPr lang="en-US" dirty="0">
                <a:solidFill>
                  <a:srgbClr val="FFFFFF"/>
                </a:solidFill>
                <a:ea typeface="ＭＳ Ｐゴシック" charset="0"/>
              </a:rPr>
              <a:t>The ONE Way</a:t>
            </a:r>
          </a:p>
        </p:txBody>
      </p:sp>
      <p:pic>
        <p:nvPicPr>
          <p:cNvPr id="125955" name="Picture 2" descr="john_14_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5344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9A30F00F-A3C4-E327-0978-96A0B1FE03F2}"/>
              </a:ext>
            </a:extLst>
          </p:cNvPr>
          <p:cNvSpPr txBox="1">
            <a:spLocks noChangeArrowheads="1"/>
          </p:cNvSpPr>
          <p:nvPr/>
        </p:nvSpPr>
        <p:spPr bwMode="auto">
          <a:xfrm rot="21430909">
            <a:off x="3880905" y="1451408"/>
            <a:ext cx="4404666" cy="5134158"/>
          </a:xfrm>
          <a:prstGeom prst="rect">
            <a:avLst/>
          </a:prstGeom>
          <a:solidFill>
            <a:srgbClr val="D5DEED"/>
          </a:solidFill>
          <a:ln>
            <a:noFill/>
          </a:ln>
          <a:scene3d>
            <a:camera prst="perspectiveHeroicExtremeLeftFacing" fov="3900000">
              <a:rot lat="0" lon="2067641" rev="21425485"/>
            </a:camera>
            <a:lightRig rig="threePt" dir="t"/>
          </a:scene3d>
          <a:sp3d z="6350"/>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SA" sz="8800" kern="0" dirty="0">
                <a:solidFill>
                  <a:schemeClr val="tx1"/>
                </a:solidFill>
                <a:latin typeface="Arial Black" panose="020B0604020202020204" pitchFamily="34" charset="0"/>
                <a:ea typeface="ＭＳ Ｐゴシック" charset="0"/>
                <a:cs typeface="Arial Black" panose="020B0604020202020204" pitchFamily="34" charset="0"/>
              </a:rPr>
              <a:t>يسوع</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600" kern="0" dirty="0">
                <a:solidFill>
                  <a:schemeClr val="tx1"/>
                </a:solidFill>
                <a:latin typeface="Arial Black" panose="020B0604020202020204" pitchFamily="34" charset="0"/>
                <a:ea typeface="ＭＳ Ｐゴシック" charset="0"/>
                <a:cs typeface="Arial Black" panose="020B0604020202020204" pitchFamily="34" charset="0"/>
              </a:rPr>
              <a:t>الطَّرِيقُ</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000" kern="0" dirty="0">
                <a:solidFill>
                  <a:schemeClr val="tx1"/>
                </a:solidFill>
                <a:latin typeface="Arial Black" panose="020B0604020202020204" pitchFamily="34" charset="0"/>
                <a:ea typeface="ＭＳ Ｐゴシック" charset="0"/>
                <a:cs typeface="Arial Black" panose="020B0604020202020204" pitchFamily="34" charset="0"/>
              </a:rPr>
              <a:t>الْحَق</a:t>
            </a:r>
            <a:r>
              <a:rPr lang="en-US" sz="6000" kern="0" dirty="0">
                <a:solidFill>
                  <a:schemeClr val="tx1"/>
                </a:solidFill>
                <a:latin typeface="Arial Black" panose="020B0604020202020204" pitchFamily="34" charset="0"/>
                <a:ea typeface="ＭＳ Ｐゴシック" charset="0"/>
                <a:cs typeface="Arial Black" panose="020B0604020202020204" pitchFamily="34" charset="0"/>
              </a:rPr>
              <a:t> </a:t>
            </a:r>
            <a:br>
              <a:rPr lang="en-US" sz="60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600" kern="0" dirty="0">
                <a:solidFill>
                  <a:schemeClr val="tx1"/>
                </a:solidFill>
                <a:latin typeface="Arial Black" panose="020B0604020202020204" pitchFamily="34" charset="0"/>
                <a:ea typeface="ＭＳ Ｐゴシック" charset="0"/>
                <a:cs typeface="Arial Black" panose="020B0604020202020204" pitchFamily="34" charset="0"/>
              </a:rPr>
              <a:t>الْحَيَاة</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4800" kern="0" dirty="0">
                <a:solidFill>
                  <a:schemeClr val="tx1"/>
                </a:solidFill>
                <a:latin typeface="Arial Black" panose="020B0604020202020204" pitchFamily="34" charset="0"/>
                <a:ea typeface="ＭＳ Ｐゴシック" charset="0"/>
                <a:cs typeface="Arial Black" panose="020B0604020202020204" pitchFamily="34" charset="0"/>
              </a:rPr>
              <a:t>يوحنا ١٤ : ٦</a:t>
            </a:r>
          </a:p>
        </p:txBody>
      </p:sp>
    </p:spTree>
    <p:extLst>
      <p:ext uri="{BB962C8B-B14F-4D97-AF65-F5344CB8AC3E}">
        <p14:creationId xmlns:p14="http://schemas.microsoft.com/office/powerpoint/2010/main" val="2819946285"/>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ctrTitle"/>
          </p:nvPr>
        </p:nvSpPr>
        <p:spPr>
          <a:xfrm>
            <a:off x="0" y="0"/>
            <a:ext cx="9144000" cy="1143000"/>
          </a:xfrm>
        </p:spPr>
        <p:txBody>
          <a:bodyPr/>
          <a:lstStyle/>
          <a:p>
            <a:pPr eaLnBrk="1" hangingPunct="1"/>
            <a:r>
              <a:rPr lang="ar-JO" dirty="0">
                <a:solidFill>
                  <a:srgbClr val="FFFFFF"/>
                </a:solidFill>
                <a:ea typeface="ＭＳ Ｐゴシック" charset="0"/>
              </a:rPr>
              <a:t>لي ستروبل</a:t>
            </a:r>
            <a:endParaRPr lang="en-US" dirty="0">
              <a:solidFill>
                <a:srgbClr val="FFFFFF"/>
              </a:solidFill>
              <a:ea typeface="ＭＳ Ｐゴシック" charset="0"/>
            </a:endParaRPr>
          </a:p>
        </p:txBody>
      </p:sp>
      <p:sp>
        <p:nvSpPr>
          <p:cNvPr id="3" name="Rectangle 2"/>
          <p:cNvSpPr txBox="1">
            <a:spLocks noChangeArrowheads="1"/>
          </p:cNvSpPr>
          <p:nvPr/>
        </p:nvSpPr>
        <p:spPr bwMode="auto">
          <a:xfrm>
            <a:off x="0" y="5334000"/>
            <a:ext cx="9144000" cy="1295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0" cap="none" spc="0" normalizeH="0" baseline="0" noProof="0" dirty="0" err="1">
                <a:ln>
                  <a:noFill/>
                </a:ln>
                <a:solidFill>
                  <a:srgbClr val="FFFFFF"/>
                </a:solidFill>
                <a:effectLst/>
                <a:uLnTx/>
                <a:uFillTx/>
                <a:latin typeface="Arial" panose="020B0604020202020204" pitchFamily="34" charset="0"/>
                <a:ea typeface="Arial" charset="0"/>
                <a:cs typeface="Arial" panose="020B0604020202020204" pitchFamily="34" charset="0"/>
              </a:rPr>
              <a:t>jesuschristonly.com</a:t>
            </a:r>
            <a:endParaRPr kumimoji="0" lang="en-US" sz="54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128004" name="Picture 3" descr="LeeStrobel.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3048000" y="1143000"/>
            <a:ext cx="31750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92827693"/>
      </p:ext>
    </p:extLst>
  </p:cSld>
  <p:clrMapOvr>
    <a:masterClrMapping/>
  </p:clrMapOvr>
  <p:transition spd="med">
    <p:randomBar dir="vert"/>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rPr>
              <a:t>1. </a:t>
            </a:r>
            <a:r>
              <a:rPr lang="ar-JO" dirty="0">
                <a:solidFill>
                  <a:srgbClr val="FFFF00"/>
                </a:solidFill>
                <a:effectLst>
                  <a:glow rad="228600">
                    <a:srgbClr val="000000"/>
                  </a:glow>
                </a:effectLst>
              </a:rPr>
              <a:t>الحياة</a:t>
            </a:r>
            <a:r>
              <a:rPr lang="ar-JO" dirty="0">
                <a:solidFill>
                  <a:srgbClr val="FFFFFF"/>
                </a:solidFill>
                <a:effectLst>
                  <a:glow rad="228600">
                    <a:srgbClr val="000000"/>
                  </a:glow>
                </a:effectLst>
              </a:rPr>
              <a:t> : أدرك أن يسوع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يعد </a:t>
            </a:r>
            <a:r>
              <a:rPr lang="ar-JO" dirty="0">
                <a:solidFill>
                  <a:srgbClr val="FFFF00"/>
                </a:solidFill>
                <a:effectLst>
                  <a:glow rad="228600">
                    <a:srgbClr val="000000"/>
                  </a:glow>
                </a:effectLst>
              </a:rPr>
              <a:t>حياة</a:t>
            </a:r>
            <a:r>
              <a:rPr lang="ar-JO" dirty="0">
                <a:solidFill>
                  <a:srgbClr val="FFFFFF"/>
                </a:solidFill>
                <a:effectLst>
                  <a:glow rad="228600">
                    <a:srgbClr val="000000"/>
                  </a:glow>
                </a:effectLst>
              </a:rPr>
              <a:t> رائعة في السماء لك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(يوحنا 14: 1-4)</a:t>
            </a:r>
            <a:r>
              <a:rPr lang="en-US" dirty="0">
                <a:solidFill>
                  <a:srgbClr val="FFFFFF"/>
                </a:solidFill>
                <a:effectLst>
                  <a:glow rad="228600">
                    <a:srgbClr val="000000"/>
                  </a:glow>
                </a:effectLst>
              </a:rPr>
              <a:t> </a:t>
            </a:r>
            <a:endParaRPr lang="en-US" dirty="0">
              <a:solidFill>
                <a:srgbClr val="FFFFFF"/>
              </a:solidFill>
              <a:effectLst>
                <a:glow rad="228600">
                  <a:srgbClr val="000000"/>
                </a:glow>
              </a:effectLst>
              <a:ea typeface="+mj-ea"/>
            </a:endParaRPr>
          </a:p>
        </p:txBody>
      </p:sp>
    </p:spTree>
    <p:extLst>
      <p:ext uri="{BB962C8B-B14F-4D97-AF65-F5344CB8AC3E}">
        <p14:creationId xmlns:p14="http://schemas.microsoft.com/office/powerpoint/2010/main" val="117440905"/>
      </p:ext>
    </p:extLst>
  </p:cSld>
  <p:clrMapOvr>
    <a:masterClrMapping/>
  </p:clrMapOvr>
  <p:transition spd="med">
    <p:randomBar dir="vert"/>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6AA6A13-4EE5-10BA-E9C5-385015B94103}"/>
              </a:ext>
            </a:extLst>
          </p:cNvPr>
          <p:cNvGrpSpPr/>
          <p:nvPr/>
        </p:nvGrpSpPr>
        <p:grpSpPr>
          <a:xfrm>
            <a:off x="0" y="0"/>
            <a:ext cx="9144000" cy="6858000"/>
            <a:chOff x="0" y="0"/>
            <a:chExt cx="9144000" cy="6858000"/>
          </a:xfrm>
        </p:grpSpPr>
        <p:pic>
          <p:nvPicPr>
            <p:cNvPr id="114690" name="Picture 3" descr="John 14.6 Sig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09B12-9492-A030-3CE3-F78DE578F61A}"/>
                </a:ext>
              </a:extLst>
            </p:cNvPr>
            <p:cNvSpPr txBox="1">
              <a:spLocks noChangeArrowheads="1"/>
            </p:cNvSpPr>
            <p:nvPr/>
          </p:nvSpPr>
          <p:spPr bwMode="auto">
            <a:xfrm>
              <a:off x="914401" y="1025018"/>
              <a:ext cx="3460955" cy="3458495"/>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9600" dirty="0">
                  <a:solidFill>
                    <a:schemeClr val="accent2"/>
                  </a:solidFill>
                  <a:latin typeface="Arial" panose="020B0604020202020204" pitchFamily="34" charset="0"/>
                  <a:ea typeface="ＭＳ Ｐゴシック" charset="0"/>
                  <a:cs typeface="Arial" panose="020B0604020202020204" pitchFamily="34" charset="0"/>
                </a:rPr>
                <a:t>الطريق</a:t>
              </a:r>
              <a:r>
                <a:rPr lang="ar-JO" sz="9600" dirty="0">
                  <a:solidFill>
                    <a:schemeClr val="tx1"/>
                  </a:solidFill>
                  <a:latin typeface="Arial" panose="020B0604020202020204" pitchFamily="34" charset="0"/>
                  <a:ea typeface="ＭＳ Ｐゴシック" charset="0"/>
                  <a:cs typeface="Arial" panose="020B0604020202020204" pitchFamily="34" charset="0"/>
                </a:rPr>
                <a:t> الوحيد</a:t>
              </a:r>
              <a:endParaRPr lang="en-US" sz="9600" kern="0" dirty="0">
                <a:solidFill>
                  <a:schemeClr val="tx1"/>
                </a:solidFill>
                <a:latin typeface="Arial Black" panose="020B0604020202020204" pitchFamily="34" charset="0"/>
                <a:ea typeface="ＭＳ Ｐゴシック" charset="0"/>
                <a:cs typeface="Arial Black" panose="020B0604020202020204" pitchFamily="34" charset="0"/>
              </a:endParaRPr>
            </a:p>
          </p:txBody>
        </p:sp>
      </p:grpSp>
      <p:sp>
        <p:nvSpPr>
          <p:cNvPr id="114691" name="Rectangle 2"/>
          <p:cNvSpPr>
            <a:spLocks noGrp="1" noChangeArrowheads="1"/>
          </p:cNvSpPr>
          <p:nvPr>
            <p:ph type="ctrTitle"/>
          </p:nvPr>
        </p:nvSpPr>
        <p:spPr>
          <a:xfrm>
            <a:off x="4724400" y="0"/>
            <a:ext cx="4419600" cy="6858000"/>
          </a:xfrm>
          <a:solidFill>
            <a:srgbClr val="FFFFFF"/>
          </a:solidFill>
        </p:spPr>
        <p:txBody>
          <a:bodyPr/>
          <a:lstStyle/>
          <a:p>
            <a:pPr eaLnBrk="1" hangingPunct="1"/>
            <a:br>
              <a:rPr lang="en-US" sz="5400" dirty="0">
                <a:solidFill>
                  <a:schemeClr val="tx1"/>
                </a:solidFill>
                <a:ea typeface="ＭＳ Ｐゴシック" charset="0"/>
              </a:rPr>
            </a:br>
            <a:r>
              <a:rPr lang="ar-JO" sz="5400" dirty="0">
                <a:solidFill>
                  <a:schemeClr val="tx1"/>
                </a:solidFill>
                <a:ea typeface="ＭＳ Ｐゴシック" charset="0"/>
              </a:rPr>
              <a:t>2. </a:t>
            </a:r>
            <a:r>
              <a:rPr lang="ar-JO" sz="5400" dirty="0">
                <a:solidFill>
                  <a:schemeClr val="accent2"/>
                </a:solidFill>
                <a:ea typeface="ＭＳ Ｐゴシック" charset="0"/>
              </a:rPr>
              <a:t>الطريق</a:t>
            </a:r>
            <a:r>
              <a:rPr lang="ar-JO" sz="5400" dirty="0">
                <a:solidFill>
                  <a:schemeClr val="tx1"/>
                </a:solidFill>
                <a:ea typeface="ＭＳ Ｐゴシック" charset="0"/>
              </a:rPr>
              <a:t> :</a:t>
            </a:r>
            <a:br>
              <a:rPr lang="ar-JO" sz="5400" dirty="0">
                <a:solidFill>
                  <a:schemeClr val="tx1"/>
                </a:solidFill>
                <a:ea typeface="ＭＳ Ｐゴシック" charset="0"/>
              </a:rPr>
            </a:br>
            <a:r>
              <a:rPr lang="ar-JO" sz="5400" dirty="0">
                <a:solidFill>
                  <a:schemeClr val="tx1"/>
                </a:solidFill>
                <a:ea typeface="ＭＳ Ｐゴシック" charset="0"/>
              </a:rPr>
              <a:t>ثق بالمسيح أنه </a:t>
            </a:r>
            <a:r>
              <a:rPr lang="ar-JO" sz="5400" dirty="0">
                <a:solidFill>
                  <a:schemeClr val="accent2"/>
                </a:solidFill>
                <a:ea typeface="ＭＳ Ｐゴシック" charset="0"/>
              </a:rPr>
              <a:t>الطريق</a:t>
            </a:r>
            <a:r>
              <a:rPr lang="ar-JO" sz="5400" dirty="0">
                <a:solidFill>
                  <a:schemeClr val="tx1"/>
                </a:solidFill>
                <a:ea typeface="ＭＳ Ｐゴシック" charset="0"/>
              </a:rPr>
              <a:t> الوحيد للوصول لله </a:t>
            </a:r>
            <a:br>
              <a:rPr lang="ar-JO" sz="5400" dirty="0">
                <a:solidFill>
                  <a:schemeClr val="tx1"/>
                </a:solidFill>
                <a:ea typeface="ＭＳ Ｐゴシック" charset="0"/>
              </a:rPr>
            </a:br>
            <a:r>
              <a:rPr lang="ar-JO" sz="5400" dirty="0">
                <a:solidFill>
                  <a:schemeClr val="tx1"/>
                </a:solidFill>
                <a:ea typeface="ＭＳ Ｐゴシック" charset="0"/>
              </a:rPr>
              <a:t>(14: 5-14)</a:t>
            </a:r>
            <a:endParaRPr lang="en-US" sz="5400" dirty="0">
              <a:solidFill>
                <a:schemeClr val="tx1"/>
              </a:solidFill>
              <a:ea typeface="ＭＳ Ｐゴシック" charset="0"/>
            </a:endParaRPr>
          </a:p>
        </p:txBody>
      </p:sp>
    </p:spTree>
    <p:extLst>
      <p:ext uri="{BB962C8B-B14F-4D97-AF65-F5344CB8AC3E}">
        <p14:creationId xmlns:p14="http://schemas.microsoft.com/office/powerpoint/2010/main" val="3643974722"/>
      </p:ext>
    </p:extLst>
  </p:cSld>
  <p:clrMapOvr>
    <a:masterClrMapping/>
  </p:clrMapOvr>
  <p:transition spd="med">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282335" y="13482"/>
            <a:ext cx="8861665" cy="6858000"/>
            <a:chOff x="282335" y="13482"/>
            <a:chExt cx="8861665" cy="6858000"/>
          </a:xfrm>
        </p:grpSpPr>
        <p:pic>
          <p:nvPicPr>
            <p:cNvPr id="3" name="Picture 2" descr="Screen Shot 2015-07-24 at 9.32.58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2335" y="13482"/>
              <a:ext cx="8861665" cy="6858000"/>
            </a:xfrm>
            <a:prstGeom prst="rect">
              <a:avLst/>
            </a:prstGeom>
            <a:solidFill>
              <a:schemeClr val="bg1"/>
            </a:solidFill>
          </p:spPr>
        </p:pic>
        <p:sp>
          <p:nvSpPr>
            <p:cNvPr id="13" name="Rectangle 12"/>
            <p:cNvSpPr/>
            <p:nvPr/>
          </p:nvSpPr>
          <p:spPr bwMode="auto">
            <a:xfrm>
              <a:off x="2627784" y="1124744"/>
              <a:ext cx="597666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4139952" y="2636912"/>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115616" y="3645024"/>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1151624" y="3212976"/>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2411760" y="3212976"/>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077072"/>
              <a:ext cx="1080120" cy="1584176"/>
            </a:xfrm>
            <a:prstGeom prst="rect">
              <a:avLst/>
            </a:prstGeom>
            <a:solidFill>
              <a:srgbClr val="330057"/>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444208" y="2636912"/>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5" name="Rectangle 4"/>
          <p:cNvSpPr/>
          <p:nvPr/>
        </p:nvSpPr>
        <p:spPr>
          <a:xfrm>
            <a:off x="1547664" y="1052736"/>
            <a:ext cx="7416824" cy="830997"/>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الحاضر والمستقبل (متى 24: 4-31)
</a:t>
            </a: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6" name="Rectangle 5"/>
          <p:cNvSpPr/>
          <p:nvPr/>
        </p:nvSpPr>
        <p:spPr>
          <a:xfrm>
            <a:off x="4067944" y="2668850"/>
            <a:ext cx="1872208" cy="707886"/>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
</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7" name="Rectangle 6"/>
          <p:cNvSpPr/>
          <p:nvPr/>
        </p:nvSpPr>
        <p:spPr>
          <a:xfrm>
            <a:off x="6012160" y="2668850"/>
            <a:ext cx="2592288"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8" name="Rectangle 7"/>
          <p:cNvSpPr/>
          <p:nvPr/>
        </p:nvSpPr>
        <p:spPr>
          <a:xfrm>
            <a:off x="1053232" y="3284984"/>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9" name="Rectangle 8"/>
          <p:cNvSpPr/>
          <p:nvPr/>
        </p:nvSpPr>
        <p:spPr>
          <a:xfrm>
            <a:off x="1072482" y="371703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0" name="Rectangle 9"/>
          <p:cNvSpPr/>
          <p:nvPr/>
        </p:nvSpPr>
        <p:spPr>
          <a:xfrm>
            <a:off x="2316233" y="32849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1" name="Rectangle 10"/>
          <p:cNvSpPr/>
          <p:nvPr/>
        </p:nvSpPr>
        <p:spPr>
          <a:xfrm>
            <a:off x="1115616" y="4725144"/>
            <a:ext cx="1127070" cy="738664"/>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الحاضر والمستقبل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a:xfrm>
            <a:off x="1187624" y="44624"/>
            <a:ext cx="2952328" cy="954107"/>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Tree>
    <p:extLst>
      <p:ext uri="{BB962C8B-B14F-4D97-AF65-F5344CB8AC3E}">
        <p14:creationId xmlns:p14="http://schemas.microsoft.com/office/powerpoint/2010/main" val="46321887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ctrTitle"/>
          </p:nvPr>
        </p:nvSpPr>
        <p:spPr>
          <a:xfrm>
            <a:off x="685800" y="2286000"/>
            <a:ext cx="7772400" cy="1143000"/>
          </a:xfrm>
        </p:spPr>
        <p:txBody>
          <a:bodyPr/>
          <a:lstStyle/>
          <a:p>
            <a:pPr eaLnBrk="1" hangingPunct="1"/>
            <a:r>
              <a:rPr lang="en-US" dirty="0">
                <a:solidFill>
                  <a:schemeClr val="tx1"/>
                </a:solidFill>
                <a:ea typeface="ＭＳ Ｐゴシック" charset="0"/>
              </a:rPr>
              <a:t>Black</a:t>
            </a:r>
          </a:p>
        </p:txBody>
      </p:sp>
    </p:spTree>
    <p:extLst>
      <p:ext uri="{BB962C8B-B14F-4D97-AF65-F5344CB8AC3E}">
        <p14:creationId xmlns:p14="http://schemas.microsoft.com/office/powerpoint/2010/main" val="2289969778"/>
      </p:ext>
    </p:extLst>
  </p:cSld>
  <p:clrMapOvr>
    <a:masterClrMapping/>
  </p:clrMapOvr>
  <p:transition spd="med">
    <p:randomBar dir="vert"/>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E8DF102-C60A-4E49-B300-025A7EA1E33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الوعود</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]وحنا 14: 25-31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يعد يسوع أن تعليم الروح القدس سيجعلهم يفهمون هذه النواحي في تعليماته والتي لا تزال تبدو غير منطقية بالنسبة لهم حتى يكونوا قادرين على إعلان كلماته ويكون لهم سلامه الذي يزيل الخوف</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9270762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85800" y="914400"/>
            <a:ext cx="7772400" cy="1143000"/>
          </a:xfrm>
          <a:effectLst/>
        </p:spPr>
        <p:txBody>
          <a:bodyPr/>
          <a:lstStyle/>
          <a:p>
            <a:pPr eaLnBrk="1" hangingPunct="1"/>
            <a:r>
              <a:rPr lang="ar-JO" sz="6600"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الروح القدس</a:t>
            </a:r>
            <a:endParaRPr lang="en-US" sz="6000"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9635" name="Rectangle 3"/>
          <p:cNvSpPr>
            <a:spLocks noGrp="1" noChangeArrowheads="1"/>
          </p:cNvSpPr>
          <p:nvPr>
            <p:ph type="body" idx="1"/>
          </p:nvPr>
        </p:nvSpPr>
        <p:spPr>
          <a:xfrm>
            <a:off x="685800" y="4191000"/>
            <a:ext cx="7772400" cy="1905000"/>
          </a:xfrm>
          <a:effectLst>
            <a:outerShdw blurRad="25400" dist="25399" dir="2700000" algn="ctr" rotWithShape="0">
              <a:srgbClr val="000000">
                <a:alpha val="99962"/>
              </a:srgbClr>
            </a:outerShdw>
          </a:effectLst>
        </p:spPr>
        <p:txBody>
          <a:bodyPr/>
          <a:lstStyle/>
          <a:p>
            <a:pPr marL="0" indent="0" algn="ctr" eaLnBrk="1" hangingPunct="1">
              <a:lnSpc>
                <a:spcPct val="90000"/>
              </a:lnSpc>
              <a:buNone/>
            </a:pPr>
            <a:r>
              <a:rPr lang="ar-JO" sz="4000" b="1" dirty="0">
                <a:latin typeface="Arial" panose="020B0604020202020204" pitchFamily="34" charset="0"/>
                <a:cs typeface="Arial" panose="020B0604020202020204" pitchFamily="34" charset="0"/>
              </a:rPr>
              <a:t>كيف استطاع التلاميذ أن يتأقلموا عندما تركهم يسوع ليعود إلى السماء؟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2370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ox(out)">
                                      <p:cBhvr>
                                        <p:cTn id="7" dur="500"/>
                                        <p:tgtEl>
                                          <p:spTgt spid="696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4" grpId="0" build="p"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3" descr="the-holy-spirit-as-a-pers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52400" y="839788"/>
            <a:ext cx="8991600" cy="6018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243" name="Rectangle 2"/>
          <p:cNvSpPr>
            <a:spLocks noGrp="1" noChangeArrowheads="1"/>
          </p:cNvSpPr>
          <p:nvPr>
            <p:ph type="ctrTitle"/>
          </p:nvPr>
        </p:nvSpPr>
        <p:spPr>
          <a:xfrm>
            <a:off x="0" y="0"/>
            <a:ext cx="9144000" cy="1524000"/>
          </a:xfrm>
        </p:spPr>
        <p:txBody>
          <a:bodyPr/>
          <a:lstStyle/>
          <a:p>
            <a:pPr eaLnBrk="1" hangingPunct="1"/>
            <a:r>
              <a:rPr lang="ar-JO" dirty="0">
                <a:ea typeface="ＭＳ Ｐゴシック" charset="0"/>
              </a:rPr>
              <a:t>3. </a:t>
            </a:r>
            <a:r>
              <a:rPr lang="ar-JO" dirty="0">
                <a:solidFill>
                  <a:srgbClr val="FFFF00"/>
                </a:solidFill>
                <a:ea typeface="ＭＳ Ｐゴシック" charset="0"/>
              </a:rPr>
              <a:t>الحق</a:t>
            </a:r>
            <a:r>
              <a:rPr lang="ar-JO" dirty="0">
                <a:ea typeface="ＭＳ Ｐゴシック" charset="0"/>
              </a:rPr>
              <a:t>: اخضع ل</a:t>
            </a:r>
            <a:r>
              <a:rPr lang="ar-JO" dirty="0">
                <a:solidFill>
                  <a:srgbClr val="FFFF00"/>
                </a:solidFill>
                <a:ea typeface="ＭＳ Ｐゴシック" charset="0"/>
              </a:rPr>
              <a:t>تعليم</a:t>
            </a:r>
            <a:r>
              <a:rPr lang="ar-JO" dirty="0">
                <a:ea typeface="ＭＳ Ｐゴシック" charset="0"/>
              </a:rPr>
              <a:t> الروح (14: 15-31)</a:t>
            </a:r>
            <a:endParaRPr lang="en-US" dirty="0">
              <a:solidFill>
                <a:srgbClr val="FFFFFF"/>
              </a:solidFill>
              <a:ea typeface="ＭＳ Ｐゴシック" charset="0"/>
            </a:endParaRPr>
          </a:p>
        </p:txBody>
      </p:sp>
    </p:spTree>
    <p:extLst>
      <p:ext uri="{BB962C8B-B14F-4D97-AF65-F5344CB8AC3E}">
        <p14:creationId xmlns:p14="http://schemas.microsoft.com/office/powerpoint/2010/main" val="1018598179"/>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90" name="Picture 2" descr="glowhan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685800" y="990600"/>
            <a:ext cx="7772400" cy="1143000"/>
          </a:xfrm>
          <a:effectLst>
            <a:outerShdw blurRad="63500" dist="35921" dir="2700000" algn="ctr" rotWithShape="0">
              <a:schemeClr val="bg1">
                <a:alpha val="74998"/>
              </a:schemeClr>
            </a:outerShdw>
          </a:effectLst>
        </p:spPr>
        <p:txBody>
          <a:bodyPr/>
          <a:lstStyle/>
          <a:p>
            <a:pPr eaLnBrk="1" hangingPunct="1">
              <a:defRPr/>
            </a:pPr>
            <a:r>
              <a:rPr lang="ar-JO" sz="5400" dirty="0">
                <a:solidFill>
                  <a:srgbClr val="000090"/>
                </a:solidFill>
                <a:ea typeface="+mj-ea"/>
              </a:rPr>
              <a:t>خدمات الروح</a:t>
            </a:r>
            <a:br>
              <a:rPr lang="en-US" dirty="0">
                <a:solidFill>
                  <a:srgbClr val="000090"/>
                </a:solidFill>
                <a:ea typeface="+mj-ea"/>
              </a:rPr>
            </a:br>
            <a:r>
              <a:rPr lang="en-US" dirty="0">
                <a:solidFill>
                  <a:srgbClr val="000090"/>
                </a:solidFill>
                <a:ea typeface="+mj-ea"/>
              </a:rPr>
              <a:t>(</a:t>
            </a:r>
            <a:r>
              <a:rPr lang="ar-JO" dirty="0">
                <a:solidFill>
                  <a:srgbClr val="000090"/>
                </a:solidFill>
                <a:ea typeface="+mj-ea"/>
              </a:rPr>
              <a:t>يوحنا 14: 15-31</a:t>
            </a:r>
            <a:r>
              <a:rPr lang="en-US" dirty="0">
                <a:solidFill>
                  <a:srgbClr val="000090"/>
                </a:solidFill>
                <a:ea typeface="+mj-ea"/>
              </a:rPr>
              <a:t>)</a:t>
            </a:r>
          </a:p>
        </p:txBody>
      </p:sp>
      <p:sp>
        <p:nvSpPr>
          <p:cNvPr id="71684" name="Rectangle 4"/>
          <p:cNvSpPr>
            <a:spLocks noGrp="1" noChangeArrowheads="1"/>
          </p:cNvSpPr>
          <p:nvPr>
            <p:ph type="body" idx="1"/>
          </p:nvPr>
        </p:nvSpPr>
        <p:spPr>
          <a:xfrm>
            <a:off x="2057400" y="2784475"/>
            <a:ext cx="4648200" cy="3159125"/>
          </a:xfrm>
          <a:effectLst>
            <a:outerShdw blurRad="63500" dist="35921" dir="2700000" algn="ctr" rotWithShape="0">
              <a:schemeClr val="bg1">
                <a:alpha val="74998"/>
              </a:schemeClr>
            </a:outerShdw>
          </a:effectLst>
        </p:spPr>
        <p:txBody>
          <a:bodyPr/>
          <a:lstStyle/>
          <a:p>
            <a:pPr algn="ctr" rtl="1" eaLnBrk="1" hangingPunct="1">
              <a:defRPr/>
            </a:pPr>
            <a:r>
              <a:rPr lang="ar-JO" sz="3600" dirty="0">
                <a:solidFill>
                  <a:schemeClr val="tx2"/>
                </a:solidFill>
              </a:rPr>
              <a:t>يرشد ويعلم (15-21)</a:t>
            </a:r>
            <a:endParaRPr lang="en-US" sz="3600" dirty="0">
              <a:solidFill>
                <a:schemeClr val="tx2"/>
              </a:solidFill>
            </a:endParaRPr>
          </a:p>
        </p:txBody>
      </p:sp>
    </p:spTree>
    <p:extLst>
      <p:ext uri="{BB962C8B-B14F-4D97-AF65-F5344CB8AC3E}">
        <p14:creationId xmlns:p14="http://schemas.microsoft.com/office/powerpoint/2010/main" val="89922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684">
                                            <p:txEl>
                                              <p:pRg st="0" end="0"/>
                                            </p:txEl>
                                          </p:spTgt>
                                        </p:tgtEl>
                                        <p:attrNameLst>
                                          <p:attrName>style.visibility</p:attrName>
                                        </p:attrNameLst>
                                      </p:cBhvr>
                                      <p:to>
                                        <p:strVal val="visible"/>
                                      </p:to>
                                    </p:set>
                                    <p:animEffect transition="in" filter="fade">
                                      <p:cBhvr>
                                        <p:cTn id="7" dur="500"/>
                                        <p:tgtEl>
                                          <p:spTgt spid="716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ar-JO" dirty="0">
                <a:solidFill>
                  <a:srgbClr val="FFFFFF"/>
                </a:solidFill>
                <a:ea typeface="ＭＳ Ｐゴシック" charset="0"/>
              </a:rPr>
              <a:t>الروح يحامي</a:t>
            </a:r>
            <a:endParaRPr lang="en-US" dirty="0">
              <a:solidFill>
                <a:srgbClr val="FFFFFF"/>
              </a:solidFill>
              <a:ea typeface="ＭＳ Ｐゴシック" charset="0"/>
            </a:endParaRPr>
          </a:p>
        </p:txBody>
      </p:sp>
      <p:pic>
        <p:nvPicPr>
          <p:cNvPr id="142339" name="Picture 2" descr="John14_15-16.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2">
            <a:extLst>
              <a:ext uri="{FF2B5EF4-FFF2-40B4-BE49-F238E27FC236}">
                <a16:creationId xmlns:a16="http://schemas.microsoft.com/office/drawing/2014/main" id="{A1D424FB-82F5-028E-813A-0DE45923CE2A}"/>
              </a:ext>
            </a:extLst>
          </p:cNvPr>
          <p:cNvSpPr/>
          <p:nvPr/>
        </p:nvSpPr>
        <p:spPr bwMode="auto">
          <a:xfrm>
            <a:off x="2743200" y="1124744"/>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5" name="Oval 4">
            <a:extLst>
              <a:ext uri="{FF2B5EF4-FFF2-40B4-BE49-F238E27FC236}">
                <a16:creationId xmlns:a16="http://schemas.microsoft.com/office/drawing/2014/main" id="{60ABD4F6-6AF1-75F9-28AE-5632555E2C24}"/>
              </a:ext>
            </a:extLst>
          </p:cNvPr>
          <p:cNvSpPr/>
          <p:nvPr/>
        </p:nvSpPr>
        <p:spPr bwMode="auto">
          <a:xfrm>
            <a:off x="1763486" y="-40027"/>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6" name="Oval 5">
            <a:extLst>
              <a:ext uri="{FF2B5EF4-FFF2-40B4-BE49-F238E27FC236}">
                <a16:creationId xmlns:a16="http://schemas.microsoft.com/office/drawing/2014/main" id="{0FDB38E4-2D83-EEF7-A73F-69264C67DA18}"/>
              </a:ext>
            </a:extLst>
          </p:cNvPr>
          <p:cNvSpPr/>
          <p:nvPr/>
        </p:nvSpPr>
        <p:spPr bwMode="auto">
          <a:xfrm>
            <a:off x="3407229" y="732859"/>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7" name="Rectangle 6">
            <a:extLst>
              <a:ext uri="{FF2B5EF4-FFF2-40B4-BE49-F238E27FC236}">
                <a16:creationId xmlns:a16="http://schemas.microsoft.com/office/drawing/2014/main" id="{0758B4F4-1A7C-DC96-CC51-E12CA117C515}"/>
              </a:ext>
            </a:extLst>
          </p:cNvPr>
          <p:cNvSpPr/>
          <p:nvPr/>
        </p:nvSpPr>
        <p:spPr bwMode="auto">
          <a:xfrm rot="5189683">
            <a:off x="1570287" y="1376772"/>
            <a:ext cx="1944216" cy="864096"/>
          </a:xfrm>
          <a:prstGeom prst="rect">
            <a:avLst/>
          </a:prstGeom>
          <a:solidFill>
            <a:srgbClr val="000000"/>
          </a:solidFill>
          <a:ln w="9525" cap="flat" cmpd="sng" algn="ctr">
            <a:solidFill>
              <a:schemeClr val="tx1"/>
            </a:solidFill>
            <a:prstDash val="solid"/>
            <a:round/>
            <a:headEnd type="none" w="med" len="med"/>
            <a:tailEnd type="none" w="med" len="med"/>
          </a:ln>
          <a:effectLst>
            <a:softEdge rad="63500"/>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8" name="Oval 7">
            <a:extLst>
              <a:ext uri="{FF2B5EF4-FFF2-40B4-BE49-F238E27FC236}">
                <a16:creationId xmlns:a16="http://schemas.microsoft.com/office/drawing/2014/main" id="{4ED104CF-4893-9C5F-3358-DDA4AF006296}"/>
              </a:ext>
            </a:extLst>
          </p:cNvPr>
          <p:cNvSpPr/>
          <p:nvPr/>
        </p:nvSpPr>
        <p:spPr bwMode="auto">
          <a:xfrm>
            <a:off x="979715" y="-344827"/>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9" name="Oval 8">
            <a:extLst>
              <a:ext uri="{FF2B5EF4-FFF2-40B4-BE49-F238E27FC236}">
                <a16:creationId xmlns:a16="http://schemas.microsoft.com/office/drawing/2014/main" id="{F5C53829-6BAB-3668-11D6-A071D777992F}"/>
              </a:ext>
            </a:extLst>
          </p:cNvPr>
          <p:cNvSpPr/>
          <p:nvPr/>
        </p:nvSpPr>
        <p:spPr bwMode="auto">
          <a:xfrm>
            <a:off x="2732315" y="188573"/>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0" name="Oval 9">
            <a:extLst>
              <a:ext uri="{FF2B5EF4-FFF2-40B4-BE49-F238E27FC236}">
                <a16:creationId xmlns:a16="http://schemas.microsoft.com/office/drawing/2014/main" id="{EF93080C-AA43-0560-8A69-55902DE7A6AD}"/>
              </a:ext>
            </a:extLst>
          </p:cNvPr>
          <p:cNvSpPr/>
          <p:nvPr/>
        </p:nvSpPr>
        <p:spPr bwMode="auto">
          <a:xfrm>
            <a:off x="3799115" y="123259"/>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1543588650"/>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3889" name="Picture 1" descr="spirit sent by Chri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038"/>
            <a:ext cx="9180513" cy="6931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0" name="Rectangle 2"/>
          <p:cNvSpPr>
            <a:spLocks noGrp="1" noChangeArrowheads="1"/>
          </p:cNvSpPr>
          <p:nvPr>
            <p:ph type="title" idx="4294967295"/>
          </p:nvPr>
        </p:nvSpPr>
        <p:spPr>
          <a:xfrm>
            <a:off x="611188" y="115888"/>
            <a:ext cx="5902325" cy="1019175"/>
          </a:xfrm>
          <a:solidFill>
            <a:srgbClr val="000000"/>
          </a:solidFill>
        </p:spPr>
        <p:txBody>
          <a:bodyPr/>
          <a:lstStyle/>
          <a:p>
            <a:pPr eaLnBrk="1" hangingPunct="1"/>
            <a:r>
              <a:rPr kumimoji="0" lang="ar-JO" dirty="0">
                <a:solidFill>
                  <a:srgbClr val="FFFFFF"/>
                </a:solidFill>
                <a:ea typeface="ＭＳ Ｐゴシック" charset="0"/>
              </a:rPr>
              <a:t>يوحنا 14: 15-17</a:t>
            </a:r>
            <a:endParaRPr kumimoji="0" lang="en-US" dirty="0">
              <a:solidFill>
                <a:srgbClr val="FFFFFF"/>
              </a:solidFill>
              <a:ea typeface="ＭＳ Ｐゴシック" charset="0"/>
            </a:endParaRPr>
          </a:p>
        </p:txBody>
      </p:sp>
      <p:sp>
        <p:nvSpPr>
          <p:cNvPr id="228354" name="Rectangle 3"/>
          <p:cNvSpPr>
            <a:spLocks noGrp="1" noChangeArrowheads="1"/>
          </p:cNvSpPr>
          <p:nvPr>
            <p:ph type="body" idx="4294967295"/>
          </p:nvPr>
        </p:nvSpPr>
        <p:spPr>
          <a:xfrm>
            <a:off x="285750" y="1745942"/>
            <a:ext cx="8858250" cy="4322762"/>
          </a:xfrm>
        </p:spPr>
        <p:txBody>
          <a:bodyPr/>
          <a:lstStyle/>
          <a:p>
            <a:pPr marL="0" indent="0" algn="ctr" eaLnBrk="1" hangingPunct="1">
              <a:buFont typeface="Wingdings" charset="0"/>
              <a:buNone/>
              <a:defRPr/>
            </a:pPr>
            <a:r>
              <a:rPr kumimoji="0" lang="ar-JO" dirty="0">
                <a:solidFill>
                  <a:srgbClr val="FFFFFF"/>
                </a:solidFill>
                <a:effectLst>
                  <a:glow rad="241300">
                    <a:schemeClr val="tx1">
                      <a:alpha val="75000"/>
                    </a:schemeClr>
                  </a:glow>
                </a:effectLst>
                <a:ea typeface="ＭＳ Ｐゴシック" charset="0"/>
              </a:rPr>
              <a:t>15 إن كنتم تحبونني فاحفظوا وصاياي 16 وأنا أطلب من الآب فيعطيكم </a:t>
            </a:r>
            <a:r>
              <a:rPr kumimoji="0" lang="ar-JO" dirty="0">
                <a:solidFill>
                  <a:srgbClr val="FFFF00"/>
                </a:solidFill>
                <a:effectLst>
                  <a:glow rad="241300">
                    <a:schemeClr val="tx1">
                      <a:alpha val="75000"/>
                    </a:schemeClr>
                  </a:glow>
                </a:effectLst>
                <a:ea typeface="ＭＳ Ｐゴシック" charset="0"/>
              </a:rPr>
              <a:t>معزياً آخر ليمكث معكم إلى الأبد </a:t>
            </a:r>
            <a:r>
              <a:rPr kumimoji="0" lang="ar-JO" dirty="0">
                <a:solidFill>
                  <a:srgbClr val="FFFFFF"/>
                </a:solidFill>
                <a:effectLst>
                  <a:glow rad="241300">
                    <a:schemeClr val="tx1">
                      <a:alpha val="75000"/>
                    </a:schemeClr>
                  </a:glow>
                </a:effectLst>
                <a:ea typeface="ＭＳ Ｐゴシック" charset="0"/>
              </a:rPr>
              <a:t>17 روح الحق الذي لا يستطيع العالم أن يقبله لأنه لا يراه ولا يعرفه وأما أنتم فتعرفونه لأنه ماكث معكم ويكون فيكم</a:t>
            </a:r>
            <a:endParaRPr kumimoji="0" lang="en-US" dirty="0">
              <a:solidFill>
                <a:srgbClr val="FFFFFF"/>
              </a:solidFill>
              <a:effectLst>
                <a:glow rad="241300">
                  <a:schemeClr val="tx1">
                    <a:alpha val="75000"/>
                  </a:schemeClr>
                </a:glow>
              </a:effectLst>
              <a:ea typeface="ＭＳ Ｐゴシック" charset="0"/>
            </a:endParaRPr>
          </a:p>
        </p:txBody>
      </p:sp>
      <p:sp>
        <p:nvSpPr>
          <p:cNvPr id="293892" name="TextBox 4"/>
          <p:cNvSpPr txBox="1">
            <a:spLocks noChangeArrowheads="1"/>
          </p:cNvSpPr>
          <p:nvPr/>
        </p:nvSpPr>
        <p:spPr bwMode="auto">
          <a:xfrm>
            <a:off x="9251157" y="0"/>
            <a:ext cx="1081087"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xvi</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II. D.</a:t>
            </a:r>
          </a:p>
        </p:txBody>
      </p:sp>
    </p:spTree>
    <p:extLst>
      <p:ext uri="{BB962C8B-B14F-4D97-AF65-F5344CB8AC3E}">
        <p14:creationId xmlns:p14="http://schemas.microsoft.com/office/powerpoint/2010/main" val="124256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28354">
                                            <p:txEl>
                                              <p:pRg st="0" end="0"/>
                                            </p:txEl>
                                          </p:spTgt>
                                        </p:tgtEl>
                                        <p:attrNameLst>
                                          <p:attrName>style.visibility</p:attrName>
                                        </p:attrNameLst>
                                      </p:cBhvr>
                                      <p:to>
                                        <p:strVal val="visible"/>
                                      </p:to>
                                    </p:set>
                                    <p:animEffect transition="in" filter="strips(downLeft)">
                                      <p:cBhvr>
                                        <p:cTn id="7" dur="500"/>
                                        <p:tgtEl>
                                          <p:spTgt spid="2283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354"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2" cstate="print">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ar-JO" dirty="0">
                <a:ea typeface="ＭＳ Ｐゴシック" charset="0"/>
              </a:rPr>
              <a:t>المعزي (يوحنا 14: 16)</a:t>
            </a:r>
            <a:endParaRPr lang="en-US" dirty="0">
              <a:ea typeface="ＭＳ Ｐゴシック" charset="0"/>
            </a:endParaRP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000000"/>
                </a:solidFill>
                <a:latin typeface="Arial" panose="020B0604020202020204" pitchFamily="34" charset="0"/>
                <a:ea typeface="ＭＳ Ｐゴシック" charset="-128"/>
                <a:cs typeface="Arial" panose="020B0604020202020204" pitchFamily="34" charset="0"/>
              </a:rPr>
              <a:t>المحامي = المرشد = المعزي</a:t>
            </a:r>
            <a:r>
              <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p:txBody>
      </p:sp>
      <p:sp>
        <p:nvSpPr>
          <p:cNvPr id="7" name="Title 1"/>
          <p:cNvSpPr txBox="1">
            <a:spLocks/>
          </p:cNvSpPr>
          <p:nvPr/>
        </p:nvSpPr>
        <p:spPr bwMode="auto">
          <a:xfrm>
            <a:off x="0" y="24638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000000"/>
                </a:solidFill>
                <a:latin typeface="Arial" panose="020B0604020202020204" pitchFamily="34" charset="0"/>
                <a:ea typeface="ＭＳ Ｐゴシック" charset="-128"/>
                <a:cs typeface="Arial" panose="020B0604020202020204" pitchFamily="34" charset="0"/>
              </a:rPr>
              <a:t>المعاني اليونانية لكلمة آخر</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000000"/>
                </a:solidFill>
                <a:latin typeface="Arial" panose="020B0604020202020204" pitchFamily="34" charset="0"/>
                <a:cs typeface="Arial" panose="020B0604020202020204" pitchFamily="34" charset="0"/>
              </a:rPr>
              <a:t>هيتيروس = آخر من نوع مختلف</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000000"/>
                </a:solidFill>
                <a:latin typeface="Arial" panose="020B0604020202020204" pitchFamily="34" charset="0"/>
                <a:cs typeface="Arial" panose="020B0604020202020204" pitchFamily="34" charset="0"/>
              </a:rPr>
              <a:t>اليوناني = الذي يأتي إلى جانبك</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Oval 12"/>
          <p:cNvSpPr>
            <a:spLocks noChangeArrowheads="1"/>
          </p:cNvSpPr>
          <p:nvPr/>
        </p:nvSpPr>
        <p:spPr bwMode="auto">
          <a:xfrm>
            <a:off x="533400" y="4114800"/>
            <a:ext cx="8610600" cy="990600"/>
          </a:xfrm>
          <a:prstGeom prst="ellipse">
            <a:avLst/>
          </a:prstGeom>
          <a:solidFill>
            <a:srgbClr val="FF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0" name="Title 1"/>
          <p:cNvSpPr txBox="1">
            <a:spLocks/>
          </p:cNvSpPr>
          <p:nvPr/>
        </p:nvSpPr>
        <p:spPr bwMode="auto">
          <a:xfrm>
            <a:off x="381000" y="41402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noProof="0" dirty="0">
                <a:solidFill>
                  <a:srgbClr val="000000"/>
                </a:solidFill>
                <a:latin typeface="Arial" panose="020B0604020202020204" pitchFamily="34" charset="0"/>
                <a:cs typeface="Arial" panose="020B0604020202020204" pitchFamily="34" charset="0"/>
              </a:rPr>
              <a:t>آلوس = آخر من نفس النوع</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152400" y="5208918"/>
            <a:ext cx="94488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latin typeface="Arial" panose="020B0604020202020204" pitchFamily="34" charset="0"/>
                <a:ea typeface="ＭＳ Ｐゴシック" charset="-128"/>
                <a:cs typeface="Arial" panose="020B0604020202020204" pitchFamily="34" charset="0"/>
              </a:rPr>
              <a:t>سيأتي الروح إلى جانبنا بنفس الطريقة</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latin typeface="Arial" panose="020B0604020202020204" pitchFamily="34" charset="0"/>
                <a:ea typeface="ＭＳ Ｐゴシック" charset="-128"/>
                <a:cs typeface="Arial" panose="020B0604020202020204" pitchFamily="34" charset="0"/>
              </a:rPr>
              <a:t> التي كان فيها يسوع إلى جانبنا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3305040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8658" name="Picture 5" descr="Indwell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88772" name="Rectangle 4"/>
          <p:cNvSpPr>
            <a:spLocks noGrp="1" noChangeArrowheads="1"/>
          </p:cNvSpPr>
          <p:nvPr>
            <p:ph type="title" idx="4294967295"/>
          </p:nvPr>
        </p:nvSpPr>
        <p:spPr>
          <a:xfrm>
            <a:off x="0" y="0"/>
            <a:ext cx="6300192" cy="1752600"/>
          </a:xfrm>
          <a:solidFill>
            <a:srgbClr val="000000"/>
          </a:solidFill>
          <a:effectLst>
            <a:outerShdw blurRad="38100" dist="38099" dir="2700000" algn="ctr" rotWithShape="0">
              <a:srgbClr val="000000">
                <a:alpha val="99962"/>
              </a:srgbClr>
            </a:outerShdw>
          </a:effectLst>
        </p:spPr>
        <p:txBody>
          <a:bodyPr/>
          <a:lstStyle/>
          <a:p>
            <a:pPr>
              <a:defRPr/>
            </a:pPr>
            <a:r>
              <a:rPr lang="ar-JO" sz="2800" dirty="0">
                <a:solidFill>
                  <a:srgbClr val="FFFFFF"/>
                </a:solidFill>
                <a:latin typeface="Traditional Arabic" panose="02020603050405020304" pitchFamily="18" charset="-78"/>
                <a:cs typeface="Traditional Arabic" panose="02020603050405020304" pitchFamily="18" charset="-78"/>
              </a:rPr>
              <a:t>ولكن إن كان أحد ليس له روح المسيح فذلك ليس له</a:t>
            </a:r>
            <a:br>
              <a:rPr lang="ar-JO" sz="2800" dirty="0">
                <a:solidFill>
                  <a:srgbClr val="FFFFFF"/>
                </a:solidFill>
                <a:latin typeface="Traditional Arabic" panose="02020603050405020304" pitchFamily="18" charset="-78"/>
                <a:cs typeface="Traditional Arabic" panose="02020603050405020304" pitchFamily="18" charset="-78"/>
              </a:rPr>
            </a:br>
            <a:r>
              <a:rPr lang="ar-JO" sz="2800" dirty="0">
                <a:solidFill>
                  <a:srgbClr val="FFFFFF"/>
                </a:solidFill>
                <a:latin typeface="Traditional Arabic" panose="02020603050405020304" pitchFamily="18" charset="-78"/>
                <a:cs typeface="Traditional Arabic" panose="02020603050405020304" pitchFamily="18" charset="-78"/>
              </a:rPr>
              <a:t>(رومية 8: 9)</a:t>
            </a:r>
            <a:endParaRPr lang="en-US" sz="2800" dirty="0">
              <a:solidFill>
                <a:srgbClr val="FFFFFF"/>
              </a:solidFill>
              <a:latin typeface="Traditional Arabic" panose="02020603050405020304" pitchFamily="18" charset="-78"/>
              <a:cs typeface="Traditional Arabic" panose="02020603050405020304" pitchFamily="18" charset="-78"/>
            </a:endParaRPr>
          </a:p>
        </p:txBody>
      </p:sp>
      <p:pic>
        <p:nvPicPr>
          <p:cNvPr id="4" name="Picture 1">
            <a:extLst>
              <a:ext uri="{FF2B5EF4-FFF2-40B4-BE49-F238E27FC236}">
                <a16:creationId xmlns:a16="http://schemas.microsoft.com/office/drawing/2014/main" id="{EC5DA645-471F-2F4C-8F50-9A4B979FABAA}"/>
              </a:ext>
            </a:extLst>
          </p:cNvPr>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74370" y="1988840"/>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3">
            <a:extLst>
              <a:ext uri="{FF2B5EF4-FFF2-40B4-BE49-F238E27FC236}">
                <a16:creationId xmlns:a16="http://schemas.microsoft.com/office/drawing/2014/main" id="{7ABAD3D7-3549-9274-22B5-4D0B9B007A11}"/>
              </a:ext>
            </a:extLst>
          </p:cNvPr>
          <p:cNvSpPr txBox="1">
            <a:spLocks noChangeArrowheads="1"/>
          </p:cNvSpPr>
          <p:nvPr/>
        </p:nvSpPr>
        <p:spPr bwMode="auto">
          <a:xfrm>
            <a:off x="-36512" y="6021288"/>
            <a:ext cx="4200525" cy="864096"/>
          </a:xfrm>
          <a:prstGeom prst="rect">
            <a:avLst/>
          </a:prstGeom>
          <a:solidFill>
            <a:srgbClr val="000090"/>
          </a:solid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سكنى الروح القدس</a:t>
            </a:r>
            <a:endParaRPr kumimoji="0" lang="en-US" sz="4400" b="0" i="0" u="none" strike="noStrike" kern="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495938432"/>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glowhan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685800" y="990600"/>
            <a:ext cx="7772400" cy="1143000"/>
          </a:xfrm>
          <a:effectLst>
            <a:outerShdw blurRad="63500" dist="35921" dir="2700000" algn="ctr" rotWithShape="0">
              <a:schemeClr val="bg1">
                <a:alpha val="74998"/>
              </a:schemeClr>
            </a:outerShdw>
          </a:effectLst>
        </p:spPr>
        <p:txBody>
          <a:bodyPr/>
          <a:lstStyle/>
          <a:p>
            <a:pPr eaLnBrk="1" hangingPunct="1">
              <a:defRPr/>
            </a:pPr>
            <a:r>
              <a:rPr lang="ar-JO" sz="5400" dirty="0">
                <a:solidFill>
                  <a:srgbClr val="000090"/>
                </a:solidFill>
                <a:ea typeface="+mj-ea"/>
              </a:rPr>
              <a:t>خدمات الروح</a:t>
            </a:r>
            <a:br>
              <a:rPr lang="en-US" dirty="0">
                <a:solidFill>
                  <a:srgbClr val="000090"/>
                </a:solidFill>
                <a:ea typeface="+mj-ea"/>
              </a:rPr>
            </a:br>
            <a:r>
              <a:rPr lang="en-US" dirty="0">
                <a:solidFill>
                  <a:srgbClr val="000090"/>
                </a:solidFill>
                <a:ea typeface="+mj-ea"/>
              </a:rPr>
              <a:t>(</a:t>
            </a:r>
            <a:r>
              <a:rPr lang="ar-JO" dirty="0">
                <a:solidFill>
                  <a:srgbClr val="000090"/>
                </a:solidFill>
                <a:ea typeface="+mj-ea"/>
              </a:rPr>
              <a:t>يوحنا 14: 15-31</a:t>
            </a:r>
            <a:r>
              <a:rPr lang="en-US" dirty="0">
                <a:solidFill>
                  <a:srgbClr val="000090"/>
                </a:solidFill>
                <a:ea typeface="+mj-ea"/>
              </a:rPr>
              <a:t>)</a:t>
            </a:r>
          </a:p>
        </p:txBody>
      </p:sp>
      <p:sp>
        <p:nvSpPr>
          <p:cNvPr id="71684" name="Rectangle 4"/>
          <p:cNvSpPr>
            <a:spLocks noGrp="1" noChangeArrowheads="1"/>
          </p:cNvSpPr>
          <p:nvPr>
            <p:ph type="body" idx="1"/>
          </p:nvPr>
        </p:nvSpPr>
        <p:spPr>
          <a:xfrm>
            <a:off x="2057400" y="2784475"/>
            <a:ext cx="4648200" cy="3159125"/>
          </a:xfrm>
          <a:effectLst>
            <a:outerShdw blurRad="63500" dist="35921" dir="2700000" algn="ctr" rotWithShape="0">
              <a:schemeClr val="bg1">
                <a:alpha val="74998"/>
              </a:schemeClr>
            </a:outerShdw>
          </a:effectLst>
        </p:spPr>
        <p:txBody>
          <a:bodyPr/>
          <a:lstStyle/>
          <a:p>
            <a:pPr algn="r" rtl="1" eaLnBrk="1" hangingPunct="1">
              <a:defRPr/>
            </a:pPr>
            <a:r>
              <a:rPr lang="ar-JO" sz="3600" dirty="0">
                <a:solidFill>
                  <a:schemeClr val="tx2"/>
                </a:solidFill>
                <a:ea typeface="+mn-ea"/>
              </a:rPr>
              <a:t>يرشد ويعلم (15-21)</a:t>
            </a:r>
            <a:endParaRPr lang="en-US" sz="3600" dirty="0">
              <a:solidFill>
                <a:schemeClr val="tx2"/>
              </a:solidFill>
              <a:ea typeface="+mn-ea"/>
            </a:endParaRPr>
          </a:p>
          <a:p>
            <a:pPr algn="r" rtl="1" eaLnBrk="1" hangingPunct="1">
              <a:defRPr/>
            </a:pPr>
            <a:r>
              <a:rPr lang="ar-JO" sz="3600" dirty="0">
                <a:solidFill>
                  <a:schemeClr val="tx2"/>
                </a:solidFill>
                <a:ea typeface="+mn-ea"/>
              </a:rPr>
              <a:t>يعطي القدرة على الطاعة ويضمن السلام (22-31)</a:t>
            </a:r>
            <a:endParaRPr lang="en-US" sz="3600" dirty="0">
              <a:solidFill>
                <a:schemeClr val="tx2"/>
              </a:solidFill>
              <a:ea typeface="+mn-ea"/>
            </a:endParaRPr>
          </a:p>
        </p:txBody>
      </p:sp>
    </p:spTree>
    <p:extLst>
      <p:ext uri="{BB962C8B-B14F-4D97-AF65-F5344CB8AC3E}">
        <p14:creationId xmlns:p14="http://schemas.microsoft.com/office/powerpoint/2010/main" val="2828815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684">
                                            <p:txEl>
                                              <p:pRg st="0" end="0"/>
                                            </p:txEl>
                                          </p:spTgt>
                                        </p:tgtEl>
                                        <p:attrNameLst>
                                          <p:attrName>style.visibility</p:attrName>
                                        </p:attrNameLst>
                                      </p:cBhvr>
                                      <p:to>
                                        <p:strVal val="visible"/>
                                      </p:to>
                                    </p:set>
                                    <p:animEffect transition="in" filter="fade">
                                      <p:cBhvr>
                                        <p:cTn id="7" dur="500"/>
                                        <p:tgtEl>
                                          <p:spTgt spid="7168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1684">
                                            <p:txEl>
                                              <p:pRg st="1" end="1"/>
                                            </p:txEl>
                                          </p:spTgt>
                                        </p:tgtEl>
                                        <p:attrNameLst>
                                          <p:attrName>style.visibility</p:attrName>
                                        </p:attrNameLst>
                                      </p:cBhvr>
                                      <p:to>
                                        <p:strVal val="visible"/>
                                      </p:to>
                                    </p:set>
                                    <p:animEffect transition="in" filter="fade">
                                      <p:cBhvr>
                                        <p:cTn id="12" dur="500"/>
                                        <p:tgtEl>
                                          <p:spTgt spid="7168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build="p"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323528" y="0"/>
            <a:ext cx="8603673" cy="6858000"/>
            <a:chOff x="323528" y="0"/>
            <a:chExt cx="8603673" cy="6858000"/>
          </a:xfrm>
        </p:grpSpPr>
        <p:pic>
          <p:nvPicPr>
            <p:cNvPr id="3" name="Picture 2" descr="Screen Shot 2015-07-24 at 9.42.1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3528" y="0"/>
              <a:ext cx="8603673" cy="6858000"/>
            </a:xfrm>
            <a:prstGeom prst="rect">
              <a:avLst/>
            </a:prstGeom>
          </p:spPr>
        </p:pic>
        <p:sp>
          <p:nvSpPr>
            <p:cNvPr id="9" name="Rectangle 8"/>
            <p:cNvSpPr/>
            <p:nvPr/>
          </p:nvSpPr>
          <p:spPr>
            <a:xfrm>
              <a:off x="940503" y="3709252"/>
              <a:ext cx="1199078" cy="3139321"/>
            </a:xfrm>
            <a:prstGeom prst="rect">
              <a:avLst/>
            </a:prstGeom>
            <a:solidFill>
              <a:srgbClr val="4E0793"/>
            </a:solid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未来的年代</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bwMode="auto">
            <a:xfrm>
              <a:off x="1763688" y="1052736"/>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348880"/>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356992"/>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007608" y="2924944"/>
              <a:ext cx="1116120" cy="288032"/>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267744" y="2924944"/>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6156176" y="2348880"/>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9300"/>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18" name="Rectangle 17"/>
          <p:cNvSpPr/>
          <p:nvPr/>
        </p:nvSpPr>
        <p:spPr bwMode="auto">
          <a:xfrm>
            <a:off x="971600" y="4293096"/>
            <a:ext cx="1080120" cy="1584176"/>
          </a:xfrm>
          <a:prstGeom prst="rect">
            <a:avLst/>
          </a:prstGeom>
          <a:solidFill>
            <a:srgbClr val="4E059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a:xfrm>
            <a:off x="1538040" y="1023119"/>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التسلسل الزمني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3" name="Rectangle 22"/>
          <p:cNvSpPr/>
          <p:nvPr/>
        </p:nvSpPr>
        <p:spPr>
          <a:xfrm>
            <a:off x="3851920" y="2380818"/>
            <a:ext cx="1800200" cy="707886"/>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
</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4" name="Rectangle 23"/>
          <p:cNvSpPr/>
          <p:nvPr/>
        </p:nvSpPr>
        <p:spPr>
          <a:xfrm>
            <a:off x="5796136" y="2380818"/>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5" name="Rectangle 24"/>
          <p:cNvSpPr/>
          <p:nvPr/>
        </p:nvSpPr>
        <p:spPr>
          <a:xfrm>
            <a:off x="971600" y="299695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90850" y="342900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234601" y="2996952"/>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8" name="Rectangle 27"/>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28"/>
          <p:cNvSpPr/>
          <p:nvPr/>
        </p:nvSpPr>
        <p:spPr>
          <a:xfrm>
            <a:off x="1105992" y="15007"/>
            <a:ext cx="295232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971600" y="5290755"/>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(التسلسل الزمني)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734778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the Bible Says About Peace of Mind">
            <a:extLst>
              <a:ext uri="{FF2B5EF4-FFF2-40B4-BE49-F238E27FC236}">
                <a16:creationId xmlns:a16="http://schemas.microsoft.com/office/drawing/2014/main" id="{E3817C16-B1EE-2B0F-523F-B69A18C5A7E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9213"/>
            <a:ext cx="9144000" cy="6046787"/>
          </a:xfrm>
          <a:prstGeom prst="rect">
            <a:avLst/>
          </a:prstGeom>
          <a:noFill/>
          <a:extLst>
            <a:ext uri="{909E8E84-426E-40DD-AFC4-6F175D3DCCD1}">
              <a14:hiddenFill xmlns:a14="http://schemas.microsoft.com/office/drawing/2010/main">
                <a:solidFill>
                  <a:srgbClr val="FFFFFF"/>
                </a:solidFill>
              </a14:hiddenFill>
            </a:ext>
          </a:extLst>
        </p:spPr>
      </p:pic>
      <p:sp>
        <p:nvSpPr>
          <p:cNvPr id="149507" name="Rectangle 2"/>
          <p:cNvSpPr>
            <a:spLocks noGrp="1" noChangeArrowheads="1"/>
          </p:cNvSpPr>
          <p:nvPr>
            <p:ph type="ctrTitle"/>
          </p:nvPr>
        </p:nvSpPr>
        <p:spPr>
          <a:xfrm>
            <a:off x="0" y="4060723"/>
            <a:ext cx="3156155" cy="762000"/>
          </a:xfrm>
        </p:spPr>
        <p:txBody>
          <a:bodyPr/>
          <a:lstStyle/>
          <a:p>
            <a:pPr eaLnBrk="1" hangingPunct="1"/>
            <a:r>
              <a:rPr lang="ar-JO" sz="3600" dirty="0">
                <a:solidFill>
                  <a:srgbClr val="FFFFFF"/>
                </a:solidFill>
                <a:ea typeface="ＭＳ Ｐゴシック" charset="0"/>
              </a:rPr>
              <a:t>يوحنا 14: 27</a:t>
            </a:r>
            <a:endParaRPr lang="en-US" sz="3600" dirty="0">
              <a:solidFill>
                <a:srgbClr val="FFFFFF"/>
              </a:solidFill>
              <a:ea typeface="ＭＳ Ｐゴシック" charset="0"/>
            </a:endParaRPr>
          </a:p>
        </p:txBody>
      </p:sp>
      <p:sp>
        <p:nvSpPr>
          <p:cNvPr id="2" name="Rectangle 2">
            <a:extLst>
              <a:ext uri="{FF2B5EF4-FFF2-40B4-BE49-F238E27FC236}">
                <a16:creationId xmlns:a16="http://schemas.microsoft.com/office/drawing/2014/main" id="{BF819578-1539-6250-A4D9-45C90E98BB92}"/>
              </a:ext>
            </a:extLst>
          </p:cNvPr>
          <p:cNvSpPr txBox="1">
            <a:spLocks noChangeArrowheads="1"/>
          </p:cNvSpPr>
          <p:nvPr/>
        </p:nvSpPr>
        <p:spPr bwMode="auto">
          <a:xfrm>
            <a:off x="88490" y="5102942"/>
            <a:ext cx="8922775" cy="1504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3600" kern="0" dirty="0">
                <a:solidFill>
                  <a:srgbClr val="FFFFFF"/>
                </a:solidFill>
                <a:latin typeface="Arial" panose="020B0604020202020204" pitchFamily="34" charset="0"/>
                <a:ea typeface="ＭＳ Ｐゴシック" charset="0"/>
                <a:cs typeface="Arial" panose="020B0604020202020204" pitchFamily="34" charset="0"/>
              </a:rPr>
              <a:t>سلاَماً أَتْرُكُ لَكُمْ. سلاَمِي أُعْطِيكُمْ. لَيْسَ كَمَا يُعْطِي الْعَالَمُ أُعْطِيكُمْ أَنَا. لاَ تَضْطَرِبْ قُلُوبُكُمْ وَلاَ تَرْهَبْ.</a:t>
            </a:r>
            <a:endParaRPr lang="en-US" sz="3600" kern="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9813590"/>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4" descr="confus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0" y="5334000"/>
            <a:ext cx="9144000" cy="1524000"/>
          </a:xfrm>
          <a:solidFill>
            <a:srgbClr val="800000"/>
          </a:solidFill>
        </p:spPr>
        <p:txBody>
          <a:bodyPr/>
          <a:lstStyle/>
          <a:p>
            <a:pPr eaLnBrk="1" hangingPunct="1"/>
            <a:r>
              <a:rPr lang="ar-JO" sz="9600" dirty="0">
                <a:solidFill>
                  <a:srgbClr val="FFFFFF"/>
                </a:solidFill>
                <a:effectLst>
                  <a:outerShdw blurRad="38100" dist="38100" dir="2700000" algn="tl">
                    <a:srgbClr val="000000"/>
                  </a:outerShdw>
                </a:effectLst>
                <a:ea typeface="ＭＳ Ｐゴシック" charset="0"/>
              </a:rPr>
              <a:t>التشويش</a:t>
            </a:r>
            <a:endParaRPr lang="en-US" sz="9600" dirty="0">
              <a:solidFill>
                <a:srgbClr val="FFFFFF"/>
              </a:solidFill>
              <a:effectLst>
                <a:outerShdw blurRad="38100" dist="38100" dir="2700000" algn="tl">
                  <a:srgbClr val="000000"/>
                </a:outerShdw>
              </a:effectLst>
              <a:ea typeface="ＭＳ Ｐゴシック" charset="0"/>
            </a:endParaRPr>
          </a:p>
        </p:txBody>
      </p:sp>
      <p:grpSp>
        <p:nvGrpSpPr>
          <p:cNvPr id="2" name="Group 6"/>
          <p:cNvGrpSpPr>
            <a:grpSpLocks/>
          </p:cNvGrpSpPr>
          <p:nvPr/>
        </p:nvGrpSpPr>
        <p:grpSpPr bwMode="auto">
          <a:xfrm>
            <a:off x="0" y="-688975"/>
            <a:ext cx="9144000" cy="6099175"/>
            <a:chOff x="0" y="-773113"/>
            <a:chExt cx="9144000" cy="6099176"/>
          </a:xfrm>
        </p:grpSpPr>
        <p:pic>
          <p:nvPicPr>
            <p:cNvPr id="151558" name="Picture 5" descr="lace1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73113"/>
              <a:ext cx="9144000" cy="6099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1066800" y="1066800"/>
              <a:ext cx="8001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التعزية</a:t>
              </a:r>
              <a:endParaRPr kumimoji="0" lang="en-US" sz="9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grpSp>
      <p:sp>
        <p:nvSpPr>
          <p:cNvPr id="8" name="Striped Right Arrow 7"/>
          <p:cNvSpPr/>
          <p:nvPr/>
        </p:nvSpPr>
        <p:spPr bwMode="auto">
          <a:xfrm rot="17654303">
            <a:off x="3584575" y="3351213"/>
            <a:ext cx="2241550" cy="1371600"/>
          </a:xfrm>
          <a:prstGeom prst="stripedRightArrow">
            <a:avLst>
              <a:gd name="adj1" fmla="val 53328"/>
              <a:gd name="adj2" fmla="val 50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207082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cross_on_blue"/>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7" name="Rectangle 3"/>
          <p:cNvSpPr>
            <a:spLocks noGrp="1" noChangeArrowheads="1"/>
          </p:cNvSpPr>
          <p:nvPr>
            <p:ph type="title"/>
          </p:nvPr>
        </p:nvSpPr>
        <p:spPr>
          <a:xfrm>
            <a:off x="1676400" y="76200"/>
            <a:ext cx="7467600" cy="21336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كيف يمكنك أن تستبدل التشويش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بتعزية المسيح؟</a:t>
            </a:r>
            <a:endParaRPr lang="en-US" dirty="0">
              <a:solidFill>
                <a:srgbClr val="FFFFFF"/>
              </a:solidFill>
              <a:effectLst>
                <a:glow rad="228600">
                  <a:srgbClr val="000000"/>
                </a:glow>
              </a:effectLst>
              <a:ea typeface="+mj-ea"/>
            </a:endParaRPr>
          </a:p>
        </p:txBody>
      </p:sp>
      <p:sp>
        <p:nvSpPr>
          <p:cNvPr id="21508" name="Rectangle 4"/>
          <p:cNvSpPr>
            <a:spLocks noGrp="1" noChangeArrowheads="1"/>
          </p:cNvSpPr>
          <p:nvPr>
            <p:ph type="body" idx="1"/>
          </p:nvPr>
        </p:nvSpPr>
        <p:spPr>
          <a:xfrm>
            <a:off x="685800" y="2438400"/>
            <a:ext cx="7772400" cy="1447800"/>
          </a:xfrm>
          <a:solidFill>
            <a:srgbClr val="800000"/>
          </a:solidFill>
          <a:effectLst>
            <a:outerShdw blurRad="63500" dist="107763" dir="8100000" algn="ctr" rotWithShape="0">
              <a:schemeClr val="tx2">
                <a:alpha val="74998"/>
              </a:schemeClr>
            </a:outerShdw>
          </a:effectLst>
        </p:spPr>
        <p:txBody>
          <a:bodyPr anchor="ctr"/>
          <a:lstStyle/>
          <a:p>
            <a:pPr marL="0" indent="0" algn="ctr" eaLnBrk="1" hangingPunct="1">
              <a:lnSpc>
                <a:spcPct val="90000"/>
              </a:lnSpc>
              <a:spcBef>
                <a:spcPct val="0"/>
              </a:spcBef>
              <a:buFontTx/>
              <a:buNone/>
            </a:pPr>
            <a:r>
              <a:rPr lang="ar-JO" sz="4400" dirty="0">
                <a:solidFill>
                  <a:schemeClr val="bg1"/>
                </a:solidFill>
                <a:effectLst>
                  <a:outerShdw blurRad="38100" dist="38100" dir="2700000" algn="tl">
                    <a:srgbClr val="000000"/>
                  </a:outerShdw>
                </a:effectLst>
                <a:ea typeface="ＭＳ Ｐゴシック" charset="0"/>
              </a:rPr>
              <a:t>ثق ب</a:t>
            </a:r>
            <a:r>
              <a:rPr lang="ar-JO" sz="4400" dirty="0">
                <a:solidFill>
                  <a:srgbClr val="FFFF00"/>
                </a:solidFill>
                <a:effectLst>
                  <a:outerShdw blurRad="38100" dist="38100" dir="2700000" algn="tl">
                    <a:srgbClr val="000000"/>
                  </a:outerShdw>
                </a:effectLst>
                <a:ea typeface="ＭＳ Ｐゴシック" charset="0"/>
              </a:rPr>
              <a:t>الطريق</a:t>
            </a:r>
            <a:r>
              <a:rPr lang="ar-JO" sz="4400" dirty="0">
                <a:solidFill>
                  <a:schemeClr val="bg1"/>
                </a:solidFill>
                <a:effectLst>
                  <a:outerShdw blurRad="38100" dist="38100" dir="2700000" algn="tl">
                    <a:srgbClr val="000000"/>
                  </a:outerShdw>
                </a:effectLst>
                <a:ea typeface="ＭＳ Ｐゴシック" charset="0"/>
              </a:rPr>
              <a:t> الوحيد، </a:t>
            </a:r>
            <a:r>
              <a:rPr lang="ar-JO" sz="4400" dirty="0">
                <a:solidFill>
                  <a:srgbClr val="FFFF00"/>
                </a:solidFill>
                <a:effectLst>
                  <a:outerShdw blurRad="38100" dist="38100" dir="2700000" algn="tl">
                    <a:srgbClr val="000000"/>
                  </a:outerShdw>
                </a:effectLst>
                <a:ea typeface="ＭＳ Ｐゴシック" charset="0"/>
              </a:rPr>
              <a:t>الحق</a:t>
            </a:r>
            <a:r>
              <a:rPr lang="ar-JO" sz="4400" dirty="0">
                <a:solidFill>
                  <a:schemeClr val="bg1"/>
                </a:solidFill>
                <a:effectLst>
                  <a:outerShdw blurRad="38100" dist="38100" dir="2700000" algn="tl">
                    <a:srgbClr val="000000"/>
                  </a:outerShdw>
                </a:effectLst>
                <a:ea typeface="ＭＳ Ｐゴシック" charset="0"/>
              </a:rPr>
              <a:t> الوحيد، </a:t>
            </a:r>
          </a:p>
          <a:p>
            <a:pPr marL="0" indent="0" algn="ctr" eaLnBrk="1" hangingPunct="1">
              <a:lnSpc>
                <a:spcPct val="90000"/>
              </a:lnSpc>
              <a:spcBef>
                <a:spcPct val="0"/>
              </a:spcBef>
              <a:buFontTx/>
              <a:buNone/>
            </a:pPr>
            <a:r>
              <a:rPr lang="ar-JO" sz="4400" dirty="0">
                <a:solidFill>
                  <a:srgbClr val="FFFF00"/>
                </a:solidFill>
                <a:effectLst>
                  <a:outerShdw blurRad="38100" dist="38100" dir="2700000" algn="tl">
                    <a:srgbClr val="000000"/>
                  </a:outerShdw>
                </a:effectLst>
                <a:ea typeface="ＭＳ Ｐゴシック" charset="0"/>
              </a:rPr>
              <a:t>الحياة</a:t>
            </a:r>
            <a:r>
              <a:rPr lang="ar-JO" sz="4400" dirty="0">
                <a:solidFill>
                  <a:schemeClr val="bg1"/>
                </a:solidFill>
                <a:effectLst>
                  <a:outerShdw blurRad="38100" dist="38100" dir="2700000" algn="tl">
                    <a:srgbClr val="000000"/>
                  </a:outerShdw>
                </a:effectLst>
                <a:ea typeface="ＭＳ Ｐゴシック" charset="0"/>
              </a:rPr>
              <a:t> الوحيدة</a:t>
            </a:r>
            <a:endParaRPr lang="en-US" sz="4400" dirty="0">
              <a:solidFill>
                <a:schemeClr val="bg1"/>
              </a:solidFill>
              <a:effectLst>
                <a:outerShdw blurRad="38100" dist="38100" dir="2700000" algn="tl">
                  <a:srgbClr val="000000"/>
                </a:outerShdw>
              </a:effectLst>
              <a:ea typeface="ＭＳ Ｐゴシック" charset="0"/>
            </a:endParaRPr>
          </a:p>
        </p:txBody>
      </p:sp>
      <p:sp>
        <p:nvSpPr>
          <p:cNvPr id="7" name="Rectangle 4"/>
          <p:cNvSpPr txBox="1">
            <a:spLocks noChangeArrowheads="1"/>
          </p:cNvSpPr>
          <p:nvPr/>
        </p:nvSpPr>
        <p:spPr bwMode="auto">
          <a:xfrm>
            <a:off x="30480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الطريق</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5-14</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8" name="Rectangle 4"/>
          <p:cNvSpPr txBox="1">
            <a:spLocks noChangeArrowheads="1"/>
          </p:cNvSpPr>
          <p:nvPr/>
        </p:nvSpPr>
        <p:spPr bwMode="auto">
          <a:xfrm>
            <a:off x="60960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الحق</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15-31</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9" name="Rectangle 4"/>
          <p:cNvSpPr txBox="1">
            <a:spLocks noChangeArrowheads="1"/>
          </p:cNvSpPr>
          <p:nvPr/>
        </p:nvSpPr>
        <p:spPr bwMode="auto">
          <a:xfrm>
            <a:off x="-762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الحياة</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الوحيدة</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53609" name="WordArt 5"/>
          <p:cNvSpPr>
            <a:spLocks noChangeArrowheads="1" noChangeShapeType="1" noTextEdit="1"/>
          </p:cNvSpPr>
          <p:nvPr/>
        </p:nvSpPr>
        <p:spPr bwMode="auto">
          <a:xfrm>
            <a:off x="0" y="-76200"/>
            <a:ext cx="2057400" cy="2369024"/>
          </a:xfrm>
          <a:prstGeom prst="rect">
            <a:avLst/>
          </a:prstGeom>
        </p:spPr>
        <p:txBody>
          <a:bodyPr wrap="none" fromWordArt="1">
            <a:prstTxWarp prst="textSlantUp">
              <a:avLst>
                <a:gd name="adj" fmla="val 555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solidFill>
                  <a:srgbClr val="FFFFFF"/>
                </a:solidFill>
                <a:effectLst/>
                <a:uLnTx/>
                <a:uFillTx/>
                <a:latin typeface="Arial Black"/>
                <a:ea typeface="Arial Black"/>
                <a:cs typeface="Arial Black"/>
              </a:rPr>
              <a:t>الفكرة الرئيسية</a:t>
            </a:r>
            <a:endParaRPr kumimoji="0" lang="en-US" sz="3600" b="0" i="0" u="none" strike="noStrike" kern="10" cap="none" spc="0" normalizeH="0" baseline="0" noProof="0" dirty="0">
              <a:ln w="9525">
                <a:solidFill>
                  <a:srgbClr val="000000"/>
                </a:solidFill>
                <a:round/>
                <a:headEnd/>
                <a:tailEnd/>
              </a:ln>
              <a:solidFill>
                <a:srgbClr val="FFFFFF"/>
              </a:solidFill>
              <a:effectLst/>
              <a:uLnTx/>
              <a:uFillTx/>
              <a:latin typeface="Arial Black"/>
              <a:ea typeface="Arial Black"/>
              <a:cs typeface="Arial Black"/>
            </a:endParaRPr>
          </a:p>
        </p:txBody>
      </p:sp>
    </p:spTree>
    <p:extLst>
      <p:ext uri="{BB962C8B-B14F-4D97-AF65-F5344CB8AC3E}">
        <p14:creationId xmlns:p14="http://schemas.microsoft.com/office/powerpoint/2010/main" val="70703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508">
                                            <p:txEl>
                                              <p:pRg st="0" end="0"/>
                                            </p:txEl>
                                          </p:spTgt>
                                        </p:tgtEl>
                                        <p:attrNameLst>
                                          <p:attrName>style.visibility</p:attrName>
                                        </p:attrNameLst>
                                      </p:cBhvr>
                                      <p:to>
                                        <p:strVal val="visible"/>
                                      </p:to>
                                    </p:set>
                                    <p:animEffect transition="in" filter="wipe(left)">
                                      <p:cBhvr>
                                        <p:cTn id="7" dur="500"/>
                                        <p:tgtEl>
                                          <p:spTgt spid="21508">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508">
                                            <p:txEl>
                                              <p:pRg st="1" end="1"/>
                                            </p:txEl>
                                          </p:spTgt>
                                        </p:tgtEl>
                                        <p:attrNameLst>
                                          <p:attrName>style.visibility</p:attrName>
                                        </p:attrNameLst>
                                      </p:cBhvr>
                                      <p:to>
                                        <p:strVal val="visible"/>
                                      </p:to>
                                    </p:set>
                                    <p:animEffect transition="in" filter="wipe(left)">
                                      <p:cBhvr>
                                        <p:cTn id="10" dur="500"/>
                                        <p:tgtEl>
                                          <p:spTgt spid="21508">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wipe(left)">
                                      <p:cBhvr>
                                        <p:cTn id="20" dur="500"/>
                                        <p:tgtEl>
                                          <p:spTgt spid="8">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wipe(left)">
                                      <p:cBhvr>
                                        <p:cTn id="25"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build="allAtOnce" autoUpdateAnimBg="0"/>
      <p:bldP spid="7" grpId="0" build="p" autoUpdateAnimBg="0"/>
      <p:bldP spid="8" grpId="0" build="p" autoUpdateAnimBg="0"/>
      <p:bldP spid="9" grpId="0" build="p"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8D164E5-055C-4B05-982E-0A1584A4215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تعليمات بخصوص اختبارهم الحالي</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15: 1-16: 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28196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يسوع تلاميذه بخصوص حاجتهم أن يكونوا مرتبطين به بشكل حيوي من خلال الروح القدس في وجه المقاومة من العالم والتي سيختبرون النجاح في الخدمة بالرغم من وجودها ويكونوا مستعدين للصراع الروحي</a:t>
            </a:r>
            <a:endParaRPr lang="en-GB"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26092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5D5BF31-89CA-4CAB-920E-E01D5FBA669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حمل الثمار</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15: 1-17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يشبه يسوع نفسه بالكرمة وأن التلاميذ هم الأغصان المرتبطة بالكرمة والتي ينتج منها الآب أفضل الثمار ليظهر أن نجاحهم في الخدمة يعتمد على علاقتهم المستقبلية معه كمصدر الحياة ومصدر الثمار</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362039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3026" name="Picture 2" descr="Jesus the true vine in John 15 | Psephizo">
            <a:extLst>
              <a:ext uri="{FF2B5EF4-FFF2-40B4-BE49-F238E27FC236}">
                <a16:creationId xmlns:a16="http://schemas.microsoft.com/office/drawing/2014/main" id="{7F89D644-BBF0-CCD9-F28E-A1696A62660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flipH="1">
            <a:off x="0" y="-13458"/>
            <a:ext cx="9144000" cy="6871458"/>
          </a:xfrm>
          <a:prstGeom prst="rect">
            <a:avLst/>
          </a:prstGeom>
          <a:noFill/>
          <a:extLst>
            <a:ext uri="{909E8E84-426E-40DD-AFC4-6F175D3DCCD1}">
              <a14:hiddenFill xmlns:a14="http://schemas.microsoft.com/office/drawing/2010/main">
                <a:solidFill>
                  <a:srgbClr val="FFFFFF"/>
                </a:solidFill>
              </a14:hiddenFill>
            </a:ext>
          </a:extLst>
        </p:spPr>
      </p:pic>
      <p:sp>
        <p:nvSpPr>
          <p:cNvPr id="159747" name="Rectangle 3">
            <a:extLst>
              <a:ext uri="{FF2B5EF4-FFF2-40B4-BE49-F238E27FC236}">
                <a16:creationId xmlns:a16="http://schemas.microsoft.com/office/drawing/2014/main" id="{AC553CAF-E425-FF46-BC91-D7FDF538245B}"/>
              </a:ext>
            </a:extLst>
          </p:cNvPr>
          <p:cNvSpPr>
            <a:spLocks noGrp="1" noChangeArrowheads="1"/>
          </p:cNvSpPr>
          <p:nvPr>
            <p:ph type="ctrTitle"/>
          </p:nvPr>
        </p:nvSpPr>
        <p:spPr>
          <a:xfrm>
            <a:off x="4784102" y="50574"/>
            <a:ext cx="4355976" cy="1022856"/>
          </a:xfrm>
          <a:effectLst/>
        </p:spPr>
        <p:txBody>
          <a:bodyPr/>
          <a:lstStyle/>
          <a:p>
            <a:pPr eaLnBrk="1" hangingPunct="1"/>
            <a:r>
              <a:rPr lang="ar-SA" altLang="en-US" sz="4000" dirty="0">
                <a:solidFill>
                  <a:srgbClr val="FFFFFF"/>
                </a:solidFill>
                <a:effectLst>
                  <a:glow rad="228600">
                    <a:srgbClr val="000000">
                      <a:satMod val="175000"/>
                      <a:alpha val="79000"/>
                    </a:srgbClr>
                  </a:glow>
                  <a:outerShdw blurRad="38100" dist="38100" dir="2700000" algn="tl">
                    <a:srgbClr val="808080"/>
                  </a:outerShdw>
                </a:effectLst>
                <a:ea typeface="ＭＳ Ｐゴシック" panose="020B0600070205080204" pitchFamily="34" charset="-128"/>
              </a:rPr>
              <a:t>أَنَا الْكَرْمَةُ</a:t>
            </a:r>
            <a:endParaRPr lang="en-US" altLang="en-US" sz="2800" dirty="0">
              <a:effectLst>
                <a:glow rad="228600">
                  <a:schemeClr val="accent4">
                    <a:satMod val="175000"/>
                    <a:alpha val="79000"/>
                  </a:schemeClr>
                </a:glow>
                <a:outerShdw blurRad="38100" dist="38100" dir="2700000" algn="tl">
                  <a:srgbClr val="FFFFFF"/>
                </a:outerShdw>
              </a:effectLst>
              <a:ea typeface="ＭＳ Ｐゴシック" panose="020B0600070205080204" pitchFamily="34" charset="-128"/>
            </a:endParaRPr>
          </a:p>
        </p:txBody>
      </p:sp>
      <p:sp>
        <p:nvSpPr>
          <p:cNvPr id="194563" name="Text Box 14">
            <a:extLst>
              <a:ext uri="{FF2B5EF4-FFF2-40B4-BE49-F238E27FC236}">
                <a16:creationId xmlns:a16="http://schemas.microsoft.com/office/drawing/2014/main" id="{C04107AF-4D54-AC4F-8916-354B26848DA2}"/>
              </a:ext>
            </a:extLst>
          </p:cNvPr>
          <p:cNvSpPr txBox="1">
            <a:spLocks noChangeArrowheads="1"/>
          </p:cNvSpPr>
          <p:nvPr/>
        </p:nvSpPr>
        <p:spPr bwMode="auto">
          <a:xfrm>
            <a:off x="9252520" y="69274"/>
            <a:ext cx="5238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15</a:t>
            </a:r>
            <a:endParaRPr kumimoji="0" lang="en-US" altLang="en-US" sz="2400" b="1" u="none" strike="noStrike" kern="1200" cap="none" spc="0" normalizeH="0" baseline="0" noProof="0" dirty="0">
              <a:ln>
                <a:noFill/>
              </a:ln>
              <a:solidFill>
                <a:srgbClr val="FFFF66"/>
              </a:solidFill>
              <a:effectLst/>
              <a:uLnTx/>
              <a:uFillTx/>
              <a:ea typeface="ＭＳ Ｐゴシック" panose="020B0600070205080204" pitchFamily="34" charset="-128"/>
              <a:cs typeface="Arial" panose="020B0604020202020204" pitchFamily="34" charset="0"/>
            </a:endParaRPr>
          </a:p>
        </p:txBody>
      </p:sp>
      <p:sp>
        <p:nvSpPr>
          <p:cNvPr id="2" name="Rectangle 3">
            <a:extLst>
              <a:ext uri="{FF2B5EF4-FFF2-40B4-BE49-F238E27FC236}">
                <a16:creationId xmlns:a16="http://schemas.microsoft.com/office/drawing/2014/main" id="{254C8EF2-ECD2-4E4C-54BF-70E11F5C592B}"/>
              </a:ext>
            </a:extLst>
          </p:cNvPr>
          <p:cNvSpPr txBox="1">
            <a:spLocks noChangeArrowheads="1"/>
          </p:cNvSpPr>
          <p:nvPr/>
        </p:nvSpPr>
        <p:spPr bwMode="auto">
          <a:xfrm>
            <a:off x="20810" y="6072938"/>
            <a:ext cx="5199482" cy="65724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4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 ١٥ : ٥</a:t>
            </a:r>
          </a:p>
        </p:txBody>
      </p:sp>
      <p:sp>
        <p:nvSpPr>
          <p:cNvPr id="3" name="Rectangle 3">
            <a:extLst>
              <a:ext uri="{FF2B5EF4-FFF2-40B4-BE49-F238E27FC236}">
                <a16:creationId xmlns:a16="http://schemas.microsoft.com/office/drawing/2014/main" id="{E2A08E42-326B-943E-C188-65A260B05322}"/>
              </a:ext>
            </a:extLst>
          </p:cNvPr>
          <p:cNvSpPr txBox="1">
            <a:spLocks noChangeArrowheads="1"/>
          </p:cNvSpPr>
          <p:nvPr/>
        </p:nvSpPr>
        <p:spPr bwMode="auto">
          <a:xfrm>
            <a:off x="864316" y="50574"/>
            <a:ext cx="4355976" cy="10228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0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وَأَنْتُمُ الأَغْصَانُ.</a:t>
            </a:r>
            <a:endParaRPr kumimoji="0" lang="en-US" altLang="en-US" sz="2800" u="none" strike="noStrike" kern="0" cap="none" spc="0" normalizeH="0" baseline="0" noProof="0" dirty="0">
              <a:ln>
                <a:noFill/>
              </a:ln>
              <a:solidFill>
                <a:srgbClr val="000000"/>
              </a:solidFill>
              <a:effectLst>
                <a:glow rad="228600">
                  <a:srgbClr val="000000">
                    <a:satMod val="175000"/>
                    <a:alpha val="79000"/>
                  </a:srgbClr>
                </a:glow>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62249006-9494-0886-9DCC-C108FCC46C40}"/>
              </a:ext>
            </a:extLst>
          </p:cNvPr>
          <p:cNvSpPr txBox="1">
            <a:spLocks noChangeArrowheads="1"/>
          </p:cNvSpPr>
          <p:nvPr/>
        </p:nvSpPr>
        <p:spPr bwMode="auto">
          <a:xfrm>
            <a:off x="1115616" y="1768642"/>
            <a:ext cx="5462699" cy="338854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0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الَّذِي يَثْبُتُ فِيَّ وَأَنَا فِيهِ هَذَا يَأْتِي بِثَمَرٍ كَثِيرٍ لأَنَّكُمْ بِدُونِي لاَ تَقْدِرُونَ أَنْ تَفْعَلُوا شَيْئاً. </a:t>
            </a:r>
          </a:p>
        </p:txBody>
      </p:sp>
    </p:spTree>
    <p:extLst>
      <p:ext uri="{BB962C8B-B14F-4D97-AF65-F5344CB8AC3E}">
        <p14:creationId xmlns:p14="http://schemas.microsoft.com/office/powerpoint/2010/main" val="7047936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9747"/>
                                        </p:tgtEl>
                                        <p:attrNameLst>
                                          <p:attrName>style.visibility</p:attrName>
                                        </p:attrNameLst>
                                      </p:cBhvr>
                                      <p:to>
                                        <p:strVal val="visible"/>
                                      </p:to>
                                    </p:set>
                                    <p:animEffect transition="in" filter="checkerboard(across)">
                                      <p:cBhvr>
                                        <p:cTn id="7" dur="500"/>
                                        <p:tgtEl>
                                          <p:spTgt spid="15974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checkerboard(across)">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7" grpId="0"/>
      <p:bldP spid="3" grpId="0"/>
      <p:bldP spid="4"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4" descr="vine-1">
            <a:extLst>
              <a:ext uri="{FF2B5EF4-FFF2-40B4-BE49-F238E27FC236}">
                <a16:creationId xmlns:a16="http://schemas.microsoft.com/office/drawing/2014/main" id="{CBD401B2-3F25-ED46-A255-3098606058D7}"/>
              </a:ext>
            </a:extLst>
          </p:cNvPr>
          <p:cNvPicPr>
            <a:picLocks noChangeAspect="1" noChangeArrowheads="1"/>
          </p:cNvPicPr>
          <p:nvPr/>
        </p:nvPicPr>
        <p:blipFill>
          <a:blip r:embed="rId3">
            <a:lum bright="-28000"/>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2" name="Rectangle 2">
            <a:extLst>
              <a:ext uri="{FF2B5EF4-FFF2-40B4-BE49-F238E27FC236}">
                <a16:creationId xmlns:a16="http://schemas.microsoft.com/office/drawing/2014/main" id="{D7CF4C68-278E-B44F-9168-8FAEC2B5096F}"/>
              </a:ext>
            </a:extLst>
          </p:cNvPr>
          <p:cNvSpPr>
            <a:spLocks noGrp="1" noChangeArrowheads="1"/>
          </p:cNvSpPr>
          <p:nvPr>
            <p:ph type="ctrTitle"/>
          </p:nvPr>
        </p:nvSpPr>
        <p:spPr>
          <a:xfrm>
            <a:off x="1295400" y="152400"/>
            <a:ext cx="6629400" cy="914400"/>
          </a:xfrm>
          <a:solidFill>
            <a:schemeClr val="bg1"/>
          </a:solidFill>
        </p:spPr>
        <p:txBody>
          <a:bodyPr/>
          <a:lstStyle/>
          <a:p>
            <a:pPr eaLnBrk="1" hangingPunct="1"/>
            <a:r>
              <a:rPr lang="ar-SA" altLang="en-US" sz="5400" dirty="0">
                <a:effectLst>
                  <a:outerShdw blurRad="38100" dist="38100" dir="2700000" algn="tl">
                    <a:srgbClr val="C0C0C0"/>
                  </a:outerShdw>
                </a:effectLst>
                <a:ea typeface="ＭＳ Ｐゴシック" panose="020B0600070205080204" pitchFamily="34" charset="-128"/>
              </a:rPr>
              <a:t>يوحنا ١٥ : ٢</a:t>
            </a:r>
          </a:p>
        </p:txBody>
      </p:sp>
      <p:sp>
        <p:nvSpPr>
          <p:cNvPr id="163843" name="Rectangle 3">
            <a:extLst>
              <a:ext uri="{FF2B5EF4-FFF2-40B4-BE49-F238E27FC236}">
                <a16:creationId xmlns:a16="http://schemas.microsoft.com/office/drawing/2014/main" id="{A275C834-EAA7-C040-BB3F-5E2636B5CC7E}"/>
              </a:ext>
            </a:extLst>
          </p:cNvPr>
          <p:cNvSpPr>
            <a:spLocks noGrp="1" noChangeArrowheads="1"/>
          </p:cNvSpPr>
          <p:nvPr>
            <p:ph type="subTitle" idx="1"/>
          </p:nvPr>
        </p:nvSpPr>
        <p:spPr>
          <a:xfrm>
            <a:off x="3581400" y="1600200"/>
            <a:ext cx="5105400" cy="1828800"/>
          </a:xfrm>
          <a:effectLst>
            <a:outerShdw blurRad="63500" dist="107763" dir="13500000" algn="ctr" rotWithShape="0">
              <a:schemeClr val="tx2">
                <a:alpha val="74998"/>
              </a:schemeClr>
            </a:outerShdw>
          </a:effectLst>
        </p:spPr>
        <p:txBody>
          <a:bodyPr/>
          <a:lstStyle/>
          <a:p>
            <a:pPr eaLnBrk="1" hangingPunct="1">
              <a:defRPr/>
            </a:pPr>
            <a:r>
              <a:rPr lang="ar-SA" sz="4800" dirty="0">
                <a:solidFill>
                  <a:srgbClr val="FFFFFF"/>
                </a:solidFill>
              </a:rPr>
              <a:t>كُلُّ غُصْنٍ فِيَّ لاَ يَأْتِي بِثَمَرٍ يَنْزِعُهُ</a:t>
            </a:r>
            <a:endParaRPr lang="en-US" sz="4800" dirty="0">
              <a:solidFill>
                <a:schemeClr val="bg1"/>
              </a:solidFill>
              <a:effectLst>
                <a:outerShdw blurRad="38100" dist="38100" dir="2700000" algn="tl">
                  <a:srgbClr val="808080"/>
                </a:outerShdw>
              </a:effectLst>
              <a:ea typeface="ＭＳ Ｐゴシック" charset="0"/>
            </a:endParaRPr>
          </a:p>
        </p:txBody>
      </p:sp>
      <p:sp>
        <p:nvSpPr>
          <p:cNvPr id="163845" name="Rectangle 5">
            <a:extLst>
              <a:ext uri="{FF2B5EF4-FFF2-40B4-BE49-F238E27FC236}">
                <a16:creationId xmlns:a16="http://schemas.microsoft.com/office/drawing/2014/main" id="{6464816A-D42F-7643-93FD-FDC78C29688D}"/>
              </a:ext>
            </a:extLst>
          </p:cNvPr>
          <p:cNvSpPr>
            <a:spLocks noChangeArrowheads="1"/>
          </p:cNvSpPr>
          <p:nvPr/>
        </p:nvSpPr>
        <p:spPr bwMode="auto">
          <a:xfrm>
            <a:off x="2667000" y="5029200"/>
            <a:ext cx="6477000" cy="1828800"/>
          </a:xfrm>
          <a:prstGeom prst="rect">
            <a:avLst/>
          </a:prstGeom>
          <a:noFill/>
          <a:ln w="9525">
            <a:noFill/>
            <a:miter lim="800000"/>
            <a:headEnd/>
            <a:tailEnd/>
          </a:ln>
          <a:effectLst>
            <a:outerShdw blurRad="63500" dist="107763" dir="13500000" algn="ctr" rotWithShape="0">
              <a:schemeClr val="tx2">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وَكُلُّ مَا يَأْتِي بِثَمَرٍ يُنَقِّيهِ لِيَأْتِيَ بِثَمَرٍ أَكْثَرَ. </a:t>
            </a:r>
          </a:p>
        </p:txBody>
      </p:sp>
      <p:sp>
        <p:nvSpPr>
          <p:cNvPr id="200709" name="Text Box 14">
            <a:extLst>
              <a:ext uri="{FF2B5EF4-FFF2-40B4-BE49-F238E27FC236}">
                <a16:creationId xmlns:a16="http://schemas.microsoft.com/office/drawing/2014/main" id="{579318AF-0AAE-C341-8F20-8B6E4115F244}"/>
              </a:ext>
            </a:extLst>
          </p:cNvPr>
          <p:cNvSpPr txBox="1">
            <a:spLocks noChangeArrowheads="1"/>
          </p:cNvSpPr>
          <p:nvPr/>
        </p:nvSpPr>
        <p:spPr bwMode="auto">
          <a:xfrm>
            <a:off x="8442325" y="95250"/>
            <a:ext cx="5238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15</a:t>
            </a:r>
            <a:endParaRPr kumimoji="0" lang="en-US" altLang="en-US" sz="2400" b="1" u="none" strike="noStrike" kern="1200" cap="none" spc="0" normalizeH="0" baseline="0" noProof="0" dirty="0">
              <a:ln>
                <a:noFill/>
              </a:ln>
              <a:solidFill>
                <a:srgbClr val="FFFF66"/>
              </a:solidFill>
              <a:effectLst/>
              <a:uLnTx/>
              <a:uFillTx/>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08719752"/>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8" descr="GrapeVine30.06.2004.R.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0" name="Title 7"/>
          <p:cNvSpPr>
            <a:spLocks noGrp="1"/>
          </p:cNvSpPr>
          <p:nvPr>
            <p:ph type="title" idx="4294967295"/>
          </p:nvPr>
        </p:nvSpPr>
        <p:spPr>
          <a:xfrm>
            <a:off x="0" y="-30163"/>
            <a:ext cx="9144000" cy="708026"/>
          </a:xfrm>
          <a:solidFill>
            <a:srgbClr val="000000"/>
          </a:solidFill>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r>
              <a:rPr lang="ar-JO" altLang="zh-CN" sz="4000" dirty="0">
                <a:solidFill>
                  <a:srgbClr val="FFFF00"/>
                </a:solidFill>
                <a:effectLst/>
                <a:ea typeface="ＭＳ Ｐゴシック" charset="0"/>
                <a:cs typeface="Arial" panose="020B0604020202020204" pitchFamily="34" charset="0"/>
              </a:rPr>
              <a:t>تفسير يوحنا 15: 1-6</a:t>
            </a:r>
            <a:endParaRPr lang="en-US" altLang="zh-CN" sz="4000" dirty="0">
              <a:solidFill>
                <a:srgbClr val="FFFF00"/>
              </a:solidFill>
              <a:effectLst/>
              <a:ea typeface="ＭＳ Ｐゴシック" charset="0"/>
              <a:cs typeface="Arial" panose="020B0604020202020204" pitchFamily="34" charset="0"/>
            </a:endParaRPr>
          </a:p>
        </p:txBody>
      </p:sp>
      <p:sp>
        <p:nvSpPr>
          <p:cNvPr id="570371" name="Text Box 3"/>
          <p:cNvSpPr txBox="1">
            <a:spLocks noChangeArrowheads="1"/>
          </p:cNvSpPr>
          <p:nvPr/>
        </p:nvSpPr>
        <p:spPr bwMode="auto">
          <a:xfrm>
            <a:off x="8229609" y="71447"/>
            <a:ext cx="881639" cy="46149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916" name="Text Box 4"/>
          <p:cNvSpPr txBox="1">
            <a:spLocks noChangeArrowheads="1"/>
          </p:cNvSpPr>
          <p:nvPr/>
        </p:nvSpPr>
        <p:spPr bwMode="auto">
          <a:xfrm>
            <a:off x="0" y="1143035"/>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المؤمنون الذين </a:t>
            </a:r>
            <a:r>
              <a:rPr lang="ar-JO" altLang="zh-CN" sz="2800" b="1" dirty="0">
                <a:solidFill>
                  <a:srgbClr val="FFFF00"/>
                </a:solidFill>
                <a:latin typeface="Arial" panose="020B0604020202020204" pitchFamily="34" charset="0"/>
                <a:cs typeface="Arial" panose="020B0604020202020204" pitchFamily="34" charset="0"/>
              </a:rPr>
              <a:t>يخسرون خلاصهم</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8917" name="Text Box 5"/>
          <p:cNvSpPr txBox="1">
            <a:spLocks noChangeArrowheads="1"/>
          </p:cNvSpPr>
          <p:nvPr/>
        </p:nvSpPr>
        <p:spPr bwMode="auto">
          <a:xfrm>
            <a:off x="1545133" y="2397126"/>
            <a:ext cx="6136283"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اعتراف المسيحيين الذين هم بالحقيقة </a:t>
            </a:r>
            <a:r>
              <a:rPr lang="ar-JO" altLang="zh-CN" sz="2800" b="1" dirty="0">
                <a:solidFill>
                  <a:srgbClr val="FFFF00"/>
                </a:solidFill>
                <a:latin typeface="Arial" panose="020B0604020202020204" pitchFamily="34" charset="0"/>
                <a:cs typeface="Arial" panose="020B0604020202020204" pitchFamily="34" charset="0"/>
              </a:rPr>
              <a:t>غير مؤمنون</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38918" name="Text Box 6"/>
          <p:cNvSpPr txBox="1">
            <a:spLocks noChangeArrowheads="1"/>
          </p:cNvSpPr>
          <p:nvPr/>
        </p:nvSpPr>
        <p:spPr bwMode="auto">
          <a:xfrm>
            <a:off x="0" y="3649698"/>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المؤمنون المرتفعون والمتشجعون ولكنهم فيما بعد </a:t>
            </a:r>
            <a:r>
              <a:rPr lang="ar-JO" altLang="zh-CN" sz="2800" b="1" dirty="0">
                <a:solidFill>
                  <a:srgbClr val="FFFF00"/>
                </a:solidFill>
                <a:latin typeface="Arial" panose="020B0604020202020204" pitchFamily="34" charset="0"/>
                <a:cs typeface="Arial" panose="020B0604020202020204" pitchFamily="34" charset="0"/>
              </a:rPr>
              <a:t>تأدبوا حتى الموت</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8919" name="Text Box 7"/>
          <p:cNvSpPr txBox="1">
            <a:spLocks noChangeArrowheads="1"/>
          </p:cNvSpPr>
          <p:nvPr/>
        </p:nvSpPr>
        <p:spPr bwMode="auto">
          <a:xfrm>
            <a:off x="0" y="5334000"/>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sz="2800" b="1" dirty="0">
                <a:latin typeface="Arial" panose="020B0604020202020204" pitchFamily="34" charset="0"/>
                <a:cs typeface="Arial" panose="020B0604020202020204" pitchFamily="34" charset="0"/>
              </a:rPr>
              <a:t>اعتنى الله بالمسيحيين حتى تأتي الدينونة على أولئك الذين </a:t>
            </a:r>
            <a:r>
              <a:rPr lang="ar-JO" sz="2800" b="1" dirty="0">
                <a:solidFill>
                  <a:srgbClr val="FFFF00"/>
                </a:solidFill>
                <a:latin typeface="Arial" panose="020B0604020202020204" pitchFamily="34" charset="0"/>
                <a:cs typeface="Arial" panose="020B0604020202020204" pitchFamily="34" charset="0"/>
              </a:rPr>
              <a:t>لم يستخدمهم الله</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86743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916"/>
                                        </p:tgtEl>
                                        <p:attrNameLst>
                                          <p:attrName>style.visibility</p:attrName>
                                        </p:attrNameLst>
                                      </p:cBhvr>
                                      <p:to>
                                        <p:strVal val="visible"/>
                                      </p:to>
                                    </p:set>
                                    <p:anim calcmode="lin" valueType="num">
                                      <p:cBhvr additive="base">
                                        <p:cTn id="7" dur="500" fill="hold"/>
                                        <p:tgtEl>
                                          <p:spTgt spid="38916"/>
                                        </p:tgtEl>
                                        <p:attrNameLst>
                                          <p:attrName>ppt_x</p:attrName>
                                        </p:attrNameLst>
                                      </p:cBhvr>
                                      <p:tavLst>
                                        <p:tav tm="0">
                                          <p:val>
                                            <p:strVal val="#ppt_x"/>
                                          </p:val>
                                        </p:tav>
                                        <p:tav tm="100000">
                                          <p:val>
                                            <p:strVal val="#ppt_x"/>
                                          </p:val>
                                        </p:tav>
                                      </p:tavLst>
                                    </p:anim>
                                    <p:anim calcmode="lin" valueType="num">
                                      <p:cBhvr additive="base">
                                        <p:cTn id="8" dur="500" fill="hold"/>
                                        <p:tgtEl>
                                          <p:spTgt spid="3891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8917"/>
                                        </p:tgtEl>
                                        <p:attrNameLst>
                                          <p:attrName>style.visibility</p:attrName>
                                        </p:attrNameLst>
                                      </p:cBhvr>
                                      <p:to>
                                        <p:strVal val="visible"/>
                                      </p:to>
                                    </p:set>
                                    <p:anim calcmode="lin" valueType="num">
                                      <p:cBhvr additive="base">
                                        <p:cTn id="13" dur="500" fill="hold"/>
                                        <p:tgtEl>
                                          <p:spTgt spid="38917"/>
                                        </p:tgtEl>
                                        <p:attrNameLst>
                                          <p:attrName>ppt_x</p:attrName>
                                        </p:attrNameLst>
                                      </p:cBhvr>
                                      <p:tavLst>
                                        <p:tav tm="0">
                                          <p:val>
                                            <p:strVal val="#ppt_x"/>
                                          </p:val>
                                        </p:tav>
                                        <p:tav tm="100000">
                                          <p:val>
                                            <p:strVal val="#ppt_x"/>
                                          </p:val>
                                        </p:tav>
                                      </p:tavLst>
                                    </p:anim>
                                    <p:anim calcmode="lin" valueType="num">
                                      <p:cBhvr additive="base">
                                        <p:cTn id="14" dur="500" fill="hold"/>
                                        <p:tgtEl>
                                          <p:spTgt spid="3891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918"/>
                                        </p:tgtEl>
                                        <p:attrNameLst>
                                          <p:attrName>style.visibility</p:attrName>
                                        </p:attrNameLst>
                                      </p:cBhvr>
                                      <p:to>
                                        <p:strVal val="visible"/>
                                      </p:to>
                                    </p:set>
                                    <p:anim calcmode="lin" valueType="num">
                                      <p:cBhvr additive="base">
                                        <p:cTn id="19" dur="500" fill="hold"/>
                                        <p:tgtEl>
                                          <p:spTgt spid="38918"/>
                                        </p:tgtEl>
                                        <p:attrNameLst>
                                          <p:attrName>ppt_x</p:attrName>
                                        </p:attrNameLst>
                                      </p:cBhvr>
                                      <p:tavLst>
                                        <p:tav tm="0">
                                          <p:val>
                                            <p:strVal val="#ppt_x"/>
                                          </p:val>
                                        </p:tav>
                                        <p:tav tm="100000">
                                          <p:val>
                                            <p:strVal val="#ppt_x"/>
                                          </p:val>
                                        </p:tav>
                                      </p:tavLst>
                                    </p:anim>
                                    <p:anim calcmode="lin" valueType="num">
                                      <p:cBhvr additive="base">
                                        <p:cTn id="20" dur="500" fill="hold"/>
                                        <p:tgtEl>
                                          <p:spTgt spid="3891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8919"/>
                                        </p:tgtEl>
                                        <p:attrNameLst>
                                          <p:attrName>style.visibility</p:attrName>
                                        </p:attrNameLst>
                                      </p:cBhvr>
                                      <p:to>
                                        <p:strVal val="visible"/>
                                      </p:to>
                                    </p:set>
                                    <p:anim calcmode="lin" valueType="num">
                                      <p:cBhvr additive="base">
                                        <p:cTn id="25" dur="500" fill="hold"/>
                                        <p:tgtEl>
                                          <p:spTgt spid="38919"/>
                                        </p:tgtEl>
                                        <p:attrNameLst>
                                          <p:attrName>ppt_x</p:attrName>
                                        </p:attrNameLst>
                                      </p:cBhvr>
                                      <p:tavLst>
                                        <p:tav tm="0">
                                          <p:val>
                                            <p:strVal val="#ppt_x"/>
                                          </p:val>
                                        </p:tav>
                                        <p:tav tm="100000">
                                          <p:val>
                                            <p:strVal val="#ppt_x"/>
                                          </p:val>
                                        </p:tav>
                                      </p:tavLst>
                                    </p:anim>
                                    <p:anim calcmode="lin" valueType="num">
                                      <p:cBhvr additive="base">
                                        <p:cTn id="26" dur="500" fill="hold"/>
                                        <p:tgtEl>
                                          <p:spTgt spid="389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6" grpId="0" animBg="1" autoUpdateAnimBg="0"/>
      <p:bldP spid="38917" grpId="0" animBg="1" autoUpdateAnimBg="0"/>
      <p:bldP spid="38918" grpId="0" animBg="1" autoUpdateAnimBg="0"/>
      <p:bldP spid="38919" grpId="0" animBg="1"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CC95DF4-EB52-426D-BC14-F44784B4F98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عدو التلاميذ</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15: 18-16: 4</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يحذر المسيح المؤمنين من المقاومة ألاتية من العالم حتى الموت والتي سيعتمدون فيها على الروح ويستعدوا للصراع الروحي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069398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7F6213F-EC69-490A-B61C-6FAD191D44F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تعليمات بخصوص المستقبل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5-33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8586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يقدم المسيح تعليمات للتلاميذ بخصوص خدمة الروح المستقبلية القيامة وحضوره والذي سيأتي بقوة لخدمة فعالة ودخول غير محدود في الصلاة والسلام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945236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251520" y="0"/>
            <a:ext cx="8717797" cy="6858000"/>
            <a:chOff x="251520" y="0"/>
            <a:chExt cx="8717797" cy="6858000"/>
          </a:xfrm>
        </p:grpSpPr>
        <p:pic>
          <p:nvPicPr>
            <p:cNvPr id="3" name="Picture 2" descr="Screen Shot 2015-07-24 at 9.42.4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51520" y="0"/>
              <a:ext cx="8717797" cy="6858000"/>
            </a:xfrm>
            <a:prstGeom prst="rect">
              <a:avLst/>
            </a:prstGeom>
          </p:spPr>
        </p:pic>
        <p:sp>
          <p:nvSpPr>
            <p:cNvPr id="13" name="Rectangle 12"/>
            <p:cNvSpPr/>
            <p:nvPr/>
          </p:nvSpPr>
          <p:spPr bwMode="auto">
            <a:xfrm>
              <a:off x="2123728" y="1124744"/>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49289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429000"/>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971600" y="3032962"/>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195736" y="3068960"/>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971600" y="3933056"/>
              <a:ext cx="1080120" cy="2160240"/>
            </a:xfrm>
            <a:prstGeom prst="rect">
              <a:avLst/>
            </a:prstGeom>
            <a:solidFill>
              <a:srgbClr val="00235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228184" y="2420888"/>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25" name="Rectangle 24"/>
          <p:cNvSpPr/>
          <p:nvPr/>
        </p:nvSpPr>
        <p:spPr>
          <a:xfrm>
            <a:off x="899592" y="3122384"/>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18842" y="355443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162593" y="31223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1538040" y="1167135"/>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رجعية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3851920" y="2524834"/>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5796136" y="2524834"/>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4" name="Rectangle 33"/>
          <p:cNvSpPr/>
          <p:nvPr/>
        </p:nvSpPr>
        <p:spPr>
          <a:xfrm>
            <a:off x="1105992" y="15007"/>
            <a:ext cx="295232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971600" y="5383088"/>
            <a:ext cx="1152128"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بأثر رجعي)</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96716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CE7564-EE53-4361-8D33-68D581C7151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خدمة الروح القدس</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5-15</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مجيء الروح يعتمد على مغادرته حتى يسكن الروح القدس فيهم من أجل خدمة فعالة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3443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02" name="Picture 9" descr="jesus-crucfying-70"/>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2146300"/>
            <a:ext cx="9144000" cy="471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2" name="Rectangle 2"/>
          <p:cNvSpPr>
            <a:spLocks noGrp="1" noChangeArrowheads="1"/>
          </p:cNvSpPr>
          <p:nvPr>
            <p:ph type="title"/>
          </p:nvPr>
        </p:nvSpPr>
        <p:spPr>
          <a:xfrm>
            <a:off x="762000" y="457200"/>
            <a:ext cx="7772400" cy="1143000"/>
          </a:xfrm>
          <a:effectLst>
            <a:outerShdw blurRad="63500" dist="107763" dir="13500000" algn="ctr" rotWithShape="0">
              <a:schemeClr val="bg2">
                <a:alpha val="74998"/>
              </a:schemeClr>
            </a:outerShdw>
          </a:effectLst>
        </p:spPr>
        <p:txBody>
          <a:bodyPr/>
          <a:lstStyle/>
          <a:p>
            <a:pPr eaLnBrk="1" hangingPunct="1">
              <a:defRPr/>
            </a:pPr>
            <a:r>
              <a:rPr lang="ar-JO" sz="7200" dirty="0">
                <a:solidFill>
                  <a:schemeClr val="bg1"/>
                </a:solidFill>
                <a:cs typeface="Arial" panose="020B0604020202020204" pitchFamily="34" charset="0"/>
              </a:rPr>
              <a:t>يوحنا 16: 5-33</a:t>
            </a:r>
            <a:endParaRPr lang="en-US" sz="7200" dirty="0">
              <a:solidFill>
                <a:schemeClr val="bg1"/>
              </a:solidFill>
              <a:cs typeface="Arial" panose="020B0604020202020204" pitchFamily="34" charset="0"/>
            </a:endParaRPr>
          </a:p>
        </p:txBody>
      </p:sp>
      <p:sp>
        <p:nvSpPr>
          <p:cNvPr id="15370" name="Rectangle 10"/>
          <p:cNvSpPr>
            <a:spLocks noGrp="1" noChangeArrowheads="1"/>
          </p:cNvSpPr>
          <p:nvPr>
            <p:ph type="body" idx="1"/>
          </p:nvPr>
        </p:nvSpPr>
        <p:spPr>
          <a:xfrm>
            <a:off x="3886200" y="2898775"/>
            <a:ext cx="5105400" cy="3962400"/>
          </a:xfrm>
        </p:spPr>
        <p:txBody>
          <a:bodyPr/>
          <a:lstStyle/>
          <a:p>
            <a:pPr algn="ctr" eaLnBrk="1" hangingPunct="1">
              <a:lnSpc>
                <a:spcPct val="90000"/>
              </a:lnSpc>
              <a:buFontTx/>
              <a:buNone/>
              <a:defRPr/>
            </a:pPr>
            <a:r>
              <a:rPr lang="ar-JO" sz="3600" dirty="0">
                <a:solidFill>
                  <a:schemeClr val="bg1"/>
                </a:solidFill>
                <a:cs typeface="Arial" panose="020B0604020202020204" pitchFamily="34" charset="0"/>
              </a:rPr>
              <a:t>يستمر يسوع في</a:t>
            </a:r>
          </a:p>
          <a:p>
            <a:pPr algn="ctr" eaLnBrk="1" hangingPunct="1">
              <a:lnSpc>
                <a:spcPct val="90000"/>
              </a:lnSpc>
              <a:buFontTx/>
              <a:buNone/>
              <a:defRPr/>
            </a:pPr>
            <a:r>
              <a:rPr lang="ar-JO" sz="3600" dirty="0">
                <a:solidFill>
                  <a:schemeClr val="bg1"/>
                </a:solidFill>
                <a:cs typeface="Arial" panose="020B0604020202020204" pitchFamily="34" charset="0"/>
              </a:rPr>
              <a:t> تحضير التلاميذ لغيابه</a:t>
            </a:r>
            <a:endParaRPr lang="en-US" sz="3600" dirty="0">
              <a:solidFill>
                <a:schemeClr val="bg1"/>
              </a:solidFill>
              <a:cs typeface="Arial" panose="020B0604020202020204" pitchFamily="34" charset="0"/>
            </a:endParaRPr>
          </a:p>
          <a:p>
            <a:pPr algn="ctr" eaLnBrk="1" hangingPunct="1">
              <a:lnSpc>
                <a:spcPct val="90000"/>
              </a:lnSpc>
              <a:buFontTx/>
              <a:buNone/>
              <a:defRPr/>
            </a:pPr>
            <a:endParaRPr lang="en-US" sz="3600" dirty="0">
              <a:solidFill>
                <a:schemeClr val="bg1"/>
              </a:solidFill>
              <a:cs typeface="Arial" panose="020B0604020202020204" pitchFamily="34" charset="0"/>
            </a:endParaRPr>
          </a:p>
          <a:p>
            <a:pPr algn="ctr" eaLnBrk="1" hangingPunct="1">
              <a:lnSpc>
                <a:spcPct val="90000"/>
              </a:lnSpc>
              <a:buFontTx/>
              <a:buNone/>
              <a:defRPr/>
            </a:pPr>
            <a:r>
              <a:rPr lang="ar-JO" sz="3600" dirty="0">
                <a:solidFill>
                  <a:schemeClr val="bg1"/>
                </a:solidFill>
                <a:cs typeface="Arial" panose="020B0604020202020204" pitchFamily="34" charset="0"/>
              </a:rPr>
              <a:t>الخطاب الأخير</a:t>
            </a:r>
            <a:br>
              <a:rPr lang="en-US" sz="3600" dirty="0">
                <a:solidFill>
                  <a:schemeClr val="bg1"/>
                </a:solidFill>
                <a:cs typeface="Arial" panose="020B0604020202020204" pitchFamily="34" charset="0"/>
              </a:rPr>
            </a:br>
            <a:r>
              <a:rPr lang="en-US" sz="3600" dirty="0">
                <a:solidFill>
                  <a:schemeClr val="bg1"/>
                </a:solidFill>
                <a:cs typeface="Arial" panose="020B0604020202020204" pitchFamily="34" charset="0"/>
              </a:rPr>
              <a:t> </a:t>
            </a:r>
            <a:r>
              <a:rPr lang="ar-JO" sz="3600" dirty="0">
                <a:solidFill>
                  <a:schemeClr val="bg1"/>
                </a:solidFill>
                <a:cs typeface="Arial" panose="020B0604020202020204" pitchFamily="34" charset="0"/>
              </a:rPr>
              <a:t>الجزء 3</a:t>
            </a:r>
            <a:endParaRPr lang="en-US" sz="3600" dirty="0">
              <a:solidFill>
                <a:schemeClr val="bg1"/>
              </a:solidFill>
              <a:cs typeface="Arial" panose="020B0604020202020204" pitchFamily="34" charset="0"/>
            </a:endParaRPr>
          </a:p>
        </p:txBody>
      </p:sp>
    </p:spTree>
    <p:extLst>
      <p:ext uri="{BB962C8B-B14F-4D97-AF65-F5344CB8AC3E}">
        <p14:creationId xmlns:p14="http://schemas.microsoft.com/office/powerpoint/2010/main" val="3093080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70">
                                            <p:txEl>
                                              <p:pRg st="0" end="0"/>
                                            </p:txEl>
                                          </p:spTgt>
                                        </p:tgtEl>
                                        <p:attrNameLst>
                                          <p:attrName>style.visibility</p:attrName>
                                        </p:attrNameLst>
                                      </p:cBhvr>
                                      <p:to>
                                        <p:strVal val="visible"/>
                                      </p:to>
                                    </p:set>
                                    <p:animEffect transition="in" filter="fade">
                                      <p:cBhvr>
                                        <p:cTn id="7" dur="500"/>
                                        <p:tgtEl>
                                          <p:spTgt spid="1537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70">
                                            <p:txEl>
                                              <p:pRg st="1" end="1"/>
                                            </p:txEl>
                                          </p:spTgt>
                                        </p:tgtEl>
                                        <p:attrNameLst>
                                          <p:attrName>style.visibility</p:attrName>
                                        </p:attrNameLst>
                                      </p:cBhvr>
                                      <p:to>
                                        <p:strVal val="visible"/>
                                      </p:to>
                                    </p:set>
                                    <p:animEffect transition="in" filter="fade">
                                      <p:cBhvr>
                                        <p:cTn id="12" dur="500"/>
                                        <p:tgtEl>
                                          <p:spTgt spid="1537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70">
                                            <p:txEl>
                                              <p:pRg st="3" end="3"/>
                                            </p:txEl>
                                          </p:spTgt>
                                        </p:tgtEl>
                                        <p:attrNameLst>
                                          <p:attrName>style.visibility</p:attrName>
                                        </p:attrNameLst>
                                      </p:cBhvr>
                                      <p:to>
                                        <p:strVal val="visible"/>
                                      </p:to>
                                    </p:set>
                                    <p:animEffect transition="in" filter="fade">
                                      <p:cBhvr>
                                        <p:cTn id="17" dur="500"/>
                                        <p:tgtEl>
                                          <p:spTgt spid="1537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0" grpId="0" build="p"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descr="sunsetcros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إعداد التلاميذ </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في خطاب يسوع الأخير</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(يوحنا 13: 31-16: 33)</a:t>
            </a:r>
            <a:endParaRPr 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21226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8" descr="File_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3188"/>
            <a:ext cx="9144000" cy="666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8" name="Rectangle 6"/>
          <p:cNvSpPr>
            <a:spLocks noGrp="1" noChangeArrowheads="1"/>
          </p:cNvSpPr>
          <p:nvPr>
            <p:ph type="title"/>
          </p:nvPr>
        </p:nvSpPr>
        <p:spPr>
          <a:xfrm>
            <a:off x="381000" y="4876800"/>
            <a:ext cx="7848600" cy="1981200"/>
          </a:xfrm>
          <a:effectLst>
            <a:outerShdw blurRad="25400" dist="25399" dir="2700000" algn="ctr" rotWithShape="0">
              <a:srgbClr val="000000">
                <a:alpha val="99962"/>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lstStyle/>
          <a:p>
            <a:pPr eaLnBrk="1" hangingPunct="1">
              <a:lnSpc>
                <a:spcPct val="90000"/>
              </a:lnSpc>
              <a:spcBef>
                <a:spcPct val="20000"/>
              </a:spcBef>
              <a:buFont typeface="Wingdings" charset="0"/>
              <a:buNone/>
              <a:defRPr/>
            </a:pPr>
            <a:r>
              <a:rPr lang="ar-JO" sz="4000" b="1" i="0" dirty="0">
                <a:latin typeface="Arial" panose="020B0604020202020204" pitchFamily="34" charset="0"/>
                <a:cs typeface="Arial" panose="020B0604020202020204" pitchFamily="34" charset="0"/>
              </a:rPr>
              <a:t>كيف استطاع التلاميذ التعايش بدون يسوع</a:t>
            </a:r>
            <a:br>
              <a:rPr lang="ar-JO" sz="4000" b="1" i="0" dirty="0">
                <a:latin typeface="Arial" panose="020B0604020202020204" pitchFamily="34" charset="0"/>
                <a:cs typeface="Arial" panose="020B0604020202020204" pitchFamily="34" charset="0"/>
              </a:rPr>
            </a:br>
            <a:r>
              <a:rPr lang="ar-JO" sz="4000" b="1" i="0" dirty="0">
                <a:latin typeface="Arial" panose="020B0604020202020204" pitchFamily="34" charset="0"/>
                <a:cs typeface="Arial" panose="020B0604020202020204" pitchFamily="34" charset="0"/>
              </a:rPr>
              <a:t> بعد الآن؟</a:t>
            </a:r>
            <a:endParaRPr lang="en-US" sz="4000" b="1" i="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270006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2" descr="Sky beauty"/>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solidFill>
            <a:srgbClr val="FFFFFF"/>
          </a:solidFill>
          <a:ln>
            <a:noFill/>
          </a:ln>
        </p:spPr>
      </p:pic>
      <p:sp>
        <p:nvSpPr>
          <p:cNvPr id="145411" name="Rectangle 3"/>
          <p:cNvSpPr>
            <a:spLocks noGrp="1" noChangeArrowheads="1"/>
          </p:cNvSpPr>
          <p:nvPr>
            <p:ph type="title"/>
          </p:nvPr>
        </p:nvSpPr>
        <p:spPr>
          <a:xfrm>
            <a:off x="0" y="914400"/>
            <a:ext cx="8458200" cy="1143000"/>
          </a:xfrm>
          <a:effectLst>
            <a:outerShdw blurRad="25400" dist="25399" dir="2700000" algn="ctr" rotWithShape="0">
              <a:schemeClr val="tx1">
                <a:alpha val="99962"/>
              </a:schemeClr>
            </a:outerShdw>
          </a:effectLst>
        </p:spPr>
        <p:txBody>
          <a:bodyPr/>
          <a:lstStyle/>
          <a:p>
            <a:pPr algn="r" eaLnBrk="1" hangingPunct="1">
              <a:defRPr/>
            </a:pPr>
            <a:r>
              <a:rPr lang="ar-JO" sz="6000" b="1" i="0" dirty="0">
                <a:solidFill>
                  <a:srgbClr val="232391"/>
                </a:solidFill>
                <a:latin typeface="Arial" panose="020B0604020202020204" pitchFamily="34" charset="0"/>
                <a:cs typeface="Arial" panose="020B0604020202020204" pitchFamily="34" charset="0"/>
              </a:rPr>
              <a:t>الروح القدس</a:t>
            </a:r>
            <a:endParaRPr lang="en-US" sz="5400" b="1" i="0" dirty="0">
              <a:latin typeface="Arial" panose="020B0604020202020204" pitchFamily="34" charset="0"/>
              <a:cs typeface="Arial" panose="020B0604020202020204" pitchFamily="34" charset="0"/>
            </a:endParaRPr>
          </a:p>
        </p:txBody>
      </p:sp>
      <p:sp>
        <p:nvSpPr>
          <p:cNvPr id="145412" name="Rectangle 4"/>
          <p:cNvSpPr>
            <a:spLocks noGrp="1" noChangeArrowheads="1"/>
          </p:cNvSpPr>
          <p:nvPr>
            <p:ph type="body" idx="1"/>
          </p:nvPr>
        </p:nvSpPr>
        <p:spPr>
          <a:xfrm>
            <a:off x="0" y="4953000"/>
            <a:ext cx="8458200" cy="1905000"/>
          </a:xfrm>
          <a:effectLst>
            <a:outerShdw blurRad="25400" dist="25399" dir="2700000" algn="ctr" rotWithShape="0">
              <a:srgbClr val="000000">
                <a:alpha val="99962"/>
              </a:srgbClr>
            </a:outerShdw>
          </a:effectLst>
        </p:spPr>
        <p:txBody>
          <a:bodyPr/>
          <a:lstStyle/>
          <a:p>
            <a:pPr marL="0" indent="0" algn="ctr" eaLnBrk="1" hangingPunct="1">
              <a:lnSpc>
                <a:spcPct val="90000"/>
              </a:lnSpc>
              <a:buNone/>
              <a:defRPr/>
            </a:pPr>
            <a:r>
              <a:rPr lang="ar-JO" sz="4800" b="1" dirty="0">
                <a:effectLst>
                  <a:glow rad="228600">
                    <a:srgbClr val="000000">
                      <a:alpha val="40000"/>
                    </a:srgbClr>
                  </a:glow>
                </a:effectLst>
                <a:latin typeface="Arial" panose="020B0604020202020204" pitchFamily="34" charset="0"/>
                <a:cs typeface="Arial" panose="020B0604020202020204" pitchFamily="34" charset="0"/>
              </a:rPr>
              <a:t>كيف استطاع التلاميذ التعايش بدون يسوع</a:t>
            </a:r>
            <a:br>
              <a:rPr lang="ar-JO" sz="4800" b="1" dirty="0">
                <a:effectLst>
                  <a:glow rad="228600">
                    <a:srgbClr val="000000">
                      <a:alpha val="40000"/>
                    </a:srgbClr>
                  </a:glow>
                </a:effectLst>
                <a:latin typeface="Arial" panose="020B0604020202020204" pitchFamily="34" charset="0"/>
                <a:cs typeface="Arial" panose="020B0604020202020204" pitchFamily="34" charset="0"/>
              </a:rPr>
            </a:br>
            <a:r>
              <a:rPr lang="ar-JO" sz="4800" b="1" dirty="0">
                <a:effectLst>
                  <a:glow rad="228600">
                    <a:srgbClr val="000000">
                      <a:alpha val="40000"/>
                    </a:srgbClr>
                  </a:glow>
                </a:effectLst>
                <a:latin typeface="Arial" panose="020B0604020202020204" pitchFamily="34" charset="0"/>
                <a:cs typeface="Arial" panose="020B0604020202020204" pitchFamily="34" charset="0"/>
              </a:rPr>
              <a:t> بعد الآن؟</a:t>
            </a:r>
            <a:endParaRPr lang="en-US" sz="4800" b="1" dirty="0">
              <a:effectLst>
                <a:glow rad="228600">
                  <a:srgbClr val="000000">
                    <a:alpha val="40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85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withEffect">
                                  <p:stCondLst>
                                    <p:cond delay="0"/>
                                  </p:stCondLst>
                                  <p:childTnLst>
                                    <p:set>
                                      <p:cBhvr>
                                        <p:cTn id="6" dur="1" fill="hold">
                                          <p:stCondLst>
                                            <p:cond delay="0"/>
                                          </p:stCondLst>
                                        </p:cTn>
                                        <p:tgtEl>
                                          <p:spTgt spid="145411">
                                            <p:txEl>
                                              <p:pRg st="0" end="0"/>
                                            </p:txEl>
                                          </p:spTgt>
                                        </p:tgtEl>
                                        <p:attrNameLst>
                                          <p:attrName>style.visibility</p:attrName>
                                        </p:attrNameLst>
                                      </p:cBhvr>
                                      <p:to>
                                        <p:strVal val="visible"/>
                                      </p:to>
                                    </p:set>
                                    <p:animEffect transition="in" filter="box(out)">
                                      <p:cBhvr>
                                        <p:cTn id="7" dur="500"/>
                                        <p:tgtEl>
                                          <p:spTgt spid="145411">
                                            <p:txEl>
                                              <p:pRg st="0" end="0"/>
                                            </p:txEl>
                                          </p:spTgt>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45410"/>
                                        </p:tgtEl>
                                        <p:attrNameLst>
                                          <p:attrName>style.visibility</p:attrName>
                                        </p:attrNameLst>
                                      </p:cBhvr>
                                      <p:to>
                                        <p:strVal val="visible"/>
                                      </p:to>
                                    </p:set>
                                    <p:animEffect transition="in" filter="dissolve">
                                      <p:cBhvr>
                                        <p:cTn id="11" dur="500"/>
                                        <p:tgtEl>
                                          <p:spTgt spid="145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1" grpId="0" build="p"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3" name="AutoShape 9"/>
          <p:cNvSpPr>
            <a:spLocks noChangeArrowheads="1"/>
          </p:cNvSpPr>
          <p:nvPr/>
        </p:nvSpPr>
        <p:spPr bwMode="auto">
          <a:xfrm>
            <a:off x="4800600" y="2743200"/>
            <a:ext cx="4114800" cy="2209800"/>
          </a:xfrm>
          <a:prstGeom prst="downArrowCallout">
            <a:avLst>
              <a:gd name="adj1" fmla="val 46552"/>
              <a:gd name="adj2" fmla="val 46552"/>
              <a:gd name="adj3" fmla="val 16667"/>
              <a:gd name="adj4" fmla="val 66667"/>
            </a:avLst>
          </a:prstGeom>
          <a:gradFill rotWithShape="0">
            <a:gsLst>
              <a:gs pos="0">
                <a:schemeClr val="bg2"/>
              </a:gs>
              <a:gs pos="100000">
                <a:srgbClr val="80008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9271" name="AutoShape 7"/>
          <p:cNvSpPr>
            <a:spLocks noChangeArrowheads="1"/>
          </p:cNvSpPr>
          <p:nvPr/>
        </p:nvSpPr>
        <p:spPr bwMode="auto">
          <a:xfrm>
            <a:off x="457200" y="2743200"/>
            <a:ext cx="4114800" cy="2209800"/>
          </a:xfrm>
          <a:prstGeom prst="downArrowCallout">
            <a:avLst>
              <a:gd name="adj1" fmla="val 46552"/>
              <a:gd name="adj2" fmla="val 46552"/>
              <a:gd name="adj3" fmla="val 16667"/>
              <a:gd name="adj4" fmla="val 66667"/>
            </a:avLst>
          </a:prstGeom>
          <a:gradFill rotWithShape="0">
            <a:gsLst>
              <a:gs pos="0">
                <a:schemeClr val="bg2"/>
              </a:gs>
              <a:gs pos="100000">
                <a:schemeClr va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9266" name="Rectangle 2"/>
          <p:cNvSpPr>
            <a:spLocks noGrp="1" noChangeArrowheads="1"/>
          </p:cNvSpPr>
          <p:nvPr>
            <p:ph type="ctrTitle"/>
          </p:nvPr>
        </p:nvSpPr>
        <p:spPr>
          <a:xfrm>
            <a:off x="1828800" y="0"/>
            <a:ext cx="7315200" cy="1676400"/>
          </a:xfrm>
          <a:effectLst>
            <a:outerShdw blurRad="63500" dist="107763" dir="18900000" algn="ctr" rotWithShape="0">
              <a:srgbClr val="000000">
                <a:alpha val="75000"/>
              </a:srgbClr>
            </a:outerShdw>
          </a:effectLst>
        </p:spPr>
        <p:txBody>
          <a:bodyPr/>
          <a:lstStyle/>
          <a:p>
            <a:pPr>
              <a:defRPr/>
            </a:pPr>
            <a:br>
              <a:rPr lang="en-US" sz="6000" dirty="0">
                <a:solidFill>
                  <a:schemeClr val="tx1"/>
                </a:solidFill>
                <a:latin typeface="Arial" panose="020B0604020202020204" pitchFamily="34" charset="0"/>
                <a:cs typeface="Arial" panose="020B0604020202020204" pitchFamily="34" charset="0"/>
              </a:rPr>
            </a:br>
            <a:r>
              <a:rPr lang="ar-JO" sz="6000" dirty="0">
                <a:solidFill>
                  <a:schemeClr val="tx1"/>
                </a:solidFill>
                <a:latin typeface="Arial" panose="020B0604020202020204" pitchFamily="34" charset="0"/>
                <a:cs typeface="Arial" panose="020B0604020202020204" pitchFamily="34" charset="0"/>
              </a:rPr>
              <a:t>خدمات الروح الرئيسية </a:t>
            </a:r>
            <a:br>
              <a:rPr lang="ar-JO" sz="6000" dirty="0">
                <a:solidFill>
                  <a:schemeClr val="tx1"/>
                </a:solidFill>
                <a:latin typeface="Arial" panose="020B0604020202020204" pitchFamily="34" charset="0"/>
                <a:cs typeface="Arial" panose="020B0604020202020204" pitchFamily="34" charset="0"/>
              </a:rPr>
            </a:br>
            <a:r>
              <a:rPr lang="ar-JO" sz="6000" dirty="0">
                <a:solidFill>
                  <a:schemeClr val="tx1"/>
                </a:solidFill>
                <a:latin typeface="Arial" panose="020B0604020202020204" pitchFamily="34" charset="0"/>
                <a:cs typeface="Arial" panose="020B0604020202020204" pitchFamily="34" charset="0"/>
              </a:rPr>
              <a:t>(16: 5-15)</a:t>
            </a:r>
            <a:endParaRPr lang="en-US" sz="7200" dirty="0">
              <a:solidFill>
                <a:schemeClr val="tx1"/>
              </a:solidFill>
              <a:latin typeface="Arial" panose="020B0604020202020204" pitchFamily="34" charset="0"/>
              <a:cs typeface="Arial" panose="020B0604020202020204" pitchFamily="34" charset="0"/>
            </a:endParaRPr>
          </a:p>
        </p:txBody>
      </p:sp>
      <p:sp>
        <p:nvSpPr>
          <p:cNvPr id="139267" name="Rectangle 3"/>
          <p:cNvSpPr>
            <a:spLocks noGrp="1" noChangeArrowheads="1"/>
          </p:cNvSpPr>
          <p:nvPr>
            <p:ph type="subTitle" idx="1"/>
          </p:nvPr>
        </p:nvSpPr>
        <p:spPr>
          <a:xfrm>
            <a:off x="228600" y="2781300"/>
            <a:ext cx="4572000" cy="1371600"/>
          </a:xfrm>
          <a:effectLst/>
        </p:spPr>
        <p:txBody>
          <a:bodyPr/>
          <a:lstStyle/>
          <a:p>
            <a:pPr>
              <a:defRPr/>
            </a:pPr>
            <a:r>
              <a:rPr lang="ar-JO" sz="4000" dirty="0">
                <a:effectLst/>
                <a:cs typeface="Arial" panose="020B0604020202020204" pitchFamily="34" charset="0"/>
              </a:rPr>
              <a:t>غير المؤمنين</a:t>
            </a:r>
            <a:br>
              <a:rPr lang="en-US" sz="4000" dirty="0">
                <a:effectLst/>
                <a:cs typeface="Arial" panose="020B0604020202020204" pitchFamily="34" charset="0"/>
              </a:rPr>
            </a:br>
            <a:r>
              <a:rPr lang="ar-JO" sz="4000" dirty="0">
                <a:effectLst/>
                <a:cs typeface="Arial" panose="020B0604020202020204" pitchFamily="34" charset="0"/>
              </a:rPr>
              <a:t>8-11</a:t>
            </a:r>
            <a:endParaRPr lang="en-US" sz="4000" dirty="0">
              <a:effectLst/>
              <a:cs typeface="Arial" panose="020B0604020202020204" pitchFamily="34" charset="0"/>
            </a:endParaRPr>
          </a:p>
        </p:txBody>
      </p:sp>
      <p:sp>
        <p:nvSpPr>
          <p:cNvPr id="139268" name="Rectangle 4"/>
          <p:cNvSpPr>
            <a:spLocks noChangeArrowheads="1"/>
          </p:cNvSpPr>
          <p:nvPr/>
        </p:nvSpPr>
        <p:spPr bwMode="auto">
          <a:xfrm>
            <a:off x="4572000" y="2743200"/>
            <a:ext cx="4572000" cy="14478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المؤمنين</a:t>
            </a:r>
            <a:br>
              <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12-15</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9269" name="Rectangle 5"/>
          <p:cNvSpPr>
            <a:spLocks noChangeArrowheads="1"/>
          </p:cNvSpPr>
          <p:nvPr/>
        </p:nvSpPr>
        <p:spPr bwMode="auto">
          <a:xfrm>
            <a:off x="228600" y="5029200"/>
            <a:ext cx="4572000" cy="12192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التبكيت</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9270" name="Rectangle 6"/>
          <p:cNvSpPr>
            <a:spLocks noChangeArrowheads="1"/>
          </p:cNvSpPr>
          <p:nvPr/>
        </p:nvSpPr>
        <p:spPr bwMode="auto">
          <a:xfrm>
            <a:off x="4572000" y="5029200"/>
            <a:ext cx="4572000" cy="12192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التعليم</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139275" name="Picture 11" descr="001_dovesymbolofHolySpiritbyGrim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38113"/>
            <a:ext cx="1676400" cy="161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6885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139275"/>
                                        </p:tgtEl>
                                        <p:attrNameLst>
                                          <p:attrName>style.visibility</p:attrName>
                                        </p:attrNameLst>
                                      </p:cBhvr>
                                      <p:to>
                                        <p:strVal val="visible"/>
                                      </p:to>
                                    </p:set>
                                    <p:animEffect transition="in" filter="dissolve">
                                      <p:cBhvr>
                                        <p:cTn id="7" dur="500"/>
                                        <p:tgtEl>
                                          <p:spTgt spid="1392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9267">
                                            <p:txEl>
                                              <p:pRg st="0" end="0"/>
                                            </p:txEl>
                                          </p:spTgt>
                                        </p:tgtEl>
                                        <p:attrNameLst>
                                          <p:attrName>style.visibility</p:attrName>
                                        </p:attrNameLst>
                                      </p:cBhvr>
                                      <p:to>
                                        <p:strVal val="visible"/>
                                      </p:to>
                                    </p:set>
                                    <p:animEffect transition="in" filter="wipe(up)">
                                      <p:cBhvr>
                                        <p:cTn id="12" dur="500"/>
                                        <p:tgtEl>
                                          <p:spTgt spid="139267">
                                            <p:txEl>
                                              <p:pRg st="0" end="0"/>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139271"/>
                                        </p:tgtEl>
                                        <p:attrNameLst>
                                          <p:attrName>style.visibility</p:attrName>
                                        </p:attrNameLst>
                                      </p:cBhvr>
                                      <p:to>
                                        <p:strVal val="visible"/>
                                      </p:to>
                                    </p:set>
                                    <p:animEffect transition="in" filter="wipe(up)">
                                      <p:cBhvr>
                                        <p:cTn id="15" dur="500"/>
                                        <p:tgtEl>
                                          <p:spTgt spid="13927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8" presetClass="entr" presetSubtype="16" fill="hold" grpId="0" nodeType="clickEffect">
                                  <p:stCondLst>
                                    <p:cond delay="0"/>
                                  </p:stCondLst>
                                  <p:childTnLst>
                                    <p:set>
                                      <p:cBhvr>
                                        <p:cTn id="19" dur="1" fill="hold">
                                          <p:stCondLst>
                                            <p:cond delay="0"/>
                                          </p:stCondLst>
                                        </p:cTn>
                                        <p:tgtEl>
                                          <p:spTgt spid="139269"/>
                                        </p:tgtEl>
                                        <p:attrNameLst>
                                          <p:attrName>style.visibility</p:attrName>
                                        </p:attrNameLst>
                                      </p:cBhvr>
                                      <p:to>
                                        <p:strVal val="visible"/>
                                      </p:to>
                                    </p:set>
                                    <p:animEffect transition="in" filter="diamond(in)">
                                      <p:cBhvr>
                                        <p:cTn id="20" dur="2000"/>
                                        <p:tgtEl>
                                          <p:spTgt spid="1392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39268"/>
                                        </p:tgtEl>
                                        <p:attrNameLst>
                                          <p:attrName>style.visibility</p:attrName>
                                        </p:attrNameLst>
                                      </p:cBhvr>
                                      <p:to>
                                        <p:strVal val="visible"/>
                                      </p:to>
                                    </p:set>
                                    <p:animEffect transition="in" filter="wipe(up)">
                                      <p:cBhvr>
                                        <p:cTn id="25" dur="500"/>
                                        <p:tgtEl>
                                          <p:spTgt spid="139268"/>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9273"/>
                                        </p:tgtEl>
                                        <p:attrNameLst>
                                          <p:attrName>style.visibility</p:attrName>
                                        </p:attrNameLst>
                                      </p:cBhvr>
                                      <p:to>
                                        <p:strVal val="visible"/>
                                      </p:to>
                                    </p:set>
                                    <p:animEffect transition="in" filter="wipe(up)">
                                      <p:cBhvr>
                                        <p:cTn id="28" dur="500"/>
                                        <p:tgtEl>
                                          <p:spTgt spid="13927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ntr" presetSubtype="16" fill="hold" grpId="0" nodeType="clickEffect">
                                  <p:stCondLst>
                                    <p:cond delay="0"/>
                                  </p:stCondLst>
                                  <p:childTnLst>
                                    <p:set>
                                      <p:cBhvr>
                                        <p:cTn id="32" dur="1" fill="hold">
                                          <p:stCondLst>
                                            <p:cond delay="0"/>
                                          </p:stCondLst>
                                        </p:cTn>
                                        <p:tgtEl>
                                          <p:spTgt spid="139270"/>
                                        </p:tgtEl>
                                        <p:attrNameLst>
                                          <p:attrName>style.visibility</p:attrName>
                                        </p:attrNameLst>
                                      </p:cBhvr>
                                      <p:to>
                                        <p:strVal val="visible"/>
                                      </p:to>
                                    </p:set>
                                    <p:animEffect transition="in" filter="diamond(in)">
                                      <p:cBhvr>
                                        <p:cTn id="33" dur="2000"/>
                                        <p:tgtEl>
                                          <p:spTgt spid="139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73" grpId="0" animBg="1"/>
      <p:bldP spid="139271" grpId="0" animBg="1"/>
      <p:bldP spid="139267" grpId="0" build="p"/>
      <p:bldP spid="139268" grpId="0"/>
      <p:bldP spid="139269" grpId="0"/>
      <p:bldP spid="139270"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p:txBody>
          <a:bodyPr/>
          <a:lstStyle/>
          <a:p>
            <a:pPr eaLnBrk="1" hangingPunct="1">
              <a:defRPr/>
            </a:pPr>
            <a:r>
              <a:rPr kumimoji="0" lang="ar-JO" dirty="0">
                <a:latin typeface="Arial" panose="020B0604020202020204" pitchFamily="34" charset="0"/>
                <a:cs typeface="Arial" panose="020B0604020202020204" pitchFamily="34" charset="0"/>
              </a:rPr>
              <a:t>كيف يبكت الروح القدس غير المؤمنين (16: 8-11)؟</a:t>
            </a:r>
            <a:endParaRPr kumimoji="0" lang="en-US" dirty="0">
              <a:latin typeface="Arial" panose="020B0604020202020204" pitchFamily="34" charset="0"/>
              <a:cs typeface="Arial" panose="020B0604020202020204" pitchFamily="34" charset="0"/>
            </a:endParaRPr>
          </a:p>
        </p:txBody>
      </p:sp>
      <p:sp>
        <p:nvSpPr>
          <p:cNvPr id="143363" name="Rectangle 3"/>
          <p:cNvSpPr>
            <a:spLocks noGrp="1" noChangeArrowheads="1"/>
          </p:cNvSpPr>
          <p:nvPr>
            <p:ph type="body" idx="1"/>
          </p:nvPr>
        </p:nvSpPr>
        <p:spPr>
          <a:xfrm>
            <a:off x="685800" y="2590800"/>
            <a:ext cx="7772400" cy="3505200"/>
          </a:xfrm>
        </p:spPr>
        <p:txBody>
          <a:bodyPr/>
          <a:lstStyle/>
          <a:p>
            <a:pPr algn="r" rtl="1" eaLnBrk="1" hangingPunct="1">
              <a:defRPr/>
            </a:pPr>
            <a:r>
              <a:rPr kumimoji="0" lang="ar-JO" b="1" dirty="0">
                <a:latin typeface="Arial" panose="020B0604020202020204" pitchFamily="34" charset="0"/>
                <a:cs typeface="Arial" panose="020B0604020202020204" pitchFamily="34" charset="0"/>
              </a:rPr>
              <a:t>خلاصة التبكيت (8)</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على الخطية (9)</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بخصوص البر (10)</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بخصوص الدينونة (11)</a:t>
            </a:r>
            <a:endParaRPr kumimoji="0"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1007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43363">
                                            <p:txEl>
                                              <p:pRg st="0" end="0"/>
                                            </p:txEl>
                                          </p:spTgt>
                                        </p:tgtEl>
                                        <p:attrNameLst>
                                          <p:attrName>style.visibility</p:attrName>
                                        </p:attrNameLst>
                                      </p:cBhvr>
                                      <p:to>
                                        <p:strVal val="visible"/>
                                      </p:to>
                                    </p:set>
                                    <p:animEffect transition="in" filter="wipe(right)">
                                      <p:cBhvr>
                                        <p:cTn id="7" dur="500"/>
                                        <p:tgtEl>
                                          <p:spTgt spid="143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43363">
                                            <p:txEl>
                                              <p:pRg st="1" end="1"/>
                                            </p:txEl>
                                          </p:spTgt>
                                        </p:tgtEl>
                                        <p:attrNameLst>
                                          <p:attrName>style.visibility</p:attrName>
                                        </p:attrNameLst>
                                      </p:cBhvr>
                                      <p:to>
                                        <p:strVal val="visible"/>
                                      </p:to>
                                    </p:set>
                                    <p:animEffect transition="in" filter="wipe(right)">
                                      <p:cBhvr>
                                        <p:cTn id="12" dur="500"/>
                                        <p:tgtEl>
                                          <p:spTgt spid="1433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43363">
                                            <p:txEl>
                                              <p:pRg st="2" end="2"/>
                                            </p:txEl>
                                          </p:spTgt>
                                        </p:tgtEl>
                                        <p:attrNameLst>
                                          <p:attrName>style.visibility</p:attrName>
                                        </p:attrNameLst>
                                      </p:cBhvr>
                                      <p:to>
                                        <p:strVal val="visible"/>
                                      </p:to>
                                    </p:set>
                                    <p:animEffect transition="in" filter="wipe(right)">
                                      <p:cBhvr>
                                        <p:cTn id="17" dur="500"/>
                                        <p:tgtEl>
                                          <p:spTgt spid="1433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43363">
                                            <p:txEl>
                                              <p:pRg st="3" end="3"/>
                                            </p:txEl>
                                          </p:spTgt>
                                        </p:tgtEl>
                                        <p:attrNameLst>
                                          <p:attrName>style.visibility</p:attrName>
                                        </p:attrNameLst>
                                      </p:cBhvr>
                                      <p:to>
                                        <p:strVal val="visible"/>
                                      </p:to>
                                    </p:set>
                                    <p:animEffect transition="in" filter="wipe(right)">
                                      <p:cBhvr>
                                        <p:cTn id="22" dur="500"/>
                                        <p:tgtEl>
                                          <p:spTgt spid="1433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3" grpId="0" uiExpand="1" build="p"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Bible spirit dove"/>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title"/>
          </p:nvPr>
        </p:nvSpPr>
        <p:spPr>
          <a:xfrm>
            <a:off x="1219200" y="0"/>
            <a:ext cx="7772400" cy="1143000"/>
          </a:xfrm>
          <a:effectLst>
            <a:outerShdw blurRad="25400" dist="25399" dir="2700000" algn="ctr" rotWithShape="0">
              <a:srgbClr val="000000">
                <a:alpha val="99962"/>
              </a:srgbClr>
            </a:outerShdw>
          </a:effectLst>
        </p:spPr>
        <p:txBody>
          <a:bodyPr/>
          <a:lstStyle/>
          <a:p>
            <a:pPr algn="r" eaLnBrk="1" hangingPunct="1">
              <a:defRPr/>
            </a:pPr>
            <a:r>
              <a:rPr lang="ar-JO" b="1" i="0" dirty="0">
                <a:latin typeface="Arial" panose="020B0604020202020204" pitchFamily="34" charset="0"/>
                <a:cs typeface="Arial" panose="020B0604020202020204" pitchFamily="34" charset="0"/>
              </a:rPr>
              <a:t>الروح والكلمة</a:t>
            </a:r>
            <a:endParaRPr lang="en-US" sz="4000" i="0" dirty="0">
              <a:latin typeface="Arial" panose="020B0604020202020204" pitchFamily="34" charset="0"/>
              <a:cs typeface="Arial" panose="020B0604020202020204" pitchFamily="34" charset="0"/>
            </a:endParaRPr>
          </a:p>
        </p:txBody>
      </p:sp>
      <p:sp>
        <p:nvSpPr>
          <p:cNvPr id="133123" name="Rectangle 3"/>
          <p:cNvSpPr>
            <a:spLocks noGrp="1" noChangeArrowheads="1"/>
          </p:cNvSpPr>
          <p:nvPr>
            <p:ph type="body" idx="1"/>
          </p:nvPr>
        </p:nvSpPr>
        <p:spPr>
          <a:xfrm>
            <a:off x="228600" y="5334000"/>
            <a:ext cx="8534400" cy="1371600"/>
          </a:xfrm>
          <a:solidFill>
            <a:schemeClr val="bg1"/>
          </a:solidFill>
          <a:effectLst>
            <a:outerShdw blurRad="25400" dist="25399" dir="2700000" algn="ctr" rotWithShape="0">
              <a:srgbClr val="000000">
                <a:alpha val="99962"/>
              </a:srgbClr>
            </a:outerShdw>
          </a:effectLst>
        </p:spPr>
        <p:txBody>
          <a:bodyPr/>
          <a:lstStyle/>
          <a:p>
            <a:pPr marL="0" indent="0" algn="ctr" eaLnBrk="1" hangingPunct="1">
              <a:lnSpc>
                <a:spcPct val="90000"/>
              </a:lnSpc>
              <a:buFont typeface="Wingdings" charset="0"/>
              <a:buNone/>
              <a:defRPr/>
            </a:pPr>
            <a:r>
              <a:rPr lang="ar-JO" sz="3600" b="1" dirty="0">
                <a:latin typeface="Arial" panose="020B0604020202020204" pitchFamily="34" charset="0"/>
                <a:cs typeface="Arial" panose="020B0604020202020204" pitchFamily="34" charset="0"/>
              </a:rPr>
              <a:t>وأما متى جاء ذاك روح الحق فهويرشدكم إلى جميع الحق (16: 13)</a:t>
            </a:r>
            <a:endParaRPr lang="en-US" sz="3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580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33122">
                                            <p:txEl>
                                              <p:pRg st="0" end="0"/>
                                            </p:txEl>
                                          </p:spTgt>
                                        </p:tgtEl>
                                        <p:attrNameLst>
                                          <p:attrName>style.visibility</p:attrName>
                                        </p:attrNameLst>
                                      </p:cBhvr>
                                      <p:to>
                                        <p:strVal val="visible"/>
                                      </p:to>
                                    </p:set>
                                    <p:animEffect transition="in" filter="box(out)">
                                      <p:cBhvr>
                                        <p:cTn id="7" dur="500"/>
                                        <p:tgtEl>
                                          <p:spTgt spid="13312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1" nodeType="clickEffect">
                                  <p:stCondLst>
                                    <p:cond delay="0"/>
                                  </p:stCondLst>
                                  <p:childTnLst>
                                    <p:set>
                                      <p:cBhvr>
                                        <p:cTn id="11" dur="1" fill="hold">
                                          <p:stCondLst>
                                            <p:cond delay="0"/>
                                          </p:stCondLst>
                                        </p:cTn>
                                        <p:tgtEl>
                                          <p:spTgt spid="133123"/>
                                        </p:tgtEl>
                                        <p:attrNameLst>
                                          <p:attrName>style.visibility</p:attrName>
                                        </p:attrNameLst>
                                      </p:cBhvr>
                                      <p:to>
                                        <p:strVal val="visible"/>
                                      </p:to>
                                    </p:set>
                                  </p:childTnLst>
                                </p:cTn>
                              </p:par>
                            </p:childTnLst>
                          </p:cTn>
                        </p:par>
                        <p:par>
                          <p:cTn id="12" fill="hold" nodeType="afterGroup">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133123">
                                            <p:txEl>
                                              <p:charRg st="4294967295" end="4294967295"/>
                                            </p:txEl>
                                          </p:spTgt>
                                        </p:tgtEl>
                                        <p:attrNameLst>
                                          <p:attrName>style.visibility</p:attrName>
                                        </p:attrNameLst>
                                      </p:cBhvr>
                                      <p:to>
                                        <p:strVal val="visible"/>
                                      </p:to>
                                    </p:set>
                                    <p:animEffect transition="in" filter="fade">
                                      <p:cBhvr>
                                        <p:cTn id="15" dur="500"/>
                                        <p:tgtEl>
                                          <p:spTgt spid="133123">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2" grpId="0" build="p" autoUpdateAnimBg="0"/>
      <p:bldP spid="133123" grpId="0" autoUpdateAnimBg="0"/>
      <p:bldP spid="133123" grpId="1"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2" descr="TheWordBullet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Rectangle 3"/>
          <p:cNvSpPr>
            <a:spLocks noGrp="1" noChangeArrowheads="1"/>
          </p:cNvSpPr>
          <p:nvPr>
            <p:ph type="title"/>
          </p:nvPr>
        </p:nvSpPr>
        <p:spPr>
          <a:xfrm>
            <a:off x="1066800" y="762000"/>
            <a:ext cx="8077200" cy="1143000"/>
          </a:xfrm>
          <a:effectLst>
            <a:outerShdw blurRad="63500" dist="35921" dir="2700000" algn="ctr" rotWithShape="0">
              <a:schemeClr val="bg1">
                <a:alpha val="74998"/>
              </a:schemeClr>
            </a:outerShdw>
          </a:effectLst>
        </p:spPr>
        <p:txBody>
          <a:bodyPr/>
          <a:lstStyle/>
          <a:p>
            <a:pPr eaLnBrk="1" hangingPunct="1">
              <a:defRPr/>
            </a:pPr>
            <a:r>
              <a:rPr lang="ar-JO" sz="4000" b="1" dirty="0">
                <a:latin typeface="Arial" panose="020B0604020202020204" pitchFamily="34" charset="0"/>
                <a:cs typeface="Arial" panose="020B0604020202020204" pitchFamily="34" charset="0"/>
              </a:rPr>
              <a:t>كيف يعلم الروح القدس المؤمنين كلمة الله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(16: 12-15)؟</a:t>
            </a:r>
            <a:endParaRPr lang="en-US" dirty="0">
              <a:solidFill>
                <a:schemeClr val="bg1"/>
              </a:solidFill>
              <a:latin typeface="Arial" panose="020B0604020202020204" pitchFamily="34" charset="0"/>
              <a:cs typeface="Arial" panose="020B0604020202020204" pitchFamily="34" charset="0"/>
            </a:endParaRPr>
          </a:p>
        </p:txBody>
      </p:sp>
      <p:sp>
        <p:nvSpPr>
          <p:cNvPr id="9220" name="Rectangle 4"/>
          <p:cNvSpPr>
            <a:spLocks noGrp="1" noChangeArrowheads="1"/>
          </p:cNvSpPr>
          <p:nvPr>
            <p:ph type="body" idx="1"/>
          </p:nvPr>
        </p:nvSpPr>
        <p:spPr>
          <a:xfrm>
            <a:off x="2362200" y="2667000"/>
            <a:ext cx="6324600" cy="4191000"/>
          </a:xfrm>
          <a:effectLst>
            <a:outerShdw blurRad="63500" dist="35921" dir="2700000" algn="ctr" rotWithShape="0">
              <a:schemeClr val="tx2">
                <a:alpha val="74998"/>
              </a:schemeClr>
            </a:outerShdw>
          </a:effectLst>
        </p:spPr>
        <p:txBody>
          <a:bodyPr/>
          <a:lstStyle/>
          <a:p>
            <a:pPr eaLnBrk="1" hangingPunct="1">
              <a:defRPr/>
            </a:pPr>
            <a:endParaRPr lang="en-US" b="1" dirty="0">
              <a:solidFill>
                <a:schemeClr val="bg1"/>
              </a:solidFill>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8F085972-86B4-54EA-72C6-F3E4E3FC3133}"/>
              </a:ext>
            </a:extLst>
          </p:cNvPr>
          <p:cNvSpPr txBox="1"/>
          <p:nvPr/>
        </p:nvSpPr>
        <p:spPr>
          <a:xfrm rot="16200000">
            <a:off x="-871333" y="3576009"/>
            <a:ext cx="3593432" cy="1446550"/>
          </a:xfrm>
          <a:prstGeom prst="rect">
            <a:avLst/>
          </a:prstGeom>
          <a:noFill/>
        </p:spPr>
        <p:txBody>
          <a:bodyPr wrap="square" rtlCol="0">
            <a:spAutoFit/>
          </a:bodyPr>
          <a:lstStyle/>
          <a:p>
            <a:r>
              <a:rPr lang="ar-JO" sz="8800" b="1" dirty="0">
                <a:solidFill>
                  <a:schemeClr val="bg1"/>
                </a:solidFill>
                <a:latin typeface="Arial" panose="020B0604020202020204" pitchFamily="34" charset="0"/>
                <a:cs typeface="Arial" panose="020B0604020202020204" pitchFamily="34" charset="0"/>
              </a:rPr>
              <a:t>كلمة الله</a:t>
            </a:r>
            <a:endParaRPr lang="en-US" sz="8800" dirty="0">
              <a:solidFill>
                <a:schemeClr val="bg1"/>
              </a:solidFill>
            </a:endParaRPr>
          </a:p>
        </p:txBody>
      </p:sp>
    </p:spTree>
    <p:extLst>
      <p:ext uri="{BB962C8B-B14F-4D97-AF65-F5344CB8AC3E}">
        <p14:creationId xmlns:p14="http://schemas.microsoft.com/office/powerpoint/2010/main" val="35074034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5" name="Picture 6" descr="Holy Spirit dove 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5867400" y="0"/>
            <a:ext cx="2895600" cy="6858000"/>
          </a:xfrm>
          <a:effectLst>
            <a:outerShdw blurRad="63500" dist="35921" dir="2700000" algn="ctr" rotWithShape="0">
              <a:schemeClr val="bg1">
                <a:alpha val="74998"/>
              </a:scheme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يمكنك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أن تكون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أكثر انفتاحاً لخدمة تعليم الروح القدس في حياتك؟</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40993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0" y="151141"/>
            <a:ext cx="9144000" cy="6734243"/>
            <a:chOff x="0" y="123757"/>
            <a:chExt cx="9144000" cy="6734243"/>
          </a:xfrm>
        </p:grpSpPr>
        <p:pic>
          <p:nvPicPr>
            <p:cNvPr id="3" name="Picture 2" descr="Screen Shot 2015-07-24 at 9.46.10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757"/>
              <a:ext cx="9144000" cy="6734243"/>
            </a:xfrm>
            <a:prstGeom prst="rect">
              <a:avLst/>
            </a:prstGeom>
          </p:spPr>
        </p:pic>
        <p:sp>
          <p:nvSpPr>
            <p:cNvPr id="13" name="Rectangle 12"/>
            <p:cNvSpPr/>
            <p:nvPr/>
          </p:nvSpPr>
          <p:spPr bwMode="auto">
            <a:xfrm>
              <a:off x="1547664" y="1313384"/>
              <a:ext cx="705678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bwMode="auto">
            <a:xfrm>
              <a:off x="3707904" y="2852936"/>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791584" y="3861048"/>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2"/>
            <p:cNvSpPr/>
            <p:nvPr/>
          </p:nvSpPr>
          <p:spPr bwMode="auto">
            <a:xfrm>
              <a:off x="755576" y="3465010"/>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a:off x="2051720" y="3501008"/>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Rectangle 24"/>
            <p:cNvSpPr/>
            <p:nvPr/>
          </p:nvSpPr>
          <p:spPr bwMode="auto">
            <a:xfrm>
              <a:off x="755576" y="4365104"/>
              <a:ext cx="1080120" cy="1584176"/>
            </a:xfrm>
            <a:prstGeom prst="rect">
              <a:avLst/>
            </a:prstGeom>
            <a:solidFill>
              <a:srgbClr val="00235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5"/>
            <p:cNvSpPr/>
            <p:nvPr/>
          </p:nvSpPr>
          <p:spPr bwMode="auto">
            <a:xfrm>
              <a:off x="971600" y="23326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26"/>
            <p:cNvSpPr/>
            <p:nvPr/>
          </p:nvSpPr>
          <p:spPr bwMode="auto">
            <a:xfrm>
              <a:off x="6084168" y="285293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675456"/>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6" name="Rectangle 5"/>
          <p:cNvSpPr/>
          <p:nvPr/>
        </p:nvSpPr>
        <p:spPr>
          <a:xfrm>
            <a:off x="1014374" y="28875"/>
            <a:ext cx="2520280" cy="830997"/>
          </a:xfrm>
          <a:prstGeom prst="rect">
            <a:avLst/>
          </a:prstGeom>
          <a:solidFill>
            <a:schemeClr val="bg1"/>
          </a:solid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综合</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时代主义</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Rectangle 29"/>
          <p:cNvSpPr/>
          <p:nvPr/>
        </p:nvSpPr>
        <p:spPr>
          <a:xfrm>
            <a:off x="683568" y="350391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702818" y="3935958"/>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1946569" y="3503910"/>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322016" y="1268760"/>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الأهمية الحالية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4" name="Rectangle 33"/>
          <p:cNvSpPr/>
          <p:nvPr/>
        </p:nvSpPr>
        <p:spPr>
          <a:xfrm>
            <a:off x="3635896" y="2906360"/>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5580112" y="2906360"/>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6" name="Rectangle 35"/>
          <p:cNvSpPr/>
          <p:nvPr/>
        </p:nvSpPr>
        <p:spPr>
          <a:xfrm>
            <a:off x="817960" y="4941748"/>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 name="Rectangle 36"/>
          <p:cNvSpPr/>
          <p:nvPr/>
        </p:nvSpPr>
        <p:spPr>
          <a:xfrm>
            <a:off x="889968" y="116632"/>
            <a:ext cx="3538016"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8" name="Rectangle 37"/>
          <p:cNvSpPr/>
          <p:nvPr/>
        </p:nvSpPr>
        <p:spPr>
          <a:xfrm>
            <a:off x="755576" y="5672281"/>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(الأهمية الحالية)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465473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0C42B90-012A-4FA4-94A7-9E91B1A643F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نتيجة القيامة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16-28</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سيسبق القيامة حزن عظيم لكن المسيح سيُسترد لهم ثانية بفرح عظيم حيث سيكون لهم دخول غير محدود إلى الآب في الصلاة من خلال يسوع</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02637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83E394-3A6E-40C3-ABE4-62CB4D265D8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ت. خلاصة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16: 29-33</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لن يتخلى المسيح عن تلاميذه لكي يعرفوا سلامه بينما ينتظرون تتميم وعده بالغلبة على العالم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502146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A5EB8DF-6748-4FC4-BE74-A2EFF41039E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صلاة يسوع للمؤمنين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166</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1-26</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يصلي المسيح لنفسه لكن من أجل تلاميذه والمؤمنين المستقبليين بشكل خاص ليمكنهم من الخدمة بنجاح لأجله بعد رحيله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97">
            <a:extLst>
              <a:ext uri="{FF2B5EF4-FFF2-40B4-BE49-F238E27FC236}">
                <a16:creationId xmlns:a16="http://schemas.microsoft.com/office/drawing/2014/main" id="{453485E0-9BDD-49CB-9691-B5C815825E98}"/>
              </a:ext>
            </a:extLst>
          </p:cNvPr>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cs typeface="Arial" panose="020B0604020202020204" pitchFamily="34" charset="0"/>
            </a:endParaRPr>
          </a:p>
        </p:txBody>
      </p:sp>
      <p:graphicFrame>
        <p:nvGraphicFramePr>
          <p:cNvPr id="140374" name="Group 1110">
            <a:extLst>
              <a:ext uri="{FF2B5EF4-FFF2-40B4-BE49-F238E27FC236}">
                <a16:creationId xmlns:a16="http://schemas.microsoft.com/office/drawing/2014/main" id="{5AF742F9-E976-4EF2-A08F-A46FC0F6C3E0}"/>
              </a:ext>
            </a:extLst>
          </p:cNvPr>
          <p:cNvGraphicFramePr>
            <a:graphicFrameLocks noGrp="1"/>
          </p:cNvGraphicFramePr>
          <p:nvPr>
            <p:extLst>
              <p:ext uri="{D42A27DB-BD31-4B8C-83A1-F6EECF244321}">
                <p14:modId xmlns:p14="http://schemas.microsoft.com/office/powerpoint/2010/main" val="2921973978"/>
              </p:ext>
            </p:extLst>
          </p:nvPr>
        </p:nvGraphicFramePr>
        <p:xfrm>
          <a:off x="0" y="685800"/>
          <a:ext cx="9144000" cy="6131549"/>
        </p:xfrm>
        <a:graphic>
          <a:graphicData uri="http://schemas.openxmlformats.org/drawingml/2006/table">
            <a:tbl>
              <a:tblPr/>
              <a:tblGrid>
                <a:gridCol w="1524000">
                  <a:extLst>
                    <a:ext uri="{9D8B030D-6E8A-4147-A177-3AD203B41FA5}">
                      <a16:colId xmlns:a16="http://schemas.microsoft.com/office/drawing/2014/main" val="748944936"/>
                    </a:ext>
                  </a:extLst>
                </a:gridCol>
                <a:gridCol w="1524000">
                  <a:extLst>
                    <a:ext uri="{9D8B030D-6E8A-4147-A177-3AD203B41FA5}">
                      <a16:colId xmlns:a16="http://schemas.microsoft.com/office/drawing/2014/main" val="1179816896"/>
                    </a:ext>
                  </a:extLst>
                </a:gridCol>
                <a:gridCol w="1371600">
                  <a:extLst>
                    <a:ext uri="{9D8B030D-6E8A-4147-A177-3AD203B41FA5}">
                      <a16:colId xmlns:a16="http://schemas.microsoft.com/office/drawing/2014/main" val="1255956337"/>
                    </a:ext>
                  </a:extLst>
                </a:gridCol>
                <a:gridCol w="1524000">
                  <a:extLst>
                    <a:ext uri="{9D8B030D-6E8A-4147-A177-3AD203B41FA5}">
                      <a16:colId xmlns:a16="http://schemas.microsoft.com/office/drawing/2014/main" val="1795397556"/>
                    </a:ext>
                  </a:extLst>
                </a:gridCol>
                <a:gridCol w="1905000">
                  <a:extLst>
                    <a:ext uri="{9D8B030D-6E8A-4147-A177-3AD203B41FA5}">
                      <a16:colId xmlns:a16="http://schemas.microsoft.com/office/drawing/2014/main" val="4273772564"/>
                    </a:ext>
                  </a:extLst>
                </a:gridCol>
                <a:gridCol w="1295400">
                  <a:extLst>
                    <a:ext uri="{9D8B030D-6E8A-4147-A177-3AD203B41FA5}">
                      <a16:colId xmlns:a16="http://schemas.microsoft.com/office/drawing/2014/main" val="796180162"/>
                    </a:ext>
                  </a:extLst>
                </a:gridCol>
              </a:tblGrid>
              <a:tr h="517525">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lang="ar-JO" b="1" i="0" dirty="0">
                          <a:latin typeface="Arial" panose="020B0604020202020204" pitchFamily="34" charset="0"/>
                          <a:cs typeface="Arial" panose="020B0604020202020204" pitchFamily="34" charset="0"/>
                        </a:rPr>
                        <a:t>صنع الإله الإنسان من أجل الحياة الأبدية</a:t>
                      </a:r>
                      <a:endParaRPr kumimoji="0" lang="en-US" altLang="en-US" sz="2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MS PGothic" panose="020B0600070205080204" pitchFamily="34" charset="-128"/>
                        <a:cs typeface="Arial" panose="020B0604020202020204" pitchFamily="34"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284876443"/>
                  </a:ext>
                </a:extLst>
              </a:tr>
              <a:tr h="1327150">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ألوهية</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إعلان</a:t>
                      </a:r>
                      <a:r>
                        <a:rPr kumimoji="0" lang="en-US"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إعداد</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تلاميذ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الإبن</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آلام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و 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قدرة</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526243561"/>
                  </a:ext>
                </a:extLst>
              </a:tr>
              <a:tr h="45402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1-18</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19-12: 50</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13-17</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18-20</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21</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3577002377"/>
                  </a:ext>
                </a:extLst>
              </a:tr>
              <a:tr h="452438">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مقدمة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عام</a:t>
                      </a:r>
                      <a:r>
                        <a:rPr kumimoji="0" lang="en-US"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خاص</a:t>
                      </a:r>
                      <a:r>
                        <a:rPr kumimoji="0" lang="en-US"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عام</a:t>
                      </a:r>
                      <a:r>
                        <a:rPr kumimoji="0" lang="en-US"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خاص</a:t>
                      </a:r>
                      <a:endParaRPr kumimoji="0" lang="en-US" altLang="en-US" sz="18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4161833423"/>
                  </a:ext>
                </a:extLst>
              </a:tr>
              <a:tr h="110807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التجسد</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علامتين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مقبولتين</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19-4: 54</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 علامات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مرفوضة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5-12</a:t>
                      </a: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خطاب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العلية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a:t>
                      </a: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لا علامات</a:t>
                      </a: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مطلقة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علامة أخيرة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2498788027"/>
                  </a:ext>
                </a:extLst>
              </a:tr>
              <a:tr h="110807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الأزل</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خريف 29 م-</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الإثنين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30 آذار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2 أبريل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الجمعة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 أبريل 33-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الأحد</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 أبريل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ايار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33 م</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3215032507"/>
                  </a:ext>
                </a:extLst>
              </a:tr>
              <a:tr h="858838">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9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أفسس (65-69 م)</a:t>
                      </a:r>
                      <a:endParaRPr kumimoji="0" lang="en-US" altLang="en-US" sz="19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642428951"/>
                  </a:ext>
                </a:extLst>
              </a:tr>
              <a:tr h="304800">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20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573514922"/>
                  </a:ext>
                </a:extLst>
              </a:tr>
            </a:tbl>
          </a:graphicData>
        </a:graphic>
      </p:graphicFrame>
      <p:sp>
        <p:nvSpPr>
          <p:cNvPr id="115747" name="Rectangle 1079">
            <a:extLst>
              <a:ext uri="{FF2B5EF4-FFF2-40B4-BE49-F238E27FC236}">
                <a16:creationId xmlns:a16="http://schemas.microsoft.com/office/drawing/2014/main" id="{6044E9EC-E576-42AC-85B0-18129CFB94FB}"/>
              </a:ext>
            </a:extLst>
          </p:cNvPr>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ar-JO" altLang="en-US" sz="3600" dirty="0">
                <a:effectLst/>
                <a:cs typeface="Arial" panose="020B0604020202020204" pitchFamily="34" charset="0"/>
              </a:rPr>
              <a:t>ملخص إنجيل يوحنا</a:t>
            </a:r>
            <a:endParaRPr lang="en-US" altLang="en-US" sz="6000" dirty="0">
              <a:effectLst/>
              <a:cs typeface="Arial" panose="020B0604020202020204" pitchFamily="34" charset="0"/>
            </a:endParaRPr>
          </a:p>
        </p:txBody>
      </p:sp>
      <p:sp>
        <p:nvSpPr>
          <p:cNvPr id="115748" name="Text Box 3">
            <a:extLst>
              <a:ext uri="{FF2B5EF4-FFF2-40B4-BE49-F238E27FC236}">
                <a16:creationId xmlns:a16="http://schemas.microsoft.com/office/drawing/2014/main" id="{641CB069-757D-4867-95A9-D45F01CE18BF}"/>
              </a:ext>
            </a:extLst>
          </p:cNvPr>
          <p:cNvSpPr txBox="1">
            <a:spLocks noChangeArrowheads="1"/>
          </p:cNvSpPr>
          <p:nvPr/>
        </p:nvSpPr>
        <p:spPr bwMode="auto">
          <a:xfrm>
            <a:off x="8426450" y="76200"/>
            <a:ext cx="7857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cs typeface="Arial" panose="020B0604020202020204" pitchFamily="34" charset="0"/>
              </a:rPr>
              <a:t>107</a:t>
            </a:r>
            <a:endParaRPr kumimoji="0" lang="en-US" altLang="en-US" sz="2800" b="1"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24965" name="Rectangle 1">
            <a:extLst>
              <a:ext uri="{FF2B5EF4-FFF2-40B4-BE49-F238E27FC236}">
                <a16:creationId xmlns:a16="http://schemas.microsoft.com/office/drawing/2014/main" id="{66C531A2-2787-4ACA-8A6E-948F84BC25DB}"/>
              </a:ext>
            </a:extLst>
          </p:cNvPr>
          <p:cNvSpPr>
            <a:spLocks noChangeArrowheads="1"/>
          </p:cNvSpPr>
          <p:nvPr/>
        </p:nvSpPr>
        <p:spPr bwMode="auto">
          <a:xfrm>
            <a:off x="4356100" y="1196975"/>
            <a:ext cx="1728788" cy="4464050"/>
          </a:xfrm>
          <a:prstGeom prst="rect">
            <a:avLst/>
          </a:prstGeom>
          <a:noFill/>
          <a:ln w="76200" cap="sq">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525374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124965"/>
                                        </p:tgtEl>
                                        <p:attrNameLst>
                                          <p:attrName>style.visibility</p:attrName>
                                        </p:attrNameLst>
                                      </p:cBhvr>
                                      <p:to>
                                        <p:strVal val="visible"/>
                                      </p:to>
                                    </p:set>
                                    <p:animEffect transition="in" filter="fade">
                                      <p:cBhvr>
                                        <p:cTn id="7" dur="2000"/>
                                        <p:tgtEl>
                                          <p:spTgt spid="124965"/>
                                        </p:tgtEl>
                                      </p:cBhvr>
                                    </p:animEffect>
                                    <p:anim calcmode="lin" valueType="num">
                                      <p:cBhvr>
                                        <p:cTn id="8" dur="2000" fill="hold"/>
                                        <p:tgtEl>
                                          <p:spTgt spid="124965"/>
                                        </p:tgtEl>
                                        <p:attrNameLst>
                                          <p:attrName>ppt_w</p:attrName>
                                        </p:attrNameLst>
                                      </p:cBhvr>
                                      <p:tavLst>
                                        <p:tav tm="0" fmla="#ppt_w*sin(2.5*pi*$)">
                                          <p:val>
                                            <p:fltVal val="0"/>
                                          </p:val>
                                        </p:tav>
                                        <p:tav tm="100000">
                                          <p:val>
                                            <p:fltVal val="1"/>
                                          </p:val>
                                        </p:tav>
                                      </p:tavLst>
                                    </p:anim>
                                    <p:anim calcmode="lin" valueType="num">
                                      <p:cBhvr>
                                        <p:cTn id="9" dur="2000" fill="hold"/>
                                        <p:tgtEl>
                                          <p:spTgt spid="12496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65"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3444" name="Rectangle 52">
            <a:extLst>
              <a:ext uri="{FF2B5EF4-FFF2-40B4-BE49-F238E27FC236}">
                <a16:creationId xmlns:a16="http://schemas.microsoft.com/office/drawing/2014/main" id="{70B12ABD-EC7C-4E4A-B2CA-D3692EC4356A}"/>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en-US" altLang="en-US" sz="4000" dirty="0">
                <a:solidFill>
                  <a:schemeClr val="bg1"/>
                </a:solidFill>
                <a:cs typeface="Arial" panose="020B0604020202020204" pitchFamily="34" charset="0"/>
              </a:rPr>
              <a:t>Jerusalem from the East, AD 33</a:t>
            </a:r>
            <a:endParaRPr lang="en-US" altLang="en-US" dirty="0">
              <a:solidFill>
                <a:schemeClr val="bg1"/>
              </a:solidFill>
              <a:cs typeface="Arial" panose="020B0604020202020204" pitchFamily="34" charset="0"/>
            </a:endParaRPr>
          </a:p>
        </p:txBody>
      </p:sp>
      <p:pic>
        <p:nvPicPr>
          <p:cNvPr id="117762" name="Picture 1" descr="Jerusalem map from east.jpg">
            <a:extLst>
              <a:ext uri="{FF2B5EF4-FFF2-40B4-BE49-F238E27FC236}">
                <a16:creationId xmlns:a16="http://schemas.microsoft.com/office/drawing/2014/main" id="{CAAA5C4B-501B-4FD4-AF63-A3071A02D67A}"/>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92100" y="44450"/>
            <a:ext cx="8383588"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C289F2FA-8D8A-4FBD-9E27-5E41CF1D016A}"/>
              </a:ext>
            </a:extLst>
          </p:cNvPr>
          <p:cNvSpPr txBox="1">
            <a:spLocks noChangeArrowheads="1"/>
          </p:cNvSpPr>
          <p:nvPr/>
        </p:nvSpPr>
        <p:spPr bwMode="auto">
          <a:xfrm>
            <a:off x="1295714" y="1412875"/>
            <a:ext cx="2364750" cy="830997"/>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cs typeface="Arial" panose="020B0604020202020204" pitchFamily="34" charset="0"/>
              </a:rPr>
              <a:t>يوحنا 13-14</a:t>
            </a:r>
            <a:br>
              <a:rPr kumimoji="0" lang="en-US" altLang="en-US" sz="2400" b="1" u="none" strike="noStrike" kern="1200" cap="none" spc="0" normalizeH="0" baseline="0" noProof="0" dirty="0">
                <a:ln>
                  <a:noFill/>
                </a:ln>
                <a:solidFill>
                  <a:srgbClr val="FFFFFF"/>
                </a:solidFill>
                <a:effectLst/>
                <a:uLnTx/>
                <a:uFillTx/>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cs typeface="Arial" panose="020B0604020202020204" pitchFamily="34" charset="0"/>
              </a:rPr>
              <a:t>الفصح في بيت مرقس</a:t>
            </a:r>
            <a:endParaRPr kumimoji="0" lang="en-US" altLang="en-US" sz="2400" b="1"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5" name="Text Box 46">
            <a:extLst>
              <a:ext uri="{FF2B5EF4-FFF2-40B4-BE49-F238E27FC236}">
                <a16:creationId xmlns:a16="http://schemas.microsoft.com/office/drawing/2014/main" id="{4EDCF6B6-5E26-495B-8096-ABE2C0AB91B8}"/>
              </a:ext>
            </a:extLst>
          </p:cNvPr>
          <p:cNvSpPr txBox="1">
            <a:spLocks noChangeArrowheads="1"/>
          </p:cNvSpPr>
          <p:nvPr/>
        </p:nvSpPr>
        <p:spPr bwMode="auto">
          <a:xfrm>
            <a:off x="671569" y="3789363"/>
            <a:ext cx="1596911"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cs typeface="Arial" panose="020B0604020202020204" pitchFamily="34" charset="0"/>
              </a:rPr>
              <a:t>يوحنا 15-16</a:t>
            </a:r>
            <a:br>
              <a:rPr kumimoji="0" lang="en-US" altLang="en-US" sz="2400" b="1" u="none" strike="noStrike" kern="1200" cap="none" spc="0" normalizeH="0" baseline="0" noProof="0" dirty="0">
                <a:ln>
                  <a:noFill/>
                </a:ln>
                <a:solidFill>
                  <a:srgbClr val="FFFFFF"/>
                </a:solidFill>
                <a:effectLst/>
                <a:uLnTx/>
                <a:uFillTx/>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cs typeface="Arial" panose="020B0604020202020204" pitchFamily="34" charset="0"/>
              </a:rPr>
              <a:t>الكرمة</a:t>
            </a:r>
            <a:endParaRPr kumimoji="0" lang="en-US" altLang="en-US" sz="2400" b="1"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6" name="Text Box 46">
            <a:extLst>
              <a:ext uri="{FF2B5EF4-FFF2-40B4-BE49-F238E27FC236}">
                <a16:creationId xmlns:a16="http://schemas.microsoft.com/office/drawing/2014/main" id="{61C05E59-CE53-4858-A838-AE778DAF9A91}"/>
              </a:ext>
            </a:extLst>
          </p:cNvPr>
          <p:cNvSpPr txBox="1">
            <a:spLocks noChangeArrowheads="1"/>
          </p:cNvSpPr>
          <p:nvPr/>
        </p:nvSpPr>
        <p:spPr bwMode="auto">
          <a:xfrm>
            <a:off x="2721561" y="5229225"/>
            <a:ext cx="1159292"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17</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الصلاة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Down Arrow 6">
            <a:extLst>
              <a:ext uri="{FF2B5EF4-FFF2-40B4-BE49-F238E27FC236}">
                <a16:creationId xmlns:a16="http://schemas.microsoft.com/office/drawing/2014/main" id="{25BA290E-36E9-466C-A008-0DC211B690A3}"/>
              </a:ext>
            </a:extLst>
          </p:cNvPr>
          <p:cNvSpPr>
            <a:spLocks noChangeArrowheads="1"/>
          </p:cNvSpPr>
          <p:nvPr/>
        </p:nvSpPr>
        <p:spPr bwMode="auto">
          <a:xfrm>
            <a:off x="1187450" y="2420938"/>
            <a:ext cx="647700" cy="1223962"/>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11" name="Down Arrow 10">
            <a:extLst>
              <a:ext uri="{FF2B5EF4-FFF2-40B4-BE49-F238E27FC236}">
                <a16:creationId xmlns:a16="http://schemas.microsoft.com/office/drawing/2014/main" id="{0DFA7EC8-C9BF-447E-8B74-115769BED2FB}"/>
              </a:ext>
            </a:extLst>
          </p:cNvPr>
          <p:cNvSpPr>
            <a:spLocks noChangeArrowheads="1"/>
          </p:cNvSpPr>
          <p:nvPr/>
        </p:nvSpPr>
        <p:spPr bwMode="auto">
          <a:xfrm rot="-2629656">
            <a:off x="2484438" y="4095750"/>
            <a:ext cx="647700" cy="1223963"/>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12" name="Down Arrow 11">
            <a:extLst>
              <a:ext uri="{FF2B5EF4-FFF2-40B4-BE49-F238E27FC236}">
                <a16:creationId xmlns:a16="http://schemas.microsoft.com/office/drawing/2014/main" id="{0B2D4798-C613-4517-8FDB-4A15604BB4F4}"/>
              </a:ext>
            </a:extLst>
          </p:cNvPr>
          <p:cNvSpPr>
            <a:spLocks noChangeArrowheads="1"/>
          </p:cNvSpPr>
          <p:nvPr/>
        </p:nvSpPr>
        <p:spPr bwMode="auto">
          <a:xfrm>
            <a:off x="4500563" y="4217988"/>
            <a:ext cx="358775" cy="1530350"/>
          </a:xfrm>
          <a:prstGeom prst="downArrow">
            <a:avLst>
              <a:gd name="adj1" fmla="val 50000"/>
              <a:gd name="adj2" fmla="val 50179"/>
            </a:avLst>
          </a:prstGeom>
          <a:solidFill>
            <a:srgbClr val="FF0000"/>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2" name="Freeform 1">
            <a:extLst>
              <a:ext uri="{FF2B5EF4-FFF2-40B4-BE49-F238E27FC236}">
                <a16:creationId xmlns:a16="http://schemas.microsoft.com/office/drawing/2014/main" id="{8434ABFF-AA68-40B3-8B37-080B63D563C0}"/>
              </a:ext>
            </a:extLst>
          </p:cNvPr>
          <p:cNvSpPr>
            <a:spLocks/>
          </p:cNvSpPr>
          <p:nvPr/>
        </p:nvSpPr>
        <p:spPr bwMode="auto">
          <a:xfrm>
            <a:off x="4932363" y="5927725"/>
            <a:ext cx="3743325" cy="309563"/>
          </a:xfrm>
          <a:custGeom>
            <a:avLst/>
            <a:gdLst>
              <a:gd name="T0" fmla="*/ 1692289 w 8282609"/>
              <a:gd name="T1" fmla="*/ 44223 h 309217"/>
              <a:gd name="T2" fmla="*/ 1665212 w 8282609"/>
              <a:gd name="T3" fmla="*/ 55279 h 309217"/>
              <a:gd name="T4" fmla="*/ 1486958 w 8282609"/>
              <a:gd name="T5" fmla="*/ 88447 h 309217"/>
              <a:gd name="T6" fmla="*/ 1480189 w 8282609"/>
              <a:gd name="T7" fmla="*/ 99502 h 309217"/>
              <a:gd name="T8" fmla="*/ 1473419 w 8282609"/>
              <a:gd name="T9" fmla="*/ 121614 h 309217"/>
              <a:gd name="T10" fmla="*/ 1455368 w 8282609"/>
              <a:gd name="T11" fmla="*/ 143726 h 309217"/>
              <a:gd name="T12" fmla="*/ 1441830 w 8282609"/>
              <a:gd name="T13" fmla="*/ 154782 h 309217"/>
              <a:gd name="T14" fmla="*/ 1398959 w 8282609"/>
              <a:gd name="T15" fmla="*/ 132670 h 309217"/>
              <a:gd name="T16" fmla="*/ 1385421 w 8282609"/>
              <a:gd name="T17" fmla="*/ 121614 h 309217"/>
              <a:gd name="T18" fmla="*/ 1351575 w 8282609"/>
              <a:gd name="T19" fmla="*/ 66335 h 309217"/>
              <a:gd name="T20" fmla="*/ 1338036 w 8282609"/>
              <a:gd name="T21" fmla="*/ 44223 h 309217"/>
              <a:gd name="T22" fmla="*/ 1331267 w 8282609"/>
              <a:gd name="T23" fmla="*/ 22112 h 309217"/>
              <a:gd name="T24" fmla="*/ 1322242 w 8282609"/>
              <a:gd name="T25" fmla="*/ 11056 h 309217"/>
              <a:gd name="T26" fmla="*/ 1270345 w 8282609"/>
              <a:gd name="T27" fmla="*/ 0 h 309217"/>
              <a:gd name="T28" fmla="*/ 1227474 w 8282609"/>
              <a:gd name="T29" fmla="*/ 22112 h 309217"/>
              <a:gd name="T30" fmla="*/ 1207166 w 8282609"/>
              <a:gd name="T31" fmla="*/ 55279 h 309217"/>
              <a:gd name="T32" fmla="*/ 1089834 w 8282609"/>
              <a:gd name="T33" fmla="*/ 66335 h 309217"/>
              <a:gd name="T34" fmla="*/ 1001835 w 8282609"/>
              <a:gd name="T35" fmla="*/ 66335 h 309217"/>
              <a:gd name="T36" fmla="*/ 992809 w 8282609"/>
              <a:gd name="T37" fmla="*/ 55279 h 309217"/>
              <a:gd name="T38" fmla="*/ 981528 w 8282609"/>
              <a:gd name="T39" fmla="*/ 44223 h 309217"/>
              <a:gd name="T40" fmla="*/ 974758 w 8282609"/>
              <a:gd name="T41" fmla="*/ 33168 h 309217"/>
              <a:gd name="T42" fmla="*/ 954451 w 8282609"/>
              <a:gd name="T43" fmla="*/ 22112 h 309217"/>
              <a:gd name="T44" fmla="*/ 920605 w 8282609"/>
              <a:gd name="T45" fmla="*/ 33168 h 309217"/>
              <a:gd name="T46" fmla="*/ 913836 w 8282609"/>
              <a:gd name="T47" fmla="*/ 55279 h 309217"/>
              <a:gd name="T48" fmla="*/ 879990 w 8282609"/>
              <a:gd name="T49" fmla="*/ 88447 h 309217"/>
              <a:gd name="T50" fmla="*/ 866452 w 8282609"/>
              <a:gd name="T51" fmla="*/ 110559 h 309217"/>
              <a:gd name="T52" fmla="*/ 859683 w 8282609"/>
              <a:gd name="T53" fmla="*/ 132670 h 309217"/>
              <a:gd name="T54" fmla="*/ 735582 w 8282609"/>
              <a:gd name="T55" fmla="*/ 143726 h 309217"/>
              <a:gd name="T56" fmla="*/ 742351 w 8282609"/>
              <a:gd name="T57" fmla="*/ 199005 h 309217"/>
              <a:gd name="T58" fmla="*/ 740094 w 8282609"/>
              <a:gd name="T59" fmla="*/ 243229 h 309217"/>
              <a:gd name="T60" fmla="*/ 692710 w 8282609"/>
              <a:gd name="T61" fmla="*/ 265341 h 309217"/>
              <a:gd name="T62" fmla="*/ 516712 w 8282609"/>
              <a:gd name="T63" fmla="*/ 276396 h 309217"/>
              <a:gd name="T64" fmla="*/ 491892 w 8282609"/>
              <a:gd name="T65" fmla="*/ 287452 h 309217"/>
              <a:gd name="T66" fmla="*/ 439995 w 8282609"/>
              <a:gd name="T67" fmla="*/ 309563 h 309217"/>
              <a:gd name="T68" fmla="*/ 239177 w 8282609"/>
              <a:gd name="T69" fmla="*/ 298508 h 309217"/>
              <a:gd name="T70" fmla="*/ 180511 w 8282609"/>
              <a:gd name="T71" fmla="*/ 276396 h 309217"/>
              <a:gd name="T72" fmla="*/ 164716 w 8282609"/>
              <a:gd name="T73" fmla="*/ 254284 h 309217"/>
              <a:gd name="T74" fmla="*/ 144409 w 8282609"/>
              <a:gd name="T75" fmla="*/ 243229 h 309217"/>
              <a:gd name="T76" fmla="*/ 135383 w 8282609"/>
              <a:gd name="T77" fmla="*/ 232173 h 309217"/>
              <a:gd name="T78" fmla="*/ 0 w 8282609"/>
              <a:gd name="T79" fmla="*/ 221117 h 3092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82609" h="309217">
                <a:moveTo>
                  <a:pt x="8282609" y="44174"/>
                </a:moveTo>
                <a:cubicBezTo>
                  <a:pt x="8238435" y="47855"/>
                  <a:pt x="8194388" y="53689"/>
                  <a:pt x="8150087" y="55217"/>
                </a:cubicBezTo>
                <a:cubicBezTo>
                  <a:pt x="8087482" y="57376"/>
                  <a:pt x="7546854" y="11434"/>
                  <a:pt x="7277653" y="88348"/>
                </a:cubicBezTo>
                <a:cubicBezTo>
                  <a:pt x="7266460" y="91546"/>
                  <a:pt x="7255566" y="95710"/>
                  <a:pt x="7244522" y="99391"/>
                </a:cubicBezTo>
                <a:cubicBezTo>
                  <a:pt x="7233479" y="106753"/>
                  <a:pt x="7223263" y="115542"/>
                  <a:pt x="7211392" y="121478"/>
                </a:cubicBezTo>
                <a:cubicBezTo>
                  <a:pt x="7189495" y="132427"/>
                  <a:pt x="7142850" y="139964"/>
                  <a:pt x="7123044" y="143565"/>
                </a:cubicBezTo>
                <a:cubicBezTo>
                  <a:pt x="7101013" y="147571"/>
                  <a:pt x="7078870" y="150928"/>
                  <a:pt x="7056783" y="154609"/>
                </a:cubicBezTo>
                <a:lnTo>
                  <a:pt x="6846957" y="132522"/>
                </a:lnTo>
                <a:cubicBezTo>
                  <a:pt x="6824725" y="129854"/>
                  <a:pt x="6802226" y="127629"/>
                  <a:pt x="6780696" y="121478"/>
                </a:cubicBezTo>
                <a:cubicBezTo>
                  <a:pt x="6724731" y="105488"/>
                  <a:pt x="6670261" y="84667"/>
                  <a:pt x="6615044" y="66261"/>
                </a:cubicBezTo>
                <a:lnTo>
                  <a:pt x="6548783" y="44174"/>
                </a:lnTo>
                <a:cubicBezTo>
                  <a:pt x="6537740" y="36812"/>
                  <a:pt x="6527852" y="27315"/>
                  <a:pt x="6515653" y="22087"/>
                </a:cubicBezTo>
                <a:cubicBezTo>
                  <a:pt x="6501702" y="16108"/>
                  <a:pt x="6486615" y="12165"/>
                  <a:pt x="6471479" y="11044"/>
                </a:cubicBezTo>
                <a:cubicBezTo>
                  <a:pt x="6386964" y="4784"/>
                  <a:pt x="6302146" y="3681"/>
                  <a:pt x="6217479" y="0"/>
                </a:cubicBezTo>
                <a:cubicBezTo>
                  <a:pt x="6147537" y="7362"/>
                  <a:pt x="6076886" y="9724"/>
                  <a:pt x="6007653" y="22087"/>
                </a:cubicBezTo>
                <a:cubicBezTo>
                  <a:pt x="5973274" y="28226"/>
                  <a:pt x="5943177" y="54546"/>
                  <a:pt x="5908261" y="55217"/>
                </a:cubicBezTo>
                <a:lnTo>
                  <a:pt x="5334000" y="66261"/>
                </a:lnTo>
                <a:cubicBezTo>
                  <a:pt x="5155529" y="96005"/>
                  <a:pt x="5248494" y="84920"/>
                  <a:pt x="4903305" y="66261"/>
                </a:cubicBezTo>
                <a:cubicBezTo>
                  <a:pt x="4888149" y="65442"/>
                  <a:pt x="4873947" y="58510"/>
                  <a:pt x="4859131" y="55217"/>
                </a:cubicBezTo>
                <a:cubicBezTo>
                  <a:pt x="4840808" y="51145"/>
                  <a:pt x="4822124" y="48726"/>
                  <a:pt x="4803914" y="44174"/>
                </a:cubicBezTo>
                <a:cubicBezTo>
                  <a:pt x="4792621" y="41351"/>
                  <a:pt x="4782266" y="35045"/>
                  <a:pt x="4770783" y="33131"/>
                </a:cubicBezTo>
                <a:cubicBezTo>
                  <a:pt x="4737902" y="27651"/>
                  <a:pt x="4704522" y="25768"/>
                  <a:pt x="4671392" y="22087"/>
                </a:cubicBezTo>
                <a:cubicBezTo>
                  <a:pt x="4616175" y="25768"/>
                  <a:pt x="4560327" y="24033"/>
                  <a:pt x="4505740" y="33131"/>
                </a:cubicBezTo>
                <a:cubicBezTo>
                  <a:pt x="4492648" y="35313"/>
                  <a:pt x="4485083" y="50681"/>
                  <a:pt x="4472609" y="55217"/>
                </a:cubicBezTo>
                <a:cubicBezTo>
                  <a:pt x="4417479" y="75264"/>
                  <a:pt x="4364174" y="80174"/>
                  <a:pt x="4306957" y="88348"/>
                </a:cubicBezTo>
                <a:cubicBezTo>
                  <a:pt x="4284870" y="95710"/>
                  <a:pt x="4260067" y="97520"/>
                  <a:pt x="4240696" y="110435"/>
                </a:cubicBezTo>
                <a:cubicBezTo>
                  <a:pt x="4229653" y="117797"/>
                  <a:pt x="4220821" y="131836"/>
                  <a:pt x="4207566" y="132522"/>
                </a:cubicBezTo>
                <a:cubicBezTo>
                  <a:pt x="4005339" y="142982"/>
                  <a:pt x="3802638" y="139884"/>
                  <a:pt x="3600174" y="143565"/>
                </a:cubicBezTo>
                <a:cubicBezTo>
                  <a:pt x="3611218" y="161971"/>
                  <a:pt x="3628649" y="177829"/>
                  <a:pt x="3633305" y="198783"/>
                </a:cubicBezTo>
                <a:cubicBezTo>
                  <a:pt x="3636598" y="213599"/>
                  <a:pt x="3636904" y="238963"/>
                  <a:pt x="3622261" y="242957"/>
                </a:cubicBezTo>
                <a:cubicBezTo>
                  <a:pt x="3547343" y="263389"/>
                  <a:pt x="3467967" y="262692"/>
                  <a:pt x="3390348" y="265044"/>
                </a:cubicBezTo>
                <a:cubicBezTo>
                  <a:pt x="3103326" y="273742"/>
                  <a:pt x="2816087" y="272406"/>
                  <a:pt x="2528957" y="276087"/>
                </a:cubicBezTo>
                <a:cubicBezTo>
                  <a:pt x="2488464" y="279768"/>
                  <a:pt x="2448042" y="284334"/>
                  <a:pt x="2407479" y="287131"/>
                </a:cubicBezTo>
                <a:cubicBezTo>
                  <a:pt x="2167688" y="303668"/>
                  <a:pt x="2280068" y="283900"/>
                  <a:pt x="2153479" y="309217"/>
                </a:cubicBezTo>
                <a:lnTo>
                  <a:pt x="1170609" y="298174"/>
                </a:lnTo>
                <a:cubicBezTo>
                  <a:pt x="999481" y="295005"/>
                  <a:pt x="1006075" y="293602"/>
                  <a:pt x="883479" y="276087"/>
                </a:cubicBezTo>
                <a:cubicBezTo>
                  <a:pt x="858744" y="267843"/>
                  <a:pt x="831920" y="257961"/>
                  <a:pt x="806174" y="254000"/>
                </a:cubicBezTo>
                <a:cubicBezTo>
                  <a:pt x="773227" y="248931"/>
                  <a:pt x="739913" y="246638"/>
                  <a:pt x="706783" y="242957"/>
                </a:cubicBezTo>
                <a:cubicBezTo>
                  <a:pt x="692058" y="239276"/>
                  <a:pt x="677580" y="234408"/>
                  <a:pt x="662609" y="231913"/>
                </a:cubicBezTo>
                <a:cubicBezTo>
                  <a:pt x="453901" y="197128"/>
                  <a:pt x="155149" y="220870"/>
                  <a:pt x="0" y="220870"/>
                </a:cubicBezTo>
              </a:path>
            </a:pathLst>
          </a:custGeom>
          <a:noFill/>
          <a:ln w="57150" cmpd="sng">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Freeform 13">
            <a:extLst>
              <a:ext uri="{FF2B5EF4-FFF2-40B4-BE49-F238E27FC236}">
                <a16:creationId xmlns:a16="http://schemas.microsoft.com/office/drawing/2014/main" id="{2EAF8108-C89D-4C7D-B4BE-0AB53BA1BBA5}"/>
              </a:ext>
            </a:extLst>
          </p:cNvPr>
          <p:cNvSpPr>
            <a:spLocks/>
          </p:cNvSpPr>
          <p:nvPr/>
        </p:nvSpPr>
        <p:spPr bwMode="auto">
          <a:xfrm>
            <a:off x="323850" y="6134100"/>
            <a:ext cx="4373563" cy="319088"/>
          </a:xfrm>
          <a:custGeom>
            <a:avLst/>
            <a:gdLst>
              <a:gd name="T0" fmla="*/ 2309479 w 8282609"/>
              <a:gd name="T1" fmla="*/ 46963 h 309217"/>
              <a:gd name="T2" fmla="*/ 2272527 w 8282609"/>
              <a:gd name="T3" fmla="*/ 58703 h 309217"/>
              <a:gd name="T4" fmla="*/ 2029263 w 8282609"/>
              <a:gd name="T5" fmla="*/ 93926 h 309217"/>
              <a:gd name="T6" fmla="*/ 2020025 w 8282609"/>
              <a:gd name="T7" fmla="*/ 105666 h 309217"/>
              <a:gd name="T8" fmla="*/ 2010787 w 8282609"/>
              <a:gd name="T9" fmla="*/ 129147 h 309217"/>
              <a:gd name="T10" fmla="*/ 1986152 w 8282609"/>
              <a:gd name="T11" fmla="*/ 152629 h 309217"/>
              <a:gd name="T12" fmla="*/ 1967676 w 8282609"/>
              <a:gd name="T13" fmla="*/ 164371 h 309217"/>
              <a:gd name="T14" fmla="*/ 1909170 w 8282609"/>
              <a:gd name="T15" fmla="*/ 140888 h 309217"/>
              <a:gd name="T16" fmla="*/ 1890693 w 8282609"/>
              <a:gd name="T17" fmla="*/ 129147 h 309217"/>
              <a:gd name="T18" fmla="*/ 1844504 w 8282609"/>
              <a:gd name="T19" fmla="*/ 70444 h 309217"/>
              <a:gd name="T20" fmla="*/ 1826028 w 8282609"/>
              <a:gd name="T21" fmla="*/ 46963 h 309217"/>
              <a:gd name="T22" fmla="*/ 1816790 w 8282609"/>
              <a:gd name="T23" fmla="*/ 23481 h 309217"/>
              <a:gd name="T24" fmla="*/ 1804473 w 8282609"/>
              <a:gd name="T25" fmla="*/ 11741 h 309217"/>
              <a:gd name="T26" fmla="*/ 1733649 w 8282609"/>
              <a:gd name="T27" fmla="*/ 0 h 309217"/>
              <a:gd name="T28" fmla="*/ 1675143 w 8282609"/>
              <a:gd name="T29" fmla="*/ 23481 h 309217"/>
              <a:gd name="T30" fmla="*/ 1647428 w 8282609"/>
              <a:gd name="T31" fmla="*/ 58703 h 309217"/>
              <a:gd name="T32" fmla="*/ 1487304 w 8282609"/>
              <a:gd name="T33" fmla="*/ 70444 h 309217"/>
              <a:gd name="T34" fmla="*/ 1367212 w 8282609"/>
              <a:gd name="T35" fmla="*/ 70444 h 309217"/>
              <a:gd name="T36" fmla="*/ 1354894 w 8282609"/>
              <a:gd name="T37" fmla="*/ 58703 h 309217"/>
              <a:gd name="T38" fmla="*/ 1339498 w 8282609"/>
              <a:gd name="T39" fmla="*/ 46963 h 309217"/>
              <a:gd name="T40" fmla="*/ 1330260 w 8282609"/>
              <a:gd name="T41" fmla="*/ 35223 h 309217"/>
              <a:gd name="T42" fmla="*/ 1302546 w 8282609"/>
              <a:gd name="T43" fmla="*/ 23481 h 309217"/>
              <a:gd name="T44" fmla="*/ 1256357 w 8282609"/>
              <a:gd name="T45" fmla="*/ 35223 h 309217"/>
              <a:gd name="T46" fmla="*/ 1247119 w 8282609"/>
              <a:gd name="T47" fmla="*/ 58703 h 309217"/>
              <a:gd name="T48" fmla="*/ 1200929 w 8282609"/>
              <a:gd name="T49" fmla="*/ 93926 h 309217"/>
              <a:gd name="T50" fmla="*/ 1182453 w 8282609"/>
              <a:gd name="T51" fmla="*/ 117407 h 309217"/>
              <a:gd name="T52" fmla="*/ 1173216 w 8282609"/>
              <a:gd name="T53" fmla="*/ 140888 h 309217"/>
              <a:gd name="T54" fmla="*/ 1003854 w 8282609"/>
              <a:gd name="T55" fmla="*/ 152629 h 309217"/>
              <a:gd name="T56" fmla="*/ 1013092 w 8282609"/>
              <a:gd name="T57" fmla="*/ 211334 h 309217"/>
              <a:gd name="T58" fmla="*/ 1010012 w 8282609"/>
              <a:gd name="T59" fmla="*/ 258296 h 309217"/>
              <a:gd name="T60" fmla="*/ 945347 w 8282609"/>
              <a:gd name="T61" fmla="*/ 281778 h 309217"/>
              <a:gd name="T62" fmla="*/ 705161 w 8282609"/>
              <a:gd name="T63" fmla="*/ 293518 h 309217"/>
              <a:gd name="T64" fmla="*/ 671289 w 8282609"/>
              <a:gd name="T65" fmla="*/ 305259 h 309217"/>
              <a:gd name="T66" fmla="*/ 600465 w 8282609"/>
              <a:gd name="T67" fmla="*/ 328740 h 309217"/>
              <a:gd name="T68" fmla="*/ 326406 w 8282609"/>
              <a:gd name="T69" fmla="*/ 316999 h 309217"/>
              <a:gd name="T70" fmla="*/ 246345 w 8282609"/>
              <a:gd name="T71" fmla="*/ 293518 h 309217"/>
              <a:gd name="T72" fmla="*/ 224789 w 8282609"/>
              <a:gd name="T73" fmla="*/ 270037 h 309217"/>
              <a:gd name="T74" fmla="*/ 197076 w 8282609"/>
              <a:gd name="T75" fmla="*/ 258296 h 309217"/>
              <a:gd name="T76" fmla="*/ 184759 w 8282609"/>
              <a:gd name="T77" fmla="*/ 246555 h 309217"/>
              <a:gd name="T78" fmla="*/ 0 w 8282609"/>
              <a:gd name="T79" fmla="*/ 234815 h 3092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82609" h="309217">
                <a:moveTo>
                  <a:pt x="8282609" y="44174"/>
                </a:moveTo>
                <a:cubicBezTo>
                  <a:pt x="8238435" y="47855"/>
                  <a:pt x="8194388" y="53689"/>
                  <a:pt x="8150087" y="55217"/>
                </a:cubicBezTo>
                <a:cubicBezTo>
                  <a:pt x="8087482" y="57376"/>
                  <a:pt x="7546854" y="11434"/>
                  <a:pt x="7277653" y="88348"/>
                </a:cubicBezTo>
                <a:cubicBezTo>
                  <a:pt x="7266460" y="91546"/>
                  <a:pt x="7255566" y="95710"/>
                  <a:pt x="7244522" y="99391"/>
                </a:cubicBezTo>
                <a:cubicBezTo>
                  <a:pt x="7233479" y="106753"/>
                  <a:pt x="7223263" y="115542"/>
                  <a:pt x="7211392" y="121478"/>
                </a:cubicBezTo>
                <a:cubicBezTo>
                  <a:pt x="7189495" y="132427"/>
                  <a:pt x="7142850" y="139964"/>
                  <a:pt x="7123044" y="143565"/>
                </a:cubicBezTo>
                <a:cubicBezTo>
                  <a:pt x="7101013" y="147571"/>
                  <a:pt x="7078870" y="150928"/>
                  <a:pt x="7056783" y="154609"/>
                </a:cubicBezTo>
                <a:lnTo>
                  <a:pt x="6846957" y="132522"/>
                </a:lnTo>
                <a:cubicBezTo>
                  <a:pt x="6824725" y="129854"/>
                  <a:pt x="6802226" y="127629"/>
                  <a:pt x="6780696" y="121478"/>
                </a:cubicBezTo>
                <a:cubicBezTo>
                  <a:pt x="6724731" y="105488"/>
                  <a:pt x="6670261" y="84667"/>
                  <a:pt x="6615044" y="66261"/>
                </a:cubicBezTo>
                <a:lnTo>
                  <a:pt x="6548783" y="44174"/>
                </a:lnTo>
                <a:cubicBezTo>
                  <a:pt x="6537740" y="36812"/>
                  <a:pt x="6527852" y="27315"/>
                  <a:pt x="6515653" y="22087"/>
                </a:cubicBezTo>
                <a:cubicBezTo>
                  <a:pt x="6501702" y="16108"/>
                  <a:pt x="6486615" y="12165"/>
                  <a:pt x="6471479" y="11044"/>
                </a:cubicBezTo>
                <a:cubicBezTo>
                  <a:pt x="6386964" y="4784"/>
                  <a:pt x="6302146" y="3681"/>
                  <a:pt x="6217479" y="0"/>
                </a:cubicBezTo>
                <a:cubicBezTo>
                  <a:pt x="6147537" y="7362"/>
                  <a:pt x="6076886" y="9724"/>
                  <a:pt x="6007653" y="22087"/>
                </a:cubicBezTo>
                <a:cubicBezTo>
                  <a:pt x="5973274" y="28226"/>
                  <a:pt x="5943177" y="54546"/>
                  <a:pt x="5908261" y="55217"/>
                </a:cubicBezTo>
                <a:lnTo>
                  <a:pt x="5334000" y="66261"/>
                </a:lnTo>
                <a:cubicBezTo>
                  <a:pt x="5155529" y="96005"/>
                  <a:pt x="5248494" y="84920"/>
                  <a:pt x="4903305" y="66261"/>
                </a:cubicBezTo>
                <a:cubicBezTo>
                  <a:pt x="4888149" y="65442"/>
                  <a:pt x="4873947" y="58510"/>
                  <a:pt x="4859131" y="55217"/>
                </a:cubicBezTo>
                <a:cubicBezTo>
                  <a:pt x="4840808" y="51145"/>
                  <a:pt x="4822124" y="48726"/>
                  <a:pt x="4803914" y="44174"/>
                </a:cubicBezTo>
                <a:cubicBezTo>
                  <a:pt x="4792621" y="41351"/>
                  <a:pt x="4782266" y="35045"/>
                  <a:pt x="4770783" y="33131"/>
                </a:cubicBezTo>
                <a:cubicBezTo>
                  <a:pt x="4737902" y="27651"/>
                  <a:pt x="4704522" y="25768"/>
                  <a:pt x="4671392" y="22087"/>
                </a:cubicBezTo>
                <a:cubicBezTo>
                  <a:pt x="4616175" y="25768"/>
                  <a:pt x="4560327" y="24033"/>
                  <a:pt x="4505740" y="33131"/>
                </a:cubicBezTo>
                <a:cubicBezTo>
                  <a:pt x="4492648" y="35313"/>
                  <a:pt x="4485083" y="50681"/>
                  <a:pt x="4472609" y="55217"/>
                </a:cubicBezTo>
                <a:cubicBezTo>
                  <a:pt x="4417479" y="75264"/>
                  <a:pt x="4364174" y="80174"/>
                  <a:pt x="4306957" y="88348"/>
                </a:cubicBezTo>
                <a:cubicBezTo>
                  <a:pt x="4284870" y="95710"/>
                  <a:pt x="4260067" y="97520"/>
                  <a:pt x="4240696" y="110435"/>
                </a:cubicBezTo>
                <a:cubicBezTo>
                  <a:pt x="4229653" y="117797"/>
                  <a:pt x="4220821" y="131836"/>
                  <a:pt x="4207566" y="132522"/>
                </a:cubicBezTo>
                <a:cubicBezTo>
                  <a:pt x="4005339" y="142982"/>
                  <a:pt x="3802638" y="139884"/>
                  <a:pt x="3600174" y="143565"/>
                </a:cubicBezTo>
                <a:cubicBezTo>
                  <a:pt x="3611218" y="161971"/>
                  <a:pt x="3628649" y="177829"/>
                  <a:pt x="3633305" y="198783"/>
                </a:cubicBezTo>
                <a:cubicBezTo>
                  <a:pt x="3636598" y="213599"/>
                  <a:pt x="3636904" y="238963"/>
                  <a:pt x="3622261" y="242957"/>
                </a:cubicBezTo>
                <a:cubicBezTo>
                  <a:pt x="3547343" y="263389"/>
                  <a:pt x="3467967" y="262692"/>
                  <a:pt x="3390348" y="265044"/>
                </a:cubicBezTo>
                <a:cubicBezTo>
                  <a:pt x="3103326" y="273742"/>
                  <a:pt x="2816087" y="272406"/>
                  <a:pt x="2528957" y="276087"/>
                </a:cubicBezTo>
                <a:cubicBezTo>
                  <a:pt x="2488464" y="279768"/>
                  <a:pt x="2448042" y="284334"/>
                  <a:pt x="2407479" y="287131"/>
                </a:cubicBezTo>
                <a:cubicBezTo>
                  <a:pt x="2167688" y="303668"/>
                  <a:pt x="2280068" y="283900"/>
                  <a:pt x="2153479" y="309217"/>
                </a:cubicBezTo>
                <a:lnTo>
                  <a:pt x="1170609" y="298174"/>
                </a:lnTo>
                <a:cubicBezTo>
                  <a:pt x="999481" y="295005"/>
                  <a:pt x="1006075" y="293602"/>
                  <a:pt x="883479" y="276087"/>
                </a:cubicBezTo>
                <a:cubicBezTo>
                  <a:pt x="858744" y="267843"/>
                  <a:pt x="831920" y="257961"/>
                  <a:pt x="806174" y="254000"/>
                </a:cubicBezTo>
                <a:cubicBezTo>
                  <a:pt x="773227" y="248931"/>
                  <a:pt x="739913" y="246638"/>
                  <a:pt x="706783" y="242957"/>
                </a:cubicBezTo>
                <a:cubicBezTo>
                  <a:pt x="692058" y="239276"/>
                  <a:pt x="677580" y="234408"/>
                  <a:pt x="662609" y="231913"/>
                </a:cubicBezTo>
                <a:cubicBezTo>
                  <a:pt x="453901" y="197128"/>
                  <a:pt x="155149" y="220870"/>
                  <a:pt x="0" y="220870"/>
                </a:cubicBezTo>
              </a:path>
            </a:pathLst>
          </a:custGeom>
          <a:noFill/>
          <a:ln w="57150" cmpd="sng">
            <a:solidFill>
              <a:srgbClr val="3366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 name="Text Box 46">
            <a:extLst>
              <a:ext uri="{FF2B5EF4-FFF2-40B4-BE49-F238E27FC236}">
                <a16:creationId xmlns:a16="http://schemas.microsoft.com/office/drawing/2014/main" id="{16F780EC-2530-4917-89C7-EE0D9FB4A2F9}"/>
              </a:ext>
            </a:extLst>
          </p:cNvPr>
          <p:cNvSpPr txBox="1">
            <a:spLocks noChangeArrowheads="1"/>
          </p:cNvSpPr>
          <p:nvPr/>
        </p:nvSpPr>
        <p:spPr bwMode="auto">
          <a:xfrm>
            <a:off x="3675690" y="6396038"/>
            <a:ext cx="2464137" cy="461665"/>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18 جبل الزيتون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6" name="Text Box 46">
            <a:extLst>
              <a:ext uri="{FF2B5EF4-FFF2-40B4-BE49-F238E27FC236}">
                <a16:creationId xmlns:a16="http://schemas.microsoft.com/office/drawing/2014/main" id="{99323F58-AED0-4EC8-91E8-7EBE2B6ED335}"/>
              </a:ext>
            </a:extLst>
          </p:cNvPr>
          <p:cNvSpPr txBox="1">
            <a:spLocks noChangeArrowheads="1"/>
          </p:cNvSpPr>
          <p:nvPr/>
        </p:nvSpPr>
        <p:spPr bwMode="auto">
          <a:xfrm>
            <a:off x="5515002" y="5516563"/>
            <a:ext cx="16033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000000"/>
                </a:solidFill>
                <a:effectLst/>
                <a:uLnTx/>
                <a:uFillTx/>
                <a:cs typeface="Arial" panose="020B0604020202020204" pitchFamily="34" charset="0"/>
              </a:rPr>
              <a:t>غدير قدرون</a:t>
            </a:r>
            <a:endParaRPr kumimoji="0" lang="en-US" altLang="en-US" sz="2800" b="1" u="none" strike="noStrike" kern="1200" cap="none" spc="0" normalizeH="0" baseline="0" noProof="0" dirty="0">
              <a:ln>
                <a:noFill/>
              </a:ln>
              <a:solidFill>
                <a:srgbClr val="000000"/>
              </a:solidFill>
              <a:effectLst/>
              <a:uLnTx/>
              <a:uFillTx/>
              <a:cs typeface="Arial" panose="020B0604020202020204" pitchFamily="34" charset="0"/>
            </a:endParaRPr>
          </a:p>
        </p:txBody>
      </p:sp>
    </p:spTree>
    <p:extLst>
      <p:ext uri="{BB962C8B-B14F-4D97-AF65-F5344CB8AC3E}">
        <p14:creationId xmlns:p14="http://schemas.microsoft.com/office/powerpoint/2010/main" val="2401286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234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right)">
                                      <p:cBhvr>
                                        <p:cTn id="27" dur="1000"/>
                                        <p:tgtEl>
                                          <p:spTgt spid="2"/>
                                        </p:tgtEl>
                                      </p:cBhvr>
                                    </p:animEffect>
                                  </p:childTnLst>
                                </p:cTn>
                              </p:par>
                            </p:childTnLst>
                          </p:cTn>
                        </p:par>
                        <p:par>
                          <p:cTn id="28" fill="hold" nodeType="afterGroup">
                            <p:stCondLst>
                              <p:cond delay="1000"/>
                            </p:stCondLst>
                            <p:childTnLst>
                              <p:par>
                                <p:cTn id="29" presetID="22" presetClass="entr" presetSubtype="2" fill="hold"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right)">
                                      <p:cBhvr>
                                        <p:cTn id="31" dur="1000"/>
                                        <p:tgtEl>
                                          <p:spTgt spid="14"/>
                                        </p:tgtEl>
                                      </p:cBhvr>
                                    </p:animEffect>
                                  </p:childTnLst>
                                </p:cTn>
                              </p:par>
                              <p:par>
                                <p:cTn id="32" presetID="1" presetClass="entr" presetSubtype="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up)">
                                      <p:cBhvr>
                                        <p:cTn id="3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nimBg="1" autoUpdateAnimBg="0"/>
      <p:bldP spid="5" grpId="0" animBg="1" autoUpdateAnimBg="0"/>
      <p:bldP spid="6" grpId="0" animBg="1" autoUpdateAnimBg="0"/>
      <p:bldP spid="7" grpId="0" animBg="1"/>
      <p:bldP spid="11" grpId="0" animBg="1"/>
      <p:bldP spid="12" grpId="0" animBg="1"/>
      <p:bldP spid="16"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2" descr="UpperRoom1">
            <a:extLst>
              <a:ext uri="{FF2B5EF4-FFF2-40B4-BE49-F238E27FC236}">
                <a16:creationId xmlns:a16="http://schemas.microsoft.com/office/drawing/2014/main" id="{7337BD90-E8B2-4B7A-BD89-78294ADE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0" name="Picture 3" descr="sunsetcross">
            <a:extLst>
              <a:ext uri="{FF2B5EF4-FFF2-40B4-BE49-F238E27FC236}">
                <a16:creationId xmlns:a16="http://schemas.microsoft.com/office/drawing/2014/main" id="{557E88BE-45CE-4202-955E-F39520F6B294}"/>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Rectangle 4">
            <a:extLst>
              <a:ext uri="{FF2B5EF4-FFF2-40B4-BE49-F238E27FC236}">
                <a16:creationId xmlns:a16="http://schemas.microsoft.com/office/drawing/2014/main" id="{0A5C219E-D528-45CF-B9A8-6F3F8088B3E3}"/>
              </a:ext>
            </a:extLst>
          </p:cNvPr>
          <p:cNvSpPr>
            <a:spLocks noGrp="1" noChangeArrowheads="1"/>
          </p:cNvSpPr>
          <p:nvPr>
            <p:ph type="title"/>
          </p:nvPr>
        </p:nvSpPr>
        <p:spPr>
          <a:xfrm>
            <a:off x="685800" y="188913"/>
            <a:ext cx="7772400" cy="946150"/>
          </a:xfrm>
          <a:solidFill>
            <a:schemeClr val="tx1"/>
          </a:solidFill>
          <a:effectLst>
            <a:outerShdw blurRad="63500" dist="35921" dir="2700000" algn="ctr" rotWithShape="0">
              <a:schemeClr val="tx2">
                <a:alpha val="74997"/>
              </a:schemeClr>
            </a:outerShdw>
          </a:effectLst>
        </p:spPr>
        <p:txBody>
          <a:bodyPr/>
          <a:lstStyle/>
          <a:p>
            <a:pPr eaLnBrk="1" hangingPunct="1"/>
            <a:r>
              <a:rPr lang="ar-JO" altLang="en-US" dirty="0"/>
              <a:t>صلاة المسيح في يوحنا 17</a:t>
            </a:r>
            <a:endParaRPr lang="en-US" altLang="en-US" dirty="0"/>
          </a:p>
        </p:txBody>
      </p:sp>
      <p:sp>
        <p:nvSpPr>
          <p:cNvPr id="5" name="Rectangle 4">
            <a:extLst>
              <a:ext uri="{FF2B5EF4-FFF2-40B4-BE49-F238E27FC236}">
                <a16:creationId xmlns:a16="http://schemas.microsoft.com/office/drawing/2014/main" id="{190585C7-7735-4608-B0D3-3263599649C1}"/>
              </a:ext>
            </a:extLst>
          </p:cNvPr>
          <p:cNvSpPr txBox="1">
            <a:spLocks noChangeArrowheads="1"/>
          </p:cNvSpPr>
          <p:nvPr/>
        </p:nvSpPr>
        <p:spPr bwMode="auto">
          <a:xfrm>
            <a:off x="34925" y="1268413"/>
            <a:ext cx="9069388" cy="4537075"/>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lvl="0" algn="ctr" defTabSz="914400" fontAlgn="base">
              <a:spcBef>
                <a:spcPct val="0"/>
              </a:spcBef>
              <a:spcAft>
                <a:spcPct val="0"/>
              </a:spcAft>
              <a:defRPr/>
            </a:pPr>
            <a:r>
              <a:rPr lang="ar-JO" sz="4400" b="1" dirty="0">
                <a:solidFill>
                  <a:schemeClr val="bg1"/>
                </a:solidFill>
                <a:cs typeface="Arial" panose="020B0604020202020204" pitchFamily="34" charset="0"/>
              </a:rPr>
              <a:t>لا يوجد صوت سمع من قبل لا في السماء ولا على الأرض ، أروع ، أقدس ، أكثر خصوبة ، أعظم من الصلاة التي قدمها الإبن إلى الله نفسه</a:t>
            </a:r>
            <a:endParaRPr kumimoji="0" lang="en-US" altLang="en-US" sz="4400" b="1" u="none" strike="noStrike" kern="1200" cap="none" spc="0" normalizeH="0" baseline="0" noProof="0" dirty="0">
              <a:ln>
                <a:noFill/>
              </a:ln>
              <a:solidFill>
                <a:schemeClr val="bg1"/>
              </a:solidFill>
              <a:effectLst/>
              <a:uLnTx/>
              <a:uFillTx/>
              <a:cs typeface="Arial" panose="020B0604020202020204" pitchFamily="34" charset="0"/>
            </a:endParaRPr>
          </a:p>
        </p:txBody>
      </p:sp>
      <p:sp>
        <p:nvSpPr>
          <p:cNvPr id="6" name="Rectangle 4">
            <a:extLst>
              <a:ext uri="{FF2B5EF4-FFF2-40B4-BE49-F238E27FC236}">
                <a16:creationId xmlns:a16="http://schemas.microsoft.com/office/drawing/2014/main" id="{61E68074-AEB3-4DC7-83FA-36CDB9437B34}"/>
              </a:ext>
            </a:extLst>
          </p:cNvPr>
          <p:cNvSpPr txBox="1">
            <a:spLocks noChangeArrowheads="1"/>
          </p:cNvSpPr>
          <p:nvPr/>
        </p:nvSpPr>
        <p:spPr bwMode="auto">
          <a:xfrm>
            <a:off x="1258888" y="5865813"/>
            <a:ext cx="7772400" cy="947737"/>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altLang="en-US" sz="4400" b="1" dirty="0">
                <a:solidFill>
                  <a:srgbClr val="FFFFFF"/>
                </a:solidFill>
                <a:cs typeface="Arial" panose="020B0604020202020204" pitchFamily="34" charset="0"/>
              </a:rPr>
              <a:t>فيليب ميلانكتون</a:t>
            </a:r>
            <a:endParaRPr kumimoji="0" lang="en-US" altLang="en-US" sz="4400" b="1"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2359077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1"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6089" name="Rectangle 41">
            <a:extLst>
              <a:ext uri="{FF2B5EF4-FFF2-40B4-BE49-F238E27FC236}">
                <a16:creationId xmlns:a16="http://schemas.microsoft.com/office/drawing/2014/main" id="{E312B6C1-F6D9-4416-A9A7-9DF312068738}"/>
              </a:ext>
            </a:extLst>
          </p:cNvPr>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200" b="1" u="none" strike="noStrike" kern="1200" cap="none" spc="0" normalizeH="0" baseline="0" noProof="0" dirty="0">
              <a:ln>
                <a:noFill/>
              </a:ln>
              <a:solidFill>
                <a:srgbClr val="000000"/>
              </a:solidFill>
              <a:effectLst/>
              <a:uLnTx/>
              <a:uFillTx/>
              <a:cs typeface="Arial" panose="020B0604020202020204" pitchFamily="34" charset="0"/>
            </a:endParaRPr>
          </a:p>
        </p:txBody>
      </p:sp>
      <p:pic>
        <p:nvPicPr>
          <p:cNvPr id="1666088" name="Picture 40" descr="Jesus">
            <a:extLst>
              <a:ext uri="{FF2B5EF4-FFF2-40B4-BE49-F238E27FC236}">
                <a16:creationId xmlns:a16="http://schemas.microsoft.com/office/drawing/2014/main" id="{9BB5AD46-9F15-43EC-BACE-3D65DE2C971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AB99E8EF-342C-488A-BFE6-0A595D3550E1}"/>
              </a:ext>
            </a:extLst>
          </p:cNvPr>
          <p:cNvGrpSpPr>
            <a:grpSpLocks/>
          </p:cNvGrpSpPr>
          <p:nvPr/>
        </p:nvGrpSpPr>
        <p:grpSpPr bwMode="auto">
          <a:xfrm>
            <a:off x="4098925" y="4800600"/>
            <a:ext cx="946150" cy="1295400"/>
            <a:chOff x="1392" y="3216"/>
            <a:chExt cx="980" cy="1104"/>
          </a:xfrm>
        </p:grpSpPr>
        <p:pic>
          <p:nvPicPr>
            <p:cNvPr id="121906" name="Picture 4" descr="Disciples">
              <a:extLst>
                <a:ext uri="{FF2B5EF4-FFF2-40B4-BE49-F238E27FC236}">
                  <a16:creationId xmlns:a16="http://schemas.microsoft.com/office/drawing/2014/main" id="{23364A1D-73C3-4F29-B1D3-91AAE8AFF87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7" name="Rectangle 5">
              <a:extLst>
                <a:ext uri="{FF2B5EF4-FFF2-40B4-BE49-F238E27FC236}">
                  <a16:creationId xmlns:a16="http://schemas.microsoft.com/office/drawing/2014/main" id="{4A87D3AA-F14B-4112-8CC2-0DF7D381B4E8}"/>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12">
            <a:extLst>
              <a:ext uri="{FF2B5EF4-FFF2-40B4-BE49-F238E27FC236}">
                <a16:creationId xmlns:a16="http://schemas.microsoft.com/office/drawing/2014/main" id="{6E1FAD23-1E6D-4A96-9490-459B331DFC84}"/>
              </a:ext>
            </a:extLst>
          </p:cNvPr>
          <p:cNvGrpSpPr>
            <a:grpSpLocks/>
          </p:cNvGrpSpPr>
          <p:nvPr/>
        </p:nvGrpSpPr>
        <p:grpSpPr bwMode="auto">
          <a:xfrm>
            <a:off x="5867400" y="2647950"/>
            <a:ext cx="927100" cy="1238250"/>
            <a:chOff x="4656" y="2256"/>
            <a:chExt cx="960" cy="1056"/>
          </a:xfrm>
        </p:grpSpPr>
        <p:pic>
          <p:nvPicPr>
            <p:cNvPr id="121904" name="Picture 13" descr="Disciples">
              <a:extLst>
                <a:ext uri="{FF2B5EF4-FFF2-40B4-BE49-F238E27FC236}">
                  <a16:creationId xmlns:a16="http://schemas.microsoft.com/office/drawing/2014/main" id="{676D2138-52DE-47EA-AB0F-81F8459090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5" name="Rectangle 14">
              <a:extLst>
                <a:ext uri="{FF2B5EF4-FFF2-40B4-BE49-F238E27FC236}">
                  <a16:creationId xmlns:a16="http://schemas.microsoft.com/office/drawing/2014/main" id="{C44BD255-8190-48EF-9DEA-EDD378BC9ED7}"/>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rPr>
                <a:t>Andrew</a:t>
              </a:r>
            </a:p>
          </p:txBody>
        </p:sp>
      </p:grpSp>
      <p:grpSp>
        <p:nvGrpSpPr>
          <p:cNvPr id="4" name="Group 15">
            <a:extLst>
              <a:ext uri="{FF2B5EF4-FFF2-40B4-BE49-F238E27FC236}">
                <a16:creationId xmlns:a16="http://schemas.microsoft.com/office/drawing/2014/main" id="{5D3C9EFD-5D97-42A5-A3D2-17C8662BA527}"/>
              </a:ext>
            </a:extLst>
          </p:cNvPr>
          <p:cNvGrpSpPr>
            <a:grpSpLocks/>
          </p:cNvGrpSpPr>
          <p:nvPr/>
        </p:nvGrpSpPr>
        <p:grpSpPr bwMode="auto">
          <a:xfrm>
            <a:off x="5164138" y="1828800"/>
            <a:ext cx="927100" cy="1295400"/>
            <a:chOff x="3504" y="912"/>
            <a:chExt cx="960" cy="1104"/>
          </a:xfrm>
        </p:grpSpPr>
        <p:pic>
          <p:nvPicPr>
            <p:cNvPr id="121902" name="Picture 16" descr="High Priest0005">
              <a:extLst>
                <a:ext uri="{FF2B5EF4-FFF2-40B4-BE49-F238E27FC236}">
                  <a16:creationId xmlns:a16="http://schemas.microsoft.com/office/drawing/2014/main" id="{B55C5258-D14C-48A8-9E9D-3B30555752C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3" name="Rectangle 17">
              <a:extLst>
                <a:ext uri="{FF2B5EF4-FFF2-40B4-BE49-F238E27FC236}">
                  <a16:creationId xmlns:a16="http://schemas.microsoft.com/office/drawing/2014/main" id="{37BCC67F-98BB-4CF7-BACD-9243CC869C47}"/>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8">
            <a:extLst>
              <a:ext uri="{FF2B5EF4-FFF2-40B4-BE49-F238E27FC236}">
                <a16:creationId xmlns:a16="http://schemas.microsoft.com/office/drawing/2014/main" id="{525B21EC-4B38-4898-AEF3-3834B7701455}"/>
              </a:ext>
            </a:extLst>
          </p:cNvPr>
          <p:cNvGrpSpPr>
            <a:grpSpLocks/>
          </p:cNvGrpSpPr>
          <p:nvPr/>
        </p:nvGrpSpPr>
        <p:grpSpPr bwMode="auto">
          <a:xfrm>
            <a:off x="3187700" y="4724400"/>
            <a:ext cx="927100" cy="1295400"/>
            <a:chOff x="1056" y="2304"/>
            <a:chExt cx="960" cy="1104"/>
          </a:xfrm>
        </p:grpSpPr>
        <p:pic>
          <p:nvPicPr>
            <p:cNvPr id="121900" name="Picture 19" descr="High Priest0004">
              <a:extLst>
                <a:ext uri="{FF2B5EF4-FFF2-40B4-BE49-F238E27FC236}">
                  <a16:creationId xmlns:a16="http://schemas.microsoft.com/office/drawing/2014/main" id="{5A69C202-E16D-4F6C-BA63-2D034B5626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1" name="Rectangle 20">
              <a:extLst>
                <a:ext uri="{FF2B5EF4-FFF2-40B4-BE49-F238E27FC236}">
                  <a16:creationId xmlns:a16="http://schemas.microsoft.com/office/drawing/2014/main" id="{080F47EA-F485-449A-83A8-3027D1D9B275}"/>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21">
            <a:extLst>
              <a:ext uri="{FF2B5EF4-FFF2-40B4-BE49-F238E27FC236}">
                <a16:creationId xmlns:a16="http://schemas.microsoft.com/office/drawing/2014/main" id="{694B6433-0A0A-487F-AB0B-E54AF9A00AAC}"/>
              </a:ext>
            </a:extLst>
          </p:cNvPr>
          <p:cNvGrpSpPr>
            <a:grpSpLocks/>
          </p:cNvGrpSpPr>
          <p:nvPr/>
        </p:nvGrpSpPr>
        <p:grpSpPr bwMode="auto">
          <a:xfrm>
            <a:off x="2574925" y="3657600"/>
            <a:ext cx="1158875" cy="1238250"/>
            <a:chOff x="96" y="1872"/>
            <a:chExt cx="1200" cy="1056"/>
          </a:xfrm>
        </p:grpSpPr>
        <p:pic>
          <p:nvPicPr>
            <p:cNvPr id="121898" name="Picture 22" descr="High Priest0005">
              <a:extLst>
                <a:ext uri="{FF2B5EF4-FFF2-40B4-BE49-F238E27FC236}">
                  <a16:creationId xmlns:a16="http://schemas.microsoft.com/office/drawing/2014/main" id="{56D8E0AF-4477-4944-A9A2-8563CCF31F87}"/>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9" name="Rectangle 23">
              <a:extLst>
                <a:ext uri="{FF2B5EF4-FFF2-40B4-BE49-F238E27FC236}">
                  <a16:creationId xmlns:a16="http://schemas.microsoft.com/office/drawing/2014/main" id="{A0E94188-BFF3-45CC-8C6A-1D604DCA4DBF}"/>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24">
            <a:extLst>
              <a:ext uri="{FF2B5EF4-FFF2-40B4-BE49-F238E27FC236}">
                <a16:creationId xmlns:a16="http://schemas.microsoft.com/office/drawing/2014/main" id="{36C7ADCD-680C-475F-8ACB-C7D21414C05C}"/>
              </a:ext>
            </a:extLst>
          </p:cNvPr>
          <p:cNvGrpSpPr>
            <a:grpSpLocks/>
          </p:cNvGrpSpPr>
          <p:nvPr/>
        </p:nvGrpSpPr>
        <p:grpSpPr bwMode="auto">
          <a:xfrm>
            <a:off x="5791200" y="4648200"/>
            <a:ext cx="973138" cy="1295400"/>
            <a:chOff x="2496" y="2496"/>
            <a:chExt cx="1008" cy="1104"/>
          </a:xfrm>
        </p:grpSpPr>
        <p:pic>
          <p:nvPicPr>
            <p:cNvPr id="121896" name="Picture 25" descr="Disciples">
              <a:extLst>
                <a:ext uri="{FF2B5EF4-FFF2-40B4-BE49-F238E27FC236}">
                  <a16:creationId xmlns:a16="http://schemas.microsoft.com/office/drawing/2014/main" id="{12E0340C-B0AC-4087-BBD4-C210E2D57CC8}"/>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7" name="Rectangle 26">
              <a:extLst>
                <a:ext uri="{FF2B5EF4-FFF2-40B4-BE49-F238E27FC236}">
                  <a16:creationId xmlns:a16="http://schemas.microsoft.com/office/drawing/2014/main" id="{01FE375D-C5CA-43C2-BC8F-9E376771B1A9}"/>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7">
            <a:extLst>
              <a:ext uri="{FF2B5EF4-FFF2-40B4-BE49-F238E27FC236}">
                <a16:creationId xmlns:a16="http://schemas.microsoft.com/office/drawing/2014/main" id="{F004BC24-AA95-4AD4-90A9-C084A6F4D334}"/>
              </a:ext>
            </a:extLst>
          </p:cNvPr>
          <p:cNvGrpSpPr>
            <a:grpSpLocks/>
          </p:cNvGrpSpPr>
          <p:nvPr/>
        </p:nvGrpSpPr>
        <p:grpSpPr bwMode="auto">
          <a:xfrm>
            <a:off x="3352800" y="1828800"/>
            <a:ext cx="927100" cy="1295400"/>
            <a:chOff x="1824" y="1776"/>
            <a:chExt cx="960" cy="1104"/>
          </a:xfrm>
        </p:grpSpPr>
        <p:pic>
          <p:nvPicPr>
            <p:cNvPr id="121894" name="Picture 28" descr="High Priest0005">
              <a:extLst>
                <a:ext uri="{FF2B5EF4-FFF2-40B4-BE49-F238E27FC236}">
                  <a16:creationId xmlns:a16="http://schemas.microsoft.com/office/drawing/2014/main" id="{CFA3546C-DF7B-49D0-AE94-0FDFB9CA98C7}"/>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5" name="Rectangle 29">
              <a:extLst>
                <a:ext uri="{FF2B5EF4-FFF2-40B4-BE49-F238E27FC236}">
                  <a16:creationId xmlns:a16="http://schemas.microsoft.com/office/drawing/2014/main" id="{46B643C5-0DD4-4FEF-888F-B05E799E4809}"/>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5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105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30">
            <a:extLst>
              <a:ext uri="{FF2B5EF4-FFF2-40B4-BE49-F238E27FC236}">
                <a16:creationId xmlns:a16="http://schemas.microsoft.com/office/drawing/2014/main" id="{670A870F-07AE-4DEC-84F5-BCD24CB6B177}"/>
              </a:ext>
            </a:extLst>
          </p:cNvPr>
          <p:cNvGrpSpPr>
            <a:grpSpLocks/>
          </p:cNvGrpSpPr>
          <p:nvPr/>
        </p:nvGrpSpPr>
        <p:grpSpPr bwMode="auto">
          <a:xfrm>
            <a:off x="5715000" y="3733800"/>
            <a:ext cx="1668463" cy="1238250"/>
            <a:chOff x="3264" y="2016"/>
            <a:chExt cx="1728" cy="1056"/>
          </a:xfrm>
        </p:grpSpPr>
        <p:pic>
          <p:nvPicPr>
            <p:cNvPr id="121892" name="Picture 31" descr="Disciples">
              <a:extLst>
                <a:ext uri="{FF2B5EF4-FFF2-40B4-BE49-F238E27FC236}">
                  <a16:creationId xmlns:a16="http://schemas.microsoft.com/office/drawing/2014/main" id="{091CE8A3-3E4C-4563-A264-001B61794E66}"/>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3" name="Rectangle 32">
              <a:extLst>
                <a:ext uri="{FF2B5EF4-FFF2-40B4-BE49-F238E27FC236}">
                  <a16:creationId xmlns:a16="http://schemas.microsoft.com/office/drawing/2014/main" id="{C91DA07B-1240-45AD-B650-10EA2A7EF4CC}"/>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33">
            <a:extLst>
              <a:ext uri="{FF2B5EF4-FFF2-40B4-BE49-F238E27FC236}">
                <a16:creationId xmlns:a16="http://schemas.microsoft.com/office/drawing/2014/main" id="{FE461233-69F6-491C-95F3-40B1C9C04AB6}"/>
              </a:ext>
            </a:extLst>
          </p:cNvPr>
          <p:cNvGrpSpPr>
            <a:grpSpLocks/>
          </p:cNvGrpSpPr>
          <p:nvPr/>
        </p:nvGrpSpPr>
        <p:grpSpPr bwMode="auto">
          <a:xfrm>
            <a:off x="4267200" y="1676400"/>
            <a:ext cx="973138" cy="1295400"/>
            <a:chOff x="2400" y="1008"/>
            <a:chExt cx="1008" cy="1104"/>
          </a:xfrm>
        </p:grpSpPr>
        <p:pic>
          <p:nvPicPr>
            <p:cNvPr id="121890" name="Picture 34" descr="High Priest0004">
              <a:extLst>
                <a:ext uri="{FF2B5EF4-FFF2-40B4-BE49-F238E27FC236}">
                  <a16:creationId xmlns:a16="http://schemas.microsoft.com/office/drawing/2014/main" id="{13866A66-4D0E-42FB-925E-5C13C1B12E1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1" name="Rectangle 35">
              <a:extLst>
                <a:ext uri="{FF2B5EF4-FFF2-40B4-BE49-F238E27FC236}">
                  <a16:creationId xmlns:a16="http://schemas.microsoft.com/office/drawing/2014/main" id="{EA04CEB6-AD3A-4D5D-A103-BFEA37780B6F}"/>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6">
            <a:extLst>
              <a:ext uri="{FF2B5EF4-FFF2-40B4-BE49-F238E27FC236}">
                <a16:creationId xmlns:a16="http://schemas.microsoft.com/office/drawing/2014/main" id="{FE5C4AF8-CEB8-4571-9E4F-431B8A890269}"/>
              </a:ext>
            </a:extLst>
          </p:cNvPr>
          <p:cNvGrpSpPr>
            <a:grpSpLocks/>
          </p:cNvGrpSpPr>
          <p:nvPr/>
        </p:nvGrpSpPr>
        <p:grpSpPr bwMode="auto">
          <a:xfrm>
            <a:off x="2514600" y="2590800"/>
            <a:ext cx="946150" cy="1295400"/>
            <a:chOff x="1248" y="912"/>
            <a:chExt cx="980" cy="1104"/>
          </a:xfrm>
        </p:grpSpPr>
        <p:pic>
          <p:nvPicPr>
            <p:cNvPr id="121888" name="Picture 37" descr="Disciples">
              <a:extLst>
                <a:ext uri="{FF2B5EF4-FFF2-40B4-BE49-F238E27FC236}">
                  <a16:creationId xmlns:a16="http://schemas.microsoft.com/office/drawing/2014/main" id="{3C937D45-9A4A-4BD4-B2C5-389726CE0DD4}"/>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9" name="Rectangle 38">
              <a:extLst>
                <a:ext uri="{FF2B5EF4-FFF2-40B4-BE49-F238E27FC236}">
                  <a16:creationId xmlns:a16="http://schemas.microsoft.com/office/drawing/2014/main" id="{C497B4E1-AD0B-4789-BCA4-BCE4D0B75684}"/>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666090" name="Text Box 42">
            <a:extLst>
              <a:ext uri="{FF2B5EF4-FFF2-40B4-BE49-F238E27FC236}">
                <a16:creationId xmlns:a16="http://schemas.microsoft.com/office/drawing/2014/main" id="{970B7C34-EC07-4139-ADB1-5D3C2EBC29A9}"/>
              </a:ext>
            </a:extLst>
          </p:cNvPr>
          <p:cNvSpPr txBox="1">
            <a:spLocks noChangeArrowheads="1"/>
          </p:cNvSpPr>
          <p:nvPr/>
        </p:nvSpPr>
        <p:spPr bwMode="auto">
          <a:xfrm>
            <a:off x="5208618" y="3810000"/>
            <a:ext cx="946093"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666091" name="Text Box 43">
            <a:extLst>
              <a:ext uri="{FF2B5EF4-FFF2-40B4-BE49-F238E27FC236}">
                <a16:creationId xmlns:a16="http://schemas.microsoft.com/office/drawing/2014/main" id="{46BCA301-AFB4-41A1-AF87-477987D4CE24}"/>
              </a:ext>
            </a:extLst>
          </p:cNvPr>
          <p:cNvSpPr txBox="1">
            <a:spLocks noChangeArrowheads="1"/>
          </p:cNvSpPr>
          <p:nvPr/>
        </p:nvSpPr>
        <p:spPr bwMode="auto">
          <a:xfrm>
            <a:off x="6580097" y="4876800"/>
            <a:ext cx="1135247"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للتلاميذ</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2" name="Group 6">
            <a:extLst>
              <a:ext uri="{FF2B5EF4-FFF2-40B4-BE49-F238E27FC236}">
                <a16:creationId xmlns:a16="http://schemas.microsoft.com/office/drawing/2014/main" id="{DBDAA9F6-E396-4C9D-B258-ED9FE7934491}"/>
              </a:ext>
            </a:extLst>
          </p:cNvPr>
          <p:cNvGrpSpPr>
            <a:grpSpLocks/>
          </p:cNvGrpSpPr>
          <p:nvPr/>
        </p:nvGrpSpPr>
        <p:grpSpPr bwMode="auto">
          <a:xfrm>
            <a:off x="4572000" y="4648200"/>
            <a:ext cx="1528763" cy="1295400"/>
            <a:chOff x="2928" y="3216"/>
            <a:chExt cx="1584" cy="1104"/>
          </a:xfrm>
        </p:grpSpPr>
        <p:pic>
          <p:nvPicPr>
            <p:cNvPr id="121886" name="Picture 7" descr="Disciples">
              <a:extLst>
                <a:ext uri="{FF2B5EF4-FFF2-40B4-BE49-F238E27FC236}">
                  <a16:creationId xmlns:a16="http://schemas.microsoft.com/office/drawing/2014/main" id="{8662E1E6-CBEA-4525-AF2C-1C21ECDE69A8}"/>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7" name="Rectangle 8">
              <a:extLst>
                <a:ext uri="{FF2B5EF4-FFF2-40B4-BE49-F238E27FC236}">
                  <a16:creationId xmlns:a16="http://schemas.microsoft.com/office/drawing/2014/main" id="{428C78EA-1290-410F-B7FD-386636B61A8A}"/>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666092" name="Text Box 44">
            <a:extLst>
              <a:ext uri="{FF2B5EF4-FFF2-40B4-BE49-F238E27FC236}">
                <a16:creationId xmlns:a16="http://schemas.microsoft.com/office/drawing/2014/main" id="{5E6E419F-26E3-4B30-81CD-B9F88369C2AB}"/>
              </a:ext>
            </a:extLst>
          </p:cNvPr>
          <p:cNvSpPr txBox="1">
            <a:spLocks noChangeArrowheads="1"/>
          </p:cNvSpPr>
          <p:nvPr/>
        </p:nvSpPr>
        <p:spPr bwMode="auto">
          <a:xfrm>
            <a:off x="7193207" y="6035675"/>
            <a:ext cx="1887056"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لكل المؤمنين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666050" name="Rectangle 2">
            <a:extLst>
              <a:ext uri="{FF2B5EF4-FFF2-40B4-BE49-F238E27FC236}">
                <a16:creationId xmlns:a16="http://schemas.microsoft.com/office/drawing/2014/main" id="{51305542-14E2-4D08-872B-9CD23EF74E71}"/>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800" dirty="0">
                <a:solidFill>
                  <a:schemeClr val="bg1"/>
                </a:solidFill>
                <a:cs typeface="Arial" panose="020B0604020202020204" pitchFamily="34" charset="0"/>
              </a:rPr>
              <a:t>توسيع دائرة صلاة المسيح</a:t>
            </a:r>
            <a:endParaRPr lang="en-US" altLang="en-US" sz="5400" dirty="0">
              <a:solidFill>
                <a:schemeClr val="bg1"/>
              </a:solidFill>
              <a:cs typeface="Arial" panose="020B0604020202020204" pitchFamily="34" charset="0"/>
            </a:endParaRPr>
          </a:p>
        </p:txBody>
      </p:sp>
    </p:spTree>
    <p:extLst>
      <p:ext uri="{BB962C8B-B14F-4D97-AF65-F5344CB8AC3E}">
        <p14:creationId xmlns:p14="http://schemas.microsoft.com/office/powerpoint/2010/main" val="4207002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666088"/>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66609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1666091"/>
                                        </p:tgtEl>
                                        <p:attrNameLst>
                                          <p:attrName>style.visibility</p:attrName>
                                        </p:attrNameLst>
                                      </p:cBhvr>
                                      <p:to>
                                        <p:strVal val="visible"/>
                                      </p:to>
                                    </p:set>
                                  </p:childTnLst>
                                </p:cTn>
                              </p:par>
                            </p:childTnLst>
                          </p:cTn>
                        </p:par>
                        <p:par>
                          <p:cTn id="14" fill="hold" nodeType="afterGroup">
                            <p:stCondLst>
                              <p:cond delay="500"/>
                            </p:stCondLst>
                            <p:childTnLst>
                              <p:par>
                                <p:cTn id="15" presetID="15"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300" fill="hold"/>
                                        <p:tgtEl>
                                          <p:spTgt spid="11"/>
                                        </p:tgtEl>
                                        <p:attrNameLst>
                                          <p:attrName>ppt_w</p:attrName>
                                        </p:attrNameLst>
                                      </p:cBhvr>
                                      <p:tavLst>
                                        <p:tav tm="0">
                                          <p:val>
                                            <p:fltVal val="0"/>
                                          </p:val>
                                        </p:tav>
                                        <p:tav tm="100000">
                                          <p:val>
                                            <p:strVal val="#ppt_w"/>
                                          </p:val>
                                        </p:tav>
                                      </p:tavLst>
                                    </p:anim>
                                    <p:anim calcmode="lin" valueType="num">
                                      <p:cBhvr>
                                        <p:cTn id="18" dur="300" fill="hold"/>
                                        <p:tgtEl>
                                          <p:spTgt spid="11"/>
                                        </p:tgtEl>
                                        <p:attrNameLst>
                                          <p:attrName>ppt_h</p:attrName>
                                        </p:attrNameLst>
                                      </p:cBhvr>
                                      <p:tavLst>
                                        <p:tav tm="0">
                                          <p:val>
                                            <p:fltVal val="0"/>
                                          </p:val>
                                        </p:tav>
                                        <p:tav tm="100000">
                                          <p:val>
                                            <p:strVal val="#ppt_h"/>
                                          </p:val>
                                        </p:tav>
                                      </p:tavLst>
                                    </p:anim>
                                    <p:anim calcmode="lin" valueType="num">
                                      <p:cBhvr>
                                        <p:cTn id="19" dur="300" fill="hold"/>
                                        <p:tgtEl>
                                          <p:spTgt spid="11"/>
                                        </p:tgtEl>
                                        <p:attrNameLst>
                                          <p:attrName>ppt_x</p:attrName>
                                        </p:attrNameLst>
                                      </p:cBhvr>
                                      <p:tavLst>
                                        <p:tav tm="0" fmla="#ppt_x+(cos(-2*pi*(1-$))*-#ppt_x-sin(-2*pi*(1-$))*(1-#ppt_y))*(1-$)">
                                          <p:val>
                                            <p:fltVal val="0"/>
                                          </p:val>
                                        </p:tav>
                                        <p:tav tm="100000">
                                          <p:val>
                                            <p:fltVal val="1"/>
                                          </p:val>
                                        </p:tav>
                                      </p:tavLst>
                                    </p:anim>
                                    <p:anim calcmode="lin" valueType="num">
                                      <p:cBhvr>
                                        <p:cTn id="20" dur="3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800"/>
                            </p:stCondLst>
                            <p:childTnLst>
                              <p:par>
                                <p:cTn id="22" presetID="15"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300" fill="hold"/>
                                        <p:tgtEl>
                                          <p:spTgt spid="10"/>
                                        </p:tgtEl>
                                        <p:attrNameLst>
                                          <p:attrName>ppt_w</p:attrName>
                                        </p:attrNameLst>
                                      </p:cBhvr>
                                      <p:tavLst>
                                        <p:tav tm="0">
                                          <p:val>
                                            <p:fltVal val="0"/>
                                          </p:val>
                                        </p:tav>
                                        <p:tav tm="100000">
                                          <p:val>
                                            <p:strVal val="#ppt_w"/>
                                          </p:val>
                                        </p:tav>
                                      </p:tavLst>
                                    </p:anim>
                                    <p:anim calcmode="lin" valueType="num">
                                      <p:cBhvr>
                                        <p:cTn id="25" dur="300" fill="hold"/>
                                        <p:tgtEl>
                                          <p:spTgt spid="10"/>
                                        </p:tgtEl>
                                        <p:attrNameLst>
                                          <p:attrName>ppt_h</p:attrName>
                                        </p:attrNameLst>
                                      </p:cBhvr>
                                      <p:tavLst>
                                        <p:tav tm="0">
                                          <p:val>
                                            <p:fltVal val="0"/>
                                          </p:val>
                                        </p:tav>
                                        <p:tav tm="100000">
                                          <p:val>
                                            <p:strVal val="#ppt_h"/>
                                          </p:val>
                                        </p:tav>
                                      </p:tavLst>
                                    </p:anim>
                                    <p:anim calcmode="lin" valueType="num">
                                      <p:cBhvr>
                                        <p:cTn id="26" dur="3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7" dur="3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1100"/>
                            </p:stCondLst>
                            <p:childTnLst>
                              <p:par>
                                <p:cTn id="29" presetID="15"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300" fill="hold"/>
                                        <p:tgtEl>
                                          <p:spTgt spid="4"/>
                                        </p:tgtEl>
                                        <p:attrNameLst>
                                          <p:attrName>ppt_w</p:attrName>
                                        </p:attrNameLst>
                                      </p:cBhvr>
                                      <p:tavLst>
                                        <p:tav tm="0">
                                          <p:val>
                                            <p:fltVal val="0"/>
                                          </p:val>
                                        </p:tav>
                                        <p:tav tm="100000">
                                          <p:val>
                                            <p:strVal val="#ppt_w"/>
                                          </p:val>
                                        </p:tav>
                                      </p:tavLst>
                                    </p:anim>
                                    <p:anim calcmode="lin" valueType="num">
                                      <p:cBhvr>
                                        <p:cTn id="32" dur="300" fill="hold"/>
                                        <p:tgtEl>
                                          <p:spTgt spid="4"/>
                                        </p:tgtEl>
                                        <p:attrNameLst>
                                          <p:attrName>ppt_h</p:attrName>
                                        </p:attrNameLst>
                                      </p:cBhvr>
                                      <p:tavLst>
                                        <p:tav tm="0">
                                          <p:val>
                                            <p:fltVal val="0"/>
                                          </p:val>
                                        </p:tav>
                                        <p:tav tm="100000">
                                          <p:val>
                                            <p:strVal val="#ppt_h"/>
                                          </p:val>
                                        </p:tav>
                                      </p:tavLst>
                                    </p:anim>
                                    <p:anim calcmode="lin" valueType="num">
                                      <p:cBhvr>
                                        <p:cTn id="33" dur="300" fill="hold"/>
                                        <p:tgtEl>
                                          <p:spTgt spid="4"/>
                                        </p:tgtEl>
                                        <p:attrNameLst>
                                          <p:attrName>ppt_x</p:attrName>
                                        </p:attrNameLst>
                                      </p:cBhvr>
                                      <p:tavLst>
                                        <p:tav tm="0" fmla="#ppt_x+(cos(-2*pi*(1-$))*-#ppt_x-sin(-2*pi*(1-$))*(1-#ppt_y))*(1-$)">
                                          <p:val>
                                            <p:fltVal val="0"/>
                                          </p:val>
                                        </p:tav>
                                        <p:tav tm="100000">
                                          <p:val>
                                            <p:fltVal val="1"/>
                                          </p:val>
                                        </p:tav>
                                      </p:tavLst>
                                    </p:anim>
                                    <p:anim calcmode="lin" valueType="num">
                                      <p:cBhvr>
                                        <p:cTn id="34" dur="3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400"/>
                            </p:stCondLst>
                            <p:childTnLst>
                              <p:par>
                                <p:cTn id="36" presetID="15" presetClass="entr" presetSubtype="0"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300" fill="hold"/>
                                        <p:tgtEl>
                                          <p:spTgt spid="3"/>
                                        </p:tgtEl>
                                        <p:attrNameLst>
                                          <p:attrName>ppt_w</p:attrName>
                                        </p:attrNameLst>
                                      </p:cBhvr>
                                      <p:tavLst>
                                        <p:tav tm="0">
                                          <p:val>
                                            <p:fltVal val="0"/>
                                          </p:val>
                                        </p:tav>
                                        <p:tav tm="100000">
                                          <p:val>
                                            <p:strVal val="#ppt_w"/>
                                          </p:val>
                                        </p:tav>
                                      </p:tavLst>
                                    </p:anim>
                                    <p:anim calcmode="lin" valueType="num">
                                      <p:cBhvr>
                                        <p:cTn id="39" dur="300" fill="hold"/>
                                        <p:tgtEl>
                                          <p:spTgt spid="3"/>
                                        </p:tgtEl>
                                        <p:attrNameLst>
                                          <p:attrName>ppt_h</p:attrName>
                                        </p:attrNameLst>
                                      </p:cBhvr>
                                      <p:tavLst>
                                        <p:tav tm="0">
                                          <p:val>
                                            <p:fltVal val="0"/>
                                          </p:val>
                                        </p:tav>
                                        <p:tav tm="100000">
                                          <p:val>
                                            <p:strVal val="#ppt_h"/>
                                          </p:val>
                                        </p:tav>
                                      </p:tavLst>
                                    </p:anim>
                                    <p:anim calcmode="lin" valueType="num">
                                      <p:cBhvr>
                                        <p:cTn id="40" dur="300" fill="hold"/>
                                        <p:tgtEl>
                                          <p:spTgt spid="3"/>
                                        </p:tgtEl>
                                        <p:attrNameLst>
                                          <p:attrName>ppt_x</p:attrName>
                                        </p:attrNameLst>
                                      </p:cBhvr>
                                      <p:tavLst>
                                        <p:tav tm="0" fmla="#ppt_x+(cos(-2*pi*(1-$))*-#ppt_x-sin(-2*pi*(1-$))*(1-#ppt_y))*(1-$)">
                                          <p:val>
                                            <p:fltVal val="0"/>
                                          </p:val>
                                        </p:tav>
                                        <p:tav tm="100000">
                                          <p:val>
                                            <p:fltVal val="1"/>
                                          </p:val>
                                        </p:tav>
                                      </p:tavLst>
                                    </p:anim>
                                    <p:anim calcmode="lin" valueType="num">
                                      <p:cBhvr>
                                        <p:cTn id="41" dur="3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2" fill="hold" nodeType="afterGroup">
                            <p:stCondLst>
                              <p:cond delay="1700"/>
                            </p:stCondLst>
                            <p:childTnLst>
                              <p:par>
                                <p:cTn id="43" presetID="15"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300" fill="hold"/>
                                        <p:tgtEl>
                                          <p:spTgt spid="5"/>
                                        </p:tgtEl>
                                        <p:attrNameLst>
                                          <p:attrName>ppt_w</p:attrName>
                                        </p:attrNameLst>
                                      </p:cBhvr>
                                      <p:tavLst>
                                        <p:tav tm="0">
                                          <p:val>
                                            <p:fltVal val="0"/>
                                          </p:val>
                                        </p:tav>
                                        <p:tav tm="100000">
                                          <p:val>
                                            <p:strVal val="#ppt_w"/>
                                          </p:val>
                                        </p:tav>
                                      </p:tavLst>
                                    </p:anim>
                                    <p:anim calcmode="lin" valueType="num">
                                      <p:cBhvr>
                                        <p:cTn id="46" dur="300" fill="hold"/>
                                        <p:tgtEl>
                                          <p:spTgt spid="5"/>
                                        </p:tgtEl>
                                        <p:attrNameLst>
                                          <p:attrName>ppt_h</p:attrName>
                                        </p:attrNameLst>
                                      </p:cBhvr>
                                      <p:tavLst>
                                        <p:tav tm="0">
                                          <p:val>
                                            <p:fltVal val="0"/>
                                          </p:val>
                                        </p:tav>
                                        <p:tav tm="100000">
                                          <p:val>
                                            <p:strVal val="#ppt_h"/>
                                          </p:val>
                                        </p:tav>
                                      </p:tavLst>
                                    </p:anim>
                                    <p:anim calcmode="lin" valueType="num">
                                      <p:cBhvr>
                                        <p:cTn id="47" dur="300" fill="hold"/>
                                        <p:tgtEl>
                                          <p:spTgt spid="5"/>
                                        </p:tgtEl>
                                        <p:attrNameLst>
                                          <p:attrName>ppt_x</p:attrName>
                                        </p:attrNameLst>
                                      </p:cBhvr>
                                      <p:tavLst>
                                        <p:tav tm="0" fmla="#ppt_x+(cos(-2*pi*(1-$))*-#ppt_x-sin(-2*pi*(1-$))*(1-#ppt_y))*(1-$)">
                                          <p:val>
                                            <p:fltVal val="0"/>
                                          </p:val>
                                        </p:tav>
                                        <p:tav tm="100000">
                                          <p:val>
                                            <p:fltVal val="1"/>
                                          </p:val>
                                        </p:tav>
                                      </p:tavLst>
                                    </p:anim>
                                    <p:anim calcmode="lin" valueType="num">
                                      <p:cBhvr>
                                        <p:cTn id="48" dur="3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9" fill="hold" nodeType="afterGroup">
                            <p:stCondLst>
                              <p:cond delay="2000"/>
                            </p:stCondLst>
                            <p:childTnLst>
                              <p:par>
                                <p:cTn id="50" presetID="15" presetClass="entr" presetSubtype="0" fill="hold" nodeType="after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p:cTn id="52" dur="300" fill="hold"/>
                                        <p:tgtEl>
                                          <p:spTgt spid="6"/>
                                        </p:tgtEl>
                                        <p:attrNameLst>
                                          <p:attrName>ppt_w</p:attrName>
                                        </p:attrNameLst>
                                      </p:cBhvr>
                                      <p:tavLst>
                                        <p:tav tm="0">
                                          <p:val>
                                            <p:fltVal val="0"/>
                                          </p:val>
                                        </p:tav>
                                        <p:tav tm="100000">
                                          <p:val>
                                            <p:strVal val="#ppt_w"/>
                                          </p:val>
                                        </p:tav>
                                      </p:tavLst>
                                    </p:anim>
                                    <p:anim calcmode="lin" valueType="num">
                                      <p:cBhvr>
                                        <p:cTn id="53" dur="300" fill="hold"/>
                                        <p:tgtEl>
                                          <p:spTgt spid="6"/>
                                        </p:tgtEl>
                                        <p:attrNameLst>
                                          <p:attrName>ppt_h</p:attrName>
                                        </p:attrNameLst>
                                      </p:cBhvr>
                                      <p:tavLst>
                                        <p:tav tm="0">
                                          <p:val>
                                            <p:fltVal val="0"/>
                                          </p:val>
                                        </p:tav>
                                        <p:tav tm="100000">
                                          <p:val>
                                            <p:strVal val="#ppt_h"/>
                                          </p:val>
                                        </p:tav>
                                      </p:tavLst>
                                    </p:anim>
                                    <p:anim calcmode="lin" valueType="num">
                                      <p:cBhvr>
                                        <p:cTn id="54" dur="300" fill="hold"/>
                                        <p:tgtEl>
                                          <p:spTgt spid="6"/>
                                        </p:tgtEl>
                                        <p:attrNameLst>
                                          <p:attrName>ppt_x</p:attrName>
                                        </p:attrNameLst>
                                      </p:cBhvr>
                                      <p:tavLst>
                                        <p:tav tm="0" fmla="#ppt_x+(cos(-2*pi*(1-$))*-#ppt_x-sin(-2*pi*(1-$))*(1-#ppt_y))*(1-$)">
                                          <p:val>
                                            <p:fltVal val="0"/>
                                          </p:val>
                                        </p:tav>
                                        <p:tav tm="100000">
                                          <p:val>
                                            <p:fltVal val="1"/>
                                          </p:val>
                                        </p:tav>
                                      </p:tavLst>
                                    </p:anim>
                                    <p:anim calcmode="lin" valueType="num">
                                      <p:cBhvr>
                                        <p:cTn id="55" dur="3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6" fill="hold" nodeType="afterGroup">
                            <p:stCondLst>
                              <p:cond delay="2300"/>
                            </p:stCondLst>
                            <p:childTnLst>
                              <p:par>
                                <p:cTn id="57" presetID="15"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300" fill="hold"/>
                                        <p:tgtEl>
                                          <p:spTgt spid="7"/>
                                        </p:tgtEl>
                                        <p:attrNameLst>
                                          <p:attrName>ppt_w</p:attrName>
                                        </p:attrNameLst>
                                      </p:cBhvr>
                                      <p:tavLst>
                                        <p:tav tm="0">
                                          <p:val>
                                            <p:fltVal val="0"/>
                                          </p:val>
                                        </p:tav>
                                        <p:tav tm="100000">
                                          <p:val>
                                            <p:strVal val="#ppt_w"/>
                                          </p:val>
                                        </p:tav>
                                      </p:tavLst>
                                    </p:anim>
                                    <p:anim calcmode="lin" valueType="num">
                                      <p:cBhvr>
                                        <p:cTn id="60" dur="300" fill="hold"/>
                                        <p:tgtEl>
                                          <p:spTgt spid="7"/>
                                        </p:tgtEl>
                                        <p:attrNameLst>
                                          <p:attrName>ppt_h</p:attrName>
                                        </p:attrNameLst>
                                      </p:cBhvr>
                                      <p:tavLst>
                                        <p:tav tm="0">
                                          <p:val>
                                            <p:fltVal val="0"/>
                                          </p:val>
                                        </p:tav>
                                        <p:tav tm="100000">
                                          <p:val>
                                            <p:strVal val="#ppt_h"/>
                                          </p:val>
                                        </p:tav>
                                      </p:tavLst>
                                    </p:anim>
                                    <p:anim calcmode="lin" valueType="num">
                                      <p:cBhvr>
                                        <p:cTn id="61" dur="300" fill="hold"/>
                                        <p:tgtEl>
                                          <p:spTgt spid="7"/>
                                        </p:tgtEl>
                                        <p:attrNameLst>
                                          <p:attrName>ppt_x</p:attrName>
                                        </p:attrNameLst>
                                      </p:cBhvr>
                                      <p:tavLst>
                                        <p:tav tm="0" fmla="#ppt_x+(cos(-2*pi*(1-$))*-#ppt_x-sin(-2*pi*(1-$))*(1-#ppt_y))*(1-$)">
                                          <p:val>
                                            <p:fltVal val="0"/>
                                          </p:val>
                                        </p:tav>
                                        <p:tav tm="100000">
                                          <p:val>
                                            <p:fltVal val="1"/>
                                          </p:val>
                                        </p:tav>
                                      </p:tavLst>
                                    </p:anim>
                                    <p:anim calcmode="lin" valueType="num">
                                      <p:cBhvr>
                                        <p:cTn id="62" dur="3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2600"/>
                            </p:stCondLst>
                            <p:childTnLst>
                              <p:par>
                                <p:cTn id="64" presetID="15" presetClass="entr" presetSubtype="0"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300" fill="hold"/>
                                        <p:tgtEl>
                                          <p:spTgt spid="9"/>
                                        </p:tgtEl>
                                        <p:attrNameLst>
                                          <p:attrName>ppt_w</p:attrName>
                                        </p:attrNameLst>
                                      </p:cBhvr>
                                      <p:tavLst>
                                        <p:tav tm="0">
                                          <p:val>
                                            <p:fltVal val="0"/>
                                          </p:val>
                                        </p:tav>
                                        <p:tav tm="100000">
                                          <p:val>
                                            <p:strVal val="#ppt_w"/>
                                          </p:val>
                                        </p:tav>
                                      </p:tavLst>
                                    </p:anim>
                                    <p:anim calcmode="lin" valueType="num">
                                      <p:cBhvr>
                                        <p:cTn id="67" dur="300" fill="hold"/>
                                        <p:tgtEl>
                                          <p:spTgt spid="9"/>
                                        </p:tgtEl>
                                        <p:attrNameLst>
                                          <p:attrName>ppt_h</p:attrName>
                                        </p:attrNameLst>
                                      </p:cBhvr>
                                      <p:tavLst>
                                        <p:tav tm="0">
                                          <p:val>
                                            <p:fltVal val="0"/>
                                          </p:val>
                                        </p:tav>
                                        <p:tav tm="100000">
                                          <p:val>
                                            <p:strVal val="#ppt_h"/>
                                          </p:val>
                                        </p:tav>
                                      </p:tavLst>
                                    </p:anim>
                                    <p:anim calcmode="lin" valueType="num">
                                      <p:cBhvr>
                                        <p:cTn id="68" dur="300" fill="hold"/>
                                        <p:tgtEl>
                                          <p:spTgt spid="9"/>
                                        </p:tgtEl>
                                        <p:attrNameLst>
                                          <p:attrName>ppt_x</p:attrName>
                                        </p:attrNameLst>
                                      </p:cBhvr>
                                      <p:tavLst>
                                        <p:tav tm="0" fmla="#ppt_x+(cos(-2*pi*(1-$))*-#ppt_x-sin(-2*pi*(1-$))*(1-#ppt_y))*(1-$)">
                                          <p:val>
                                            <p:fltVal val="0"/>
                                          </p:val>
                                        </p:tav>
                                        <p:tav tm="100000">
                                          <p:val>
                                            <p:fltVal val="1"/>
                                          </p:val>
                                        </p:tav>
                                      </p:tavLst>
                                    </p:anim>
                                    <p:anim calcmode="lin" valueType="num">
                                      <p:cBhvr>
                                        <p:cTn id="69" dur="3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70" fill="hold" nodeType="afterGroup">
                            <p:stCondLst>
                              <p:cond delay="2900"/>
                            </p:stCondLst>
                            <p:childTnLst>
                              <p:par>
                                <p:cTn id="71" presetID="15" presetClass="entr" presetSubtype="0"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 calcmode="lin" valueType="num">
                                      <p:cBhvr>
                                        <p:cTn id="73" dur="300" fill="hold"/>
                                        <p:tgtEl>
                                          <p:spTgt spid="8"/>
                                        </p:tgtEl>
                                        <p:attrNameLst>
                                          <p:attrName>ppt_w</p:attrName>
                                        </p:attrNameLst>
                                      </p:cBhvr>
                                      <p:tavLst>
                                        <p:tav tm="0">
                                          <p:val>
                                            <p:fltVal val="0"/>
                                          </p:val>
                                        </p:tav>
                                        <p:tav tm="100000">
                                          <p:val>
                                            <p:strVal val="#ppt_w"/>
                                          </p:val>
                                        </p:tav>
                                      </p:tavLst>
                                    </p:anim>
                                    <p:anim calcmode="lin" valueType="num">
                                      <p:cBhvr>
                                        <p:cTn id="74" dur="300" fill="hold"/>
                                        <p:tgtEl>
                                          <p:spTgt spid="8"/>
                                        </p:tgtEl>
                                        <p:attrNameLst>
                                          <p:attrName>ppt_h</p:attrName>
                                        </p:attrNameLst>
                                      </p:cBhvr>
                                      <p:tavLst>
                                        <p:tav tm="0">
                                          <p:val>
                                            <p:fltVal val="0"/>
                                          </p:val>
                                        </p:tav>
                                        <p:tav tm="100000">
                                          <p:val>
                                            <p:strVal val="#ppt_h"/>
                                          </p:val>
                                        </p:tav>
                                      </p:tavLst>
                                    </p:anim>
                                    <p:anim calcmode="lin" valueType="num">
                                      <p:cBhvr>
                                        <p:cTn id="75" dur="300" fill="hold"/>
                                        <p:tgtEl>
                                          <p:spTgt spid="8"/>
                                        </p:tgtEl>
                                        <p:attrNameLst>
                                          <p:attrName>ppt_x</p:attrName>
                                        </p:attrNameLst>
                                      </p:cBhvr>
                                      <p:tavLst>
                                        <p:tav tm="0" fmla="#ppt_x+(cos(-2*pi*(1-$))*-#ppt_x-sin(-2*pi*(1-$))*(1-#ppt_y))*(1-$)">
                                          <p:val>
                                            <p:fltVal val="0"/>
                                          </p:val>
                                        </p:tav>
                                        <p:tav tm="100000">
                                          <p:val>
                                            <p:fltVal val="1"/>
                                          </p:val>
                                        </p:tav>
                                      </p:tavLst>
                                    </p:anim>
                                    <p:anim calcmode="lin" valueType="num">
                                      <p:cBhvr>
                                        <p:cTn id="76" dur="3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7" fill="hold" nodeType="afterGroup">
                            <p:stCondLst>
                              <p:cond delay="3200"/>
                            </p:stCondLst>
                            <p:childTnLst>
                              <p:par>
                                <p:cTn id="78" presetID="15" presetClass="entr" presetSubtype="0" fill="hold" nodeType="afterEffect">
                                  <p:stCondLst>
                                    <p:cond delay="0"/>
                                  </p:stCondLst>
                                  <p:childTnLst>
                                    <p:set>
                                      <p:cBhvr>
                                        <p:cTn id="79" dur="1" fill="hold">
                                          <p:stCondLst>
                                            <p:cond delay="0"/>
                                          </p:stCondLst>
                                        </p:cTn>
                                        <p:tgtEl>
                                          <p:spTgt spid="2"/>
                                        </p:tgtEl>
                                        <p:attrNameLst>
                                          <p:attrName>style.visibility</p:attrName>
                                        </p:attrNameLst>
                                      </p:cBhvr>
                                      <p:to>
                                        <p:strVal val="visible"/>
                                      </p:to>
                                    </p:set>
                                    <p:anim calcmode="lin" valueType="num">
                                      <p:cBhvr>
                                        <p:cTn id="80" dur="300" fill="hold"/>
                                        <p:tgtEl>
                                          <p:spTgt spid="2"/>
                                        </p:tgtEl>
                                        <p:attrNameLst>
                                          <p:attrName>ppt_w</p:attrName>
                                        </p:attrNameLst>
                                      </p:cBhvr>
                                      <p:tavLst>
                                        <p:tav tm="0">
                                          <p:val>
                                            <p:fltVal val="0"/>
                                          </p:val>
                                        </p:tav>
                                        <p:tav tm="100000">
                                          <p:val>
                                            <p:strVal val="#ppt_w"/>
                                          </p:val>
                                        </p:tav>
                                      </p:tavLst>
                                    </p:anim>
                                    <p:anim calcmode="lin" valueType="num">
                                      <p:cBhvr>
                                        <p:cTn id="81" dur="300" fill="hold"/>
                                        <p:tgtEl>
                                          <p:spTgt spid="2"/>
                                        </p:tgtEl>
                                        <p:attrNameLst>
                                          <p:attrName>ppt_h</p:attrName>
                                        </p:attrNameLst>
                                      </p:cBhvr>
                                      <p:tavLst>
                                        <p:tav tm="0">
                                          <p:val>
                                            <p:fltVal val="0"/>
                                          </p:val>
                                        </p:tav>
                                        <p:tav tm="100000">
                                          <p:val>
                                            <p:strVal val="#ppt_h"/>
                                          </p:val>
                                        </p:tav>
                                      </p:tavLst>
                                    </p:anim>
                                    <p:anim calcmode="lin" valueType="num">
                                      <p:cBhvr>
                                        <p:cTn id="82" dur="300" fill="hold"/>
                                        <p:tgtEl>
                                          <p:spTgt spid="2"/>
                                        </p:tgtEl>
                                        <p:attrNameLst>
                                          <p:attrName>ppt_x</p:attrName>
                                        </p:attrNameLst>
                                      </p:cBhvr>
                                      <p:tavLst>
                                        <p:tav tm="0" fmla="#ppt_x+(cos(-2*pi*(1-$))*-#ppt_x-sin(-2*pi*(1-$))*(1-#ppt_y))*(1-$)">
                                          <p:val>
                                            <p:fltVal val="0"/>
                                          </p:val>
                                        </p:tav>
                                        <p:tav tm="100000">
                                          <p:val>
                                            <p:fltVal val="1"/>
                                          </p:val>
                                        </p:tav>
                                      </p:tavLst>
                                    </p:anim>
                                    <p:anim calcmode="lin" valueType="num">
                                      <p:cBhvr>
                                        <p:cTn id="83" dur="3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4" fill="hold" nodeType="afterGroup">
                            <p:stCondLst>
                              <p:cond delay="3500"/>
                            </p:stCondLst>
                            <p:childTnLst>
                              <p:par>
                                <p:cTn id="85" presetID="15" presetClass="entr" presetSubtype="0" fill="hold" nodeType="after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300" fill="hold"/>
                                        <p:tgtEl>
                                          <p:spTgt spid="12"/>
                                        </p:tgtEl>
                                        <p:attrNameLst>
                                          <p:attrName>ppt_w</p:attrName>
                                        </p:attrNameLst>
                                      </p:cBhvr>
                                      <p:tavLst>
                                        <p:tav tm="0">
                                          <p:val>
                                            <p:fltVal val="0"/>
                                          </p:val>
                                        </p:tav>
                                        <p:tav tm="100000">
                                          <p:val>
                                            <p:strVal val="#ppt_w"/>
                                          </p:val>
                                        </p:tav>
                                      </p:tavLst>
                                    </p:anim>
                                    <p:anim calcmode="lin" valueType="num">
                                      <p:cBhvr>
                                        <p:cTn id="88" dur="300" fill="hold"/>
                                        <p:tgtEl>
                                          <p:spTgt spid="12"/>
                                        </p:tgtEl>
                                        <p:attrNameLst>
                                          <p:attrName>ppt_h</p:attrName>
                                        </p:attrNameLst>
                                      </p:cBhvr>
                                      <p:tavLst>
                                        <p:tav tm="0">
                                          <p:val>
                                            <p:fltVal val="0"/>
                                          </p:val>
                                        </p:tav>
                                        <p:tav tm="100000">
                                          <p:val>
                                            <p:strVal val="#ppt_h"/>
                                          </p:val>
                                        </p:tav>
                                      </p:tavLst>
                                    </p:anim>
                                    <p:anim calcmode="lin" valueType="num">
                                      <p:cBhvr>
                                        <p:cTn id="89" dur="300" fill="hold"/>
                                        <p:tgtEl>
                                          <p:spTgt spid="12"/>
                                        </p:tgtEl>
                                        <p:attrNameLst>
                                          <p:attrName>ppt_x</p:attrName>
                                        </p:attrNameLst>
                                      </p:cBhvr>
                                      <p:tavLst>
                                        <p:tav tm="0" fmla="#ppt_x+(cos(-2*pi*(1-$))*-#ppt_x-sin(-2*pi*(1-$))*(1-#ppt_y))*(1-$)">
                                          <p:val>
                                            <p:fltVal val="0"/>
                                          </p:val>
                                        </p:tav>
                                        <p:tav tm="100000">
                                          <p:val>
                                            <p:fltVal val="1"/>
                                          </p:val>
                                        </p:tav>
                                      </p:tavLst>
                                    </p:anim>
                                    <p:anim calcmode="lin" valueType="num">
                                      <p:cBhvr>
                                        <p:cTn id="90" dur="3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 presetClass="exit" presetSubtype="10" fill="hold" grpId="0" nodeType="clickEffect">
                                  <p:stCondLst>
                                    <p:cond delay="0"/>
                                  </p:stCondLst>
                                  <p:childTnLst>
                                    <p:animEffect transition="out" filter="blinds(horizontal)">
                                      <p:cBhvr>
                                        <p:cTn id="94" dur="500"/>
                                        <p:tgtEl>
                                          <p:spTgt spid="1666089"/>
                                        </p:tgtEl>
                                      </p:cBhvr>
                                    </p:animEffect>
                                    <p:set>
                                      <p:cBhvr>
                                        <p:cTn id="95" dur="1" fill="hold">
                                          <p:stCondLst>
                                            <p:cond delay="499"/>
                                          </p:stCondLst>
                                        </p:cTn>
                                        <p:tgtEl>
                                          <p:spTgt spid="1666089"/>
                                        </p:tgtEl>
                                        <p:attrNameLst>
                                          <p:attrName>style.visibility</p:attrName>
                                        </p:attrNameLst>
                                      </p:cBhvr>
                                      <p:to>
                                        <p:strVal val="hidden"/>
                                      </p:to>
                                    </p:set>
                                  </p:childTnLst>
                                </p:cTn>
                              </p:par>
                            </p:childTnLst>
                          </p:cTn>
                        </p:par>
                        <p:par>
                          <p:cTn id="96" fill="hold" nodeType="afterGroup">
                            <p:stCondLst>
                              <p:cond delay="500"/>
                            </p:stCondLst>
                            <p:childTnLst>
                              <p:par>
                                <p:cTn id="97" presetID="1" presetClass="entr" presetSubtype="0" fill="hold" grpId="0" nodeType="afterEffect">
                                  <p:stCondLst>
                                    <p:cond delay="0"/>
                                  </p:stCondLst>
                                  <p:childTnLst>
                                    <p:set>
                                      <p:cBhvr>
                                        <p:cTn id="98" dur="1" fill="hold">
                                          <p:stCondLst>
                                            <p:cond delay="499"/>
                                          </p:stCondLst>
                                        </p:cTn>
                                        <p:tgtEl>
                                          <p:spTgt spid="1666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089" grpId="0" animBg="1"/>
      <p:bldP spid="1666090" grpId="0" autoUpdateAnimBg="0"/>
      <p:bldP spid="1666091" grpId="0" autoUpdateAnimBg="0"/>
      <p:bldP spid="1666092"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4" descr="TheWordMtl">
            <a:extLst>
              <a:ext uri="{FF2B5EF4-FFF2-40B4-BE49-F238E27FC236}">
                <a16:creationId xmlns:a16="http://schemas.microsoft.com/office/drawing/2014/main" id="{FB2C24E4-1F4B-4256-8959-8D2B500DC6A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4A57A1C4-CF3B-43A3-8BDE-0FFFB5E49B54}"/>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808080"/>
                  </a:outerShdw>
                </a:effectLst>
                <a:cs typeface="Arial" panose="020B0604020202020204" pitchFamily="34" charset="0"/>
              </a:rPr>
              <a:t>أخيراً صل لمن هم </a:t>
            </a:r>
            <a:r>
              <a:rPr lang="ar-JO" altLang="en-US" sz="3200" b="1" dirty="0">
                <a:solidFill>
                  <a:srgbClr val="FFFF00"/>
                </a:solidFill>
                <a:effectLst>
                  <a:outerShdw blurRad="38100" dist="38100" dir="2700000" algn="tl">
                    <a:srgbClr val="808080"/>
                  </a:outerShdw>
                </a:effectLst>
                <a:cs typeface="Arial" panose="020B0604020202020204" pitchFamily="34" charset="0"/>
              </a:rPr>
              <a:t>خارج</a:t>
            </a:r>
            <a:r>
              <a:rPr lang="ar-JO" altLang="en-US" sz="3200" b="1" dirty="0">
                <a:solidFill>
                  <a:srgbClr val="FFFFFF"/>
                </a:solidFill>
                <a:effectLst>
                  <a:outerShdw blurRad="38100" dist="38100" dir="2700000" algn="tl">
                    <a:srgbClr val="808080"/>
                  </a:outerShdw>
                </a:effectLst>
                <a:cs typeface="Arial" panose="020B0604020202020204" pitchFamily="34" charset="0"/>
              </a:rPr>
              <a:t> دائرة تأثيرك</a:t>
            </a: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797274E4-BC9C-4004-817A-032AA7BB59EA}"/>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3" name="Rectangle 5">
            <a:extLst>
              <a:ext uri="{FF2B5EF4-FFF2-40B4-BE49-F238E27FC236}">
                <a16:creationId xmlns:a16="http://schemas.microsoft.com/office/drawing/2014/main" id="{67328433-9F41-45BA-ABA0-1E5FD733D232}"/>
              </a:ext>
            </a:extLst>
          </p:cNvPr>
          <p:cNvSpPr>
            <a:spLocks noChangeArrowheads="1"/>
          </p:cNvSpPr>
          <p:nvPr/>
        </p:nvSpPr>
        <p:spPr bwMode="auto">
          <a:xfrm>
            <a:off x="1187450" y="981075"/>
            <a:ext cx="6661150" cy="4319588"/>
          </a:xfrm>
          <a:prstGeom prst="rect">
            <a:avLst/>
          </a:prstGeom>
          <a:gradFill rotWithShape="0">
            <a:gsLst>
              <a:gs pos="0">
                <a:srgbClr val="127A16"/>
              </a:gs>
              <a:gs pos="100000">
                <a:srgbClr val="08380A"/>
              </a:gs>
            </a:gsLst>
            <a:path path="shape">
              <a:fillToRect l="50000" t="50000" r="50000" b="50000"/>
            </a:path>
          </a:gradFill>
          <a:ln w="9525">
            <a:solidFill>
              <a:schemeClr val="bg1"/>
            </a:solidFill>
            <a:miter lim="800000"/>
            <a:headEnd/>
            <a:tailEnd/>
          </a:ln>
          <a:effectLst>
            <a:outerShdw dist="35921" dir="2700000" algn="ctr" rotWithShape="0">
              <a:srgbClr val="808080">
                <a:alpha val="74997"/>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lvl="0" algn="ctr" defTabSz="914400" fontAlgn="base">
              <a:spcBef>
                <a:spcPct val="20000"/>
              </a:spcBef>
              <a:spcAft>
                <a:spcPct val="0"/>
              </a:spcAft>
              <a:defRPr/>
            </a:pPr>
            <a:r>
              <a:rPr lang="ar-JO" sz="3200" b="1" dirty="0">
                <a:solidFill>
                  <a:schemeClr val="bg1"/>
                </a:solidFill>
                <a:cs typeface="Arial" panose="020B0604020202020204" pitchFamily="34" charset="0"/>
              </a:rPr>
              <a:t>ثم صلِّ من أجل من هم </a:t>
            </a:r>
          </a:p>
          <a:p>
            <a:pPr lvl="0" algn="ctr" defTabSz="914400" fontAlgn="base">
              <a:spcBef>
                <a:spcPct val="20000"/>
              </a:spcBef>
              <a:spcAft>
                <a:spcPct val="0"/>
              </a:spcAft>
              <a:defRPr/>
            </a:pPr>
            <a:r>
              <a:rPr lang="ar-JO" sz="3200" b="1" dirty="0">
                <a:solidFill>
                  <a:schemeClr val="bg1"/>
                </a:solidFill>
                <a:cs typeface="Arial" panose="020B0604020202020204" pitchFamily="34" charset="0"/>
              </a:rPr>
              <a:t>في دائرة نفوذك </a:t>
            </a:r>
            <a:r>
              <a:rPr lang="ar-JO" sz="3200" b="1" dirty="0">
                <a:solidFill>
                  <a:srgbClr val="FFFF00"/>
                </a:solidFill>
                <a:cs typeface="Arial" panose="020B0604020202020204" pitchFamily="34" charset="0"/>
              </a:rPr>
              <a:t>الأقرب</a:t>
            </a:r>
            <a:endParaRPr kumimoji="0" lang="en-US" altLang="en-US" sz="32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1517571" name="Rectangle 3">
            <a:extLst>
              <a:ext uri="{FF2B5EF4-FFF2-40B4-BE49-F238E27FC236}">
                <a16:creationId xmlns:a16="http://schemas.microsoft.com/office/drawing/2014/main" id="{4C390046-62D0-4AEC-BBBB-8F7772F0488D}"/>
              </a:ext>
            </a:extLst>
          </p:cNvPr>
          <p:cNvSpPr>
            <a:spLocks noGrp="1" noChangeArrowheads="1"/>
          </p:cNvSpPr>
          <p:nvPr>
            <p:ph type="body" idx="1"/>
          </p:nvPr>
        </p:nvSpPr>
        <p:spPr>
          <a:xfrm>
            <a:off x="2195513" y="1887538"/>
            <a:ext cx="4752975"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صلي أولاً </a:t>
            </a:r>
          </a:p>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لتكون </a:t>
            </a:r>
            <a:r>
              <a:rPr lang="ar-JO" altLang="en-US" dirty="0">
                <a:solidFill>
                  <a:srgbClr val="FFFF00"/>
                </a:solidFill>
                <a:effectLst>
                  <a:outerShdw blurRad="38100" dist="38100" dir="2700000" algn="tl">
                    <a:srgbClr val="000000"/>
                  </a:outerShdw>
                </a:effectLst>
                <a:cs typeface="Arial" panose="020B0604020202020204" pitchFamily="34" charset="0"/>
              </a:rPr>
              <a:t>أنت</a:t>
            </a:r>
            <a:r>
              <a:rPr lang="ar-JO" altLang="en-US" dirty="0">
                <a:solidFill>
                  <a:schemeClr val="bg1"/>
                </a:solidFill>
                <a:effectLst>
                  <a:outerShdw blurRad="38100" dist="38100" dir="2700000" algn="tl">
                    <a:srgbClr val="000000"/>
                  </a:outerShdw>
                </a:effectLst>
                <a:cs typeface="Arial" panose="020B0604020202020204" pitchFamily="34" charset="0"/>
              </a:rPr>
              <a:t> </a:t>
            </a:r>
          </a:p>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في مشيئة الله</a:t>
            </a:r>
            <a:endParaRPr lang="en-US" altLang="en-US" dirty="0">
              <a:solidFill>
                <a:schemeClr val="bg1"/>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970073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17571">
                                            <p:txEl>
                                              <p:pRg st="1" end="1"/>
                                            </p:txEl>
                                          </p:spTgt>
                                        </p:tgtEl>
                                        <p:attrNameLst>
                                          <p:attrName>style.visibility</p:attrName>
                                        </p:attrNameLst>
                                      </p:cBhvr>
                                      <p:to>
                                        <p:strVal val="visible"/>
                                      </p:to>
                                    </p:set>
                                    <p:animEffect transition="in" filter="dissolve">
                                      <p:cBhvr>
                                        <p:cTn id="12" dur="500"/>
                                        <p:tgtEl>
                                          <p:spTgt spid="15175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517571">
                                            <p:txEl>
                                              <p:pRg st="2" end="2"/>
                                            </p:txEl>
                                          </p:spTgt>
                                        </p:tgtEl>
                                        <p:attrNameLst>
                                          <p:attrName>style.visibility</p:attrName>
                                        </p:attrNameLst>
                                      </p:cBhvr>
                                      <p:to>
                                        <p:strVal val="visible"/>
                                      </p:to>
                                    </p:set>
                                    <p:animEffect transition="in" filter="dissolve">
                                      <p:cBhvr>
                                        <p:cTn id="17" dur="500"/>
                                        <p:tgtEl>
                                          <p:spTgt spid="151757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517574">
                                            <p:txEl>
                                              <p:pRg st="9" end="9"/>
                                            </p:txEl>
                                          </p:spTgt>
                                        </p:tgtEl>
                                        <p:attrNameLst>
                                          <p:attrName>style.visibility</p:attrName>
                                        </p:attrNameLst>
                                      </p:cBhvr>
                                      <p:to>
                                        <p:strVal val="visible"/>
                                      </p:to>
                                    </p:set>
                                    <p:animEffect transition="in" filter="dissolve">
                                      <p:cBhvr>
                                        <p:cTn id="22" dur="500"/>
                                        <p:tgtEl>
                                          <p:spTgt spid="1517574">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4" grpId="0" build="p" autoUpdateAnimBg="0"/>
      <p:bldP spid="1517571" grpId="0" build="p"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2103183-C5FE-4A0B-80E3-FCAFF468B51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صلاته لأجل نفسه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1-5</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صلى يسوع لإعادة توحيد نفسه وجسده بعد الموت (القيامة) وأنه سوف يحضر من الموت الروحي (التمجيد) معلناً خضوعه الكامل لله في سعيه نحو الموت وثقته المطلقة بالله للقيامة التي تتبع الموت</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837915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4" descr="TheWordMtl">
            <a:extLst>
              <a:ext uri="{FF2B5EF4-FFF2-40B4-BE49-F238E27FC236}">
                <a16:creationId xmlns:a16="http://schemas.microsoft.com/office/drawing/2014/main" id="{FB461058-ADE7-4501-AF4B-3EFB5E5DC13B}"/>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C26FBF7D-A62E-4F64-9F05-EECC38BC0B9C}"/>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666A3D09-2410-4880-81AD-3731F78AC926}"/>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1" name="Rectangle 3">
            <a:extLst>
              <a:ext uri="{FF2B5EF4-FFF2-40B4-BE49-F238E27FC236}">
                <a16:creationId xmlns:a16="http://schemas.microsoft.com/office/drawing/2014/main" id="{0BF087A3-E0B0-41F9-9925-2F771C2EF3F8}"/>
              </a:ext>
            </a:extLst>
          </p:cNvPr>
          <p:cNvSpPr>
            <a:spLocks noGrp="1" noChangeArrowheads="1"/>
          </p:cNvSpPr>
          <p:nvPr>
            <p:ph type="body" idx="1"/>
          </p:nvPr>
        </p:nvSpPr>
        <p:spPr>
          <a:xfrm>
            <a:off x="2195513" y="1887538"/>
            <a:ext cx="4679950"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1. صلى حتى </a:t>
            </a:r>
            <a:r>
              <a:rPr lang="ar-JO" altLang="en-US" dirty="0">
                <a:solidFill>
                  <a:srgbClr val="FFFF00"/>
                </a:solidFill>
                <a:effectLst>
                  <a:outerShdw blurRad="38100" dist="38100" dir="2700000" algn="tl">
                    <a:srgbClr val="000000"/>
                  </a:outerShdw>
                </a:effectLst>
                <a:cs typeface="Arial" panose="020B0604020202020204" pitchFamily="34" charset="0"/>
              </a:rPr>
              <a:t>ت</a:t>
            </a:r>
            <a:r>
              <a:rPr lang="ar-JO" altLang="en-US" dirty="0">
                <a:solidFill>
                  <a:schemeClr val="bg1"/>
                </a:solidFill>
                <a:effectLst>
                  <a:outerShdw blurRad="38100" dist="38100" dir="2700000" algn="tl">
                    <a:srgbClr val="000000"/>
                  </a:outerShdw>
                </a:effectLst>
                <a:cs typeface="Arial" panose="020B0604020202020204" pitchFamily="34" charset="0"/>
              </a:rPr>
              <a:t>مجد الله </a:t>
            </a:r>
          </a:p>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بتتميم </a:t>
            </a:r>
            <a:r>
              <a:rPr lang="ar-JO" altLang="en-US" dirty="0">
                <a:solidFill>
                  <a:srgbClr val="FFFF00"/>
                </a:solidFill>
                <a:effectLst>
                  <a:outerShdw blurRad="38100" dist="38100" dir="2700000" algn="tl">
                    <a:srgbClr val="000000"/>
                  </a:outerShdw>
                </a:effectLst>
                <a:cs typeface="Arial" panose="020B0604020202020204" pitchFamily="34" charset="0"/>
              </a:rPr>
              <a:t>دعوته</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931136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17571">
                                            <p:txEl>
                                              <p:pRg st="1" end="1"/>
                                            </p:txEl>
                                          </p:spTgt>
                                        </p:tgtEl>
                                        <p:attrNameLst>
                                          <p:attrName>style.visibility</p:attrName>
                                        </p:attrNameLst>
                                      </p:cBhvr>
                                      <p:to>
                                        <p:strVal val="visible"/>
                                      </p:to>
                                    </p:set>
                                    <p:animEffect transition="in" filter="dissolve">
                                      <p:cBhvr>
                                        <p:cTn id="12" dur="500"/>
                                        <p:tgtEl>
                                          <p:spTgt spid="151757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1" grpId="0" build="p"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75781" name="Picture 5" descr="jesus answer">
            <a:extLst>
              <a:ext uri="{FF2B5EF4-FFF2-40B4-BE49-F238E27FC236}">
                <a16:creationId xmlns:a16="http://schemas.microsoft.com/office/drawing/2014/main" id="{73475FA1-630E-47D0-865C-944E9DAD089A}"/>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959258">
            <a:off x="228600" y="838200"/>
            <a:ext cx="3352800" cy="2351088"/>
          </a:xfrm>
          <a:prstGeom prst="rect">
            <a:avLst/>
          </a:prstGeom>
          <a:noFill/>
          <a:extLst>
            <a:ext uri="{909E8E84-426E-40DD-AFC4-6F175D3DCCD1}">
              <a14:hiddenFill xmlns:a14="http://schemas.microsoft.com/office/drawing/2010/main">
                <a:solidFill>
                  <a:srgbClr val="FFFFFF"/>
                </a:solidFill>
              </a14:hiddenFill>
            </a:ext>
          </a:extLst>
        </p:spPr>
      </p:pic>
      <p:pic>
        <p:nvPicPr>
          <p:cNvPr id="75783" name="Picture 7" descr="wars">
            <a:extLst>
              <a:ext uri="{FF2B5EF4-FFF2-40B4-BE49-F238E27FC236}">
                <a16:creationId xmlns:a16="http://schemas.microsoft.com/office/drawing/2014/main" id="{46639178-E91D-4396-A968-4F6EBB85CCA0}"/>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rot="504202">
            <a:off x="4951413" y="777875"/>
            <a:ext cx="2781300" cy="2257425"/>
          </a:xfrm>
          <a:prstGeom prst="rect">
            <a:avLst/>
          </a:prstGeom>
          <a:noFill/>
          <a:extLst>
            <a:ext uri="{909E8E84-426E-40DD-AFC4-6F175D3DCCD1}">
              <a14:hiddenFill xmlns:a14="http://schemas.microsoft.com/office/drawing/2010/main">
                <a:solidFill>
                  <a:srgbClr val="FFFFFF"/>
                </a:solidFill>
              </a14:hiddenFill>
            </a:ext>
          </a:extLst>
        </p:spPr>
      </p:pic>
      <p:sp>
        <p:nvSpPr>
          <p:cNvPr id="75784" name="Rectangle 8">
            <a:extLst>
              <a:ext uri="{FF2B5EF4-FFF2-40B4-BE49-F238E27FC236}">
                <a16:creationId xmlns:a16="http://schemas.microsoft.com/office/drawing/2014/main" id="{9EE8543E-C650-4210-8B00-F281AB6E2E2C}"/>
              </a:ext>
            </a:extLst>
          </p:cNvPr>
          <p:cNvSpPr>
            <a:spLocks noRot="1" noChangeArrowheads="1"/>
          </p:cNvSpPr>
          <p:nvPr/>
        </p:nvSpPr>
        <p:spPr bwMode="auto">
          <a:xfrm>
            <a:off x="0" y="1600200"/>
            <a:ext cx="4267200" cy="1173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800" b="0"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يضل كثيرين</a:t>
            </a:r>
            <a:endParaRPr kumimoji="0" lang="en-US" altLang="en-US" sz="4800" b="0"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0" name="Picture 14" descr="wars2">
            <a:extLst>
              <a:ext uri="{FF2B5EF4-FFF2-40B4-BE49-F238E27FC236}">
                <a16:creationId xmlns:a16="http://schemas.microsoft.com/office/drawing/2014/main" id="{5C449474-3E95-4CB4-AEFB-B3845DF8AD18}"/>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5257800" y="2286000"/>
            <a:ext cx="3657600" cy="1801813"/>
          </a:xfrm>
          <a:prstGeom prst="rect">
            <a:avLst/>
          </a:prstGeom>
          <a:noFill/>
          <a:extLst>
            <a:ext uri="{909E8E84-426E-40DD-AFC4-6F175D3DCCD1}">
              <a14:hiddenFill xmlns:a14="http://schemas.microsoft.com/office/drawing/2010/main">
                <a:solidFill>
                  <a:srgbClr val="FFFFFF"/>
                </a:solidFill>
              </a14:hiddenFill>
            </a:ext>
          </a:extLst>
        </p:spPr>
      </p:pic>
      <p:sp>
        <p:nvSpPr>
          <p:cNvPr id="75791" name="Rectangle 15">
            <a:extLst>
              <a:ext uri="{FF2B5EF4-FFF2-40B4-BE49-F238E27FC236}">
                <a16:creationId xmlns:a16="http://schemas.microsoft.com/office/drawing/2014/main" id="{3D116756-DC7F-42BE-8F0A-6C7601EDF02A}"/>
              </a:ext>
            </a:extLst>
          </p:cNvPr>
          <p:cNvSpPr>
            <a:spLocks noRot="1" noChangeArrowheads="1"/>
          </p:cNvSpPr>
          <p:nvPr/>
        </p:nvSpPr>
        <p:spPr bwMode="auto">
          <a:xfrm>
            <a:off x="4495800" y="2514600"/>
            <a:ext cx="4267200" cy="1173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حروب وأخبار حروب</a:t>
            </a:r>
            <a:endParaRPr kumimoji="0" lang="en-US"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2" name="Picture 16" descr="earthquake">
            <a:extLst>
              <a:ext uri="{FF2B5EF4-FFF2-40B4-BE49-F238E27FC236}">
                <a16:creationId xmlns:a16="http://schemas.microsoft.com/office/drawing/2014/main" id="{522A3F90-87F4-42B2-85F0-EF016DEE400B}"/>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04800" y="3429000"/>
            <a:ext cx="3352800" cy="2379663"/>
          </a:xfrm>
          <a:prstGeom prst="rect">
            <a:avLst/>
          </a:prstGeom>
          <a:noFill/>
          <a:extLst>
            <a:ext uri="{909E8E84-426E-40DD-AFC4-6F175D3DCCD1}">
              <a14:hiddenFill xmlns:a14="http://schemas.microsoft.com/office/drawing/2010/main">
                <a:solidFill>
                  <a:srgbClr val="FFFFFF"/>
                </a:solidFill>
              </a14:hiddenFill>
            </a:ext>
          </a:extLst>
        </p:spPr>
      </p:pic>
      <p:pic>
        <p:nvPicPr>
          <p:cNvPr id="75793" name="Picture 17" descr="earthquake2">
            <a:extLst>
              <a:ext uri="{FF2B5EF4-FFF2-40B4-BE49-F238E27FC236}">
                <a16:creationId xmlns:a16="http://schemas.microsoft.com/office/drawing/2014/main" id="{F1DE8850-BF20-4D1F-9B40-89E40C140BD4}"/>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2514600" y="2667000"/>
            <a:ext cx="2133600" cy="2971800"/>
          </a:xfrm>
          <a:prstGeom prst="rect">
            <a:avLst/>
          </a:prstGeom>
          <a:noFill/>
          <a:extLst>
            <a:ext uri="{909E8E84-426E-40DD-AFC4-6F175D3DCCD1}">
              <a14:hiddenFill xmlns:a14="http://schemas.microsoft.com/office/drawing/2010/main">
                <a:solidFill>
                  <a:srgbClr val="FFFFFF"/>
                </a:solidFill>
              </a14:hiddenFill>
            </a:ext>
          </a:extLst>
        </p:spPr>
      </p:pic>
      <p:pic>
        <p:nvPicPr>
          <p:cNvPr id="75794" name="Picture 18" descr="earthquake3">
            <a:extLst>
              <a:ext uri="{FF2B5EF4-FFF2-40B4-BE49-F238E27FC236}">
                <a16:creationId xmlns:a16="http://schemas.microsoft.com/office/drawing/2014/main" id="{D4A0F949-5B09-430E-9C62-754101AEF15C}"/>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rot="-357365">
            <a:off x="304800" y="4191000"/>
            <a:ext cx="3429000" cy="2368550"/>
          </a:xfrm>
          <a:prstGeom prst="rect">
            <a:avLst/>
          </a:prstGeom>
          <a:noFill/>
          <a:extLst>
            <a:ext uri="{909E8E84-426E-40DD-AFC4-6F175D3DCCD1}">
              <a14:hiddenFill xmlns:a14="http://schemas.microsoft.com/office/drawing/2010/main">
                <a:solidFill>
                  <a:srgbClr val="FFFFFF"/>
                </a:solidFill>
              </a14:hiddenFill>
            </a:ext>
          </a:extLst>
        </p:spPr>
      </p:pic>
      <p:pic>
        <p:nvPicPr>
          <p:cNvPr id="75796" name="Picture 20" descr="persecution">
            <a:extLst>
              <a:ext uri="{FF2B5EF4-FFF2-40B4-BE49-F238E27FC236}">
                <a16:creationId xmlns:a16="http://schemas.microsoft.com/office/drawing/2014/main" id="{868668ED-1233-4CC8-86CB-B9D82A089D8F}"/>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3352800" y="3581400"/>
            <a:ext cx="2286000" cy="2667000"/>
          </a:xfrm>
          <a:prstGeom prst="rect">
            <a:avLst/>
          </a:prstGeom>
          <a:noFill/>
          <a:extLst>
            <a:ext uri="{909E8E84-426E-40DD-AFC4-6F175D3DCCD1}">
              <a14:hiddenFill xmlns:a14="http://schemas.microsoft.com/office/drawing/2010/main">
                <a:solidFill>
                  <a:srgbClr val="FFFFFF"/>
                </a:solidFill>
              </a14:hiddenFill>
            </a:ext>
          </a:extLst>
        </p:spPr>
      </p:pic>
      <p:pic>
        <p:nvPicPr>
          <p:cNvPr id="75797" name="Picture 21" descr="persecution5">
            <a:extLst>
              <a:ext uri="{FF2B5EF4-FFF2-40B4-BE49-F238E27FC236}">
                <a16:creationId xmlns:a16="http://schemas.microsoft.com/office/drawing/2014/main" id="{D1EAC40F-3283-4D5D-90A2-ED9DFC7519AE}"/>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rot="-608572">
            <a:off x="4572000" y="4191000"/>
            <a:ext cx="3505200" cy="2108200"/>
          </a:xfrm>
          <a:prstGeom prst="rect">
            <a:avLst/>
          </a:prstGeom>
          <a:noFill/>
          <a:extLst>
            <a:ext uri="{909E8E84-426E-40DD-AFC4-6F175D3DCCD1}">
              <a14:hiddenFill xmlns:a14="http://schemas.microsoft.com/office/drawing/2010/main">
                <a:solidFill>
                  <a:srgbClr val="FFFFFF"/>
                </a:solidFill>
              </a14:hiddenFill>
            </a:ext>
          </a:extLst>
        </p:spPr>
      </p:pic>
      <p:sp>
        <p:nvSpPr>
          <p:cNvPr id="75798" name="Rectangle 22">
            <a:extLst>
              <a:ext uri="{FF2B5EF4-FFF2-40B4-BE49-F238E27FC236}">
                <a16:creationId xmlns:a16="http://schemas.microsoft.com/office/drawing/2014/main" id="{2F609215-25B8-4662-A4EA-24FF56EA5CCB}"/>
              </a:ext>
            </a:extLst>
          </p:cNvPr>
          <p:cNvSpPr>
            <a:spLocks noRot="1" noChangeArrowheads="1"/>
          </p:cNvSpPr>
          <p:nvPr/>
        </p:nvSpPr>
        <p:spPr bwMode="auto">
          <a:xfrm>
            <a:off x="2895600" y="5486400"/>
            <a:ext cx="4267200" cy="56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اضطهادات</a:t>
            </a:r>
            <a:endParaRPr kumimoji="0" lang="en-US"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9" name="Picture 23" descr="j0332916">
            <a:extLst>
              <a:ext uri="{FF2B5EF4-FFF2-40B4-BE49-F238E27FC236}">
                <a16:creationId xmlns:a16="http://schemas.microsoft.com/office/drawing/2014/main" id="{820F9F3F-DD59-4F81-BD8D-721C9B79D297}"/>
              </a:ext>
            </a:extLst>
          </p:cNvPr>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7010400" y="3657600"/>
            <a:ext cx="1484313" cy="23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00" name="Text Box 24">
            <a:extLst>
              <a:ext uri="{FF2B5EF4-FFF2-40B4-BE49-F238E27FC236}">
                <a16:creationId xmlns:a16="http://schemas.microsoft.com/office/drawing/2014/main" id="{2705E06A-CDC8-43AB-AF19-4AD40B57B19C}"/>
              </a:ext>
            </a:extLst>
          </p:cNvPr>
          <p:cNvSpPr txBox="1">
            <a:spLocks noChangeArrowheads="1"/>
          </p:cNvSpPr>
          <p:nvPr/>
        </p:nvSpPr>
        <p:spPr bwMode="auto">
          <a:xfrm rot="-1080531">
            <a:off x="799707" y="2294861"/>
            <a:ext cx="6301204" cy="2308324"/>
          </a:xfrm>
          <a:prstGeom prst="rect">
            <a:avLst/>
          </a:prstGeom>
          <a:solidFill>
            <a:srgbClr val="CC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72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لكن ليس المنتهى بعد</a:t>
            </a:r>
            <a:endParaRPr kumimoji="0" lang="en-US" altLang="en-US" sz="72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75801" name="Rectangle 25">
            <a:extLst>
              <a:ext uri="{FF2B5EF4-FFF2-40B4-BE49-F238E27FC236}">
                <a16:creationId xmlns:a16="http://schemas.microsoft.com/office/drawing/2014/main" id="{02C36D27-B449-48EC-839F-4FFB2B556BF7}"/>
              </a:ext>
            </a:extLst>
          </p:cNvPr>
          <p:cNvSpPr>
            <a:spLocks noRot="1" noChangeArrowheads="1"/>
          </p:cNvSpPr>
          <p:nvPr/>
        </p:nvSpPr>
        <p:spPr bwMode="auto">
          <a:xfrm>
            <a:off x="0" y="4876800"/>
            <a:ext cx="4267200" cy="56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6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مجاعات</a:t>
            </a:r>
            <a:endParaRPr kumimoji="0" lang="en-US" altLang="en-US" sz="6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sp>
        <p:nvSpPr>
          <p:cNvPr id="75778" name="Rectangle 2">
            <a:extLst>
              <a:ext uri="{FF2B5EF4-FFF2-40B4-BE49-F238E27FC236}">
                <a16:creationId xmlns:a16="http://schemas.microsoft.com/office/drawing/2014/main" id="{E7477C5E-AA92-45B7-8A4A-BA0AAAD2F153}"/>
              </a:ext>
            </a:extLst>
          </p:cNvPr>
          <p:cNvSpPr>
            <a:spLocks noGrp="1" noChangeArrowheads="1"/>
          </p:cNvSpPr>
          <p:nvPr>
            <p:ph type="ctrTitle"/>
          </p:nvPr>
        </p:nvSpPr>
        <p:spPr>
          <a:xfrm>
            <a:off x="1828799" y="304800"/>
            <a:ext cx="5076967" cy="1371600"/>
          </a:xfrm>
        </p:spPr>
        <p:txBody>
          <a:bodyPr/>
          <a:lstStyle/>
          <a:p>
            <a:r>
              <a:rPr lang="ar-JO" altLang="en-US" sz="6600" dirty="0">
                <a:solidFill>
                  <a:srgbClr val="660033"/>
                </a:solidFill>
                <a:latin typeface="Arial" panose="020B0604020202020204" pitchFamily="34" charset="0"/>
                <a:cs typeface="Arial" panose="020B0604020202020204" pitchFamily="34" charset="0"/>
              </a:rPr>
              <a:t>العلامات (5-8)</a:t>
            </a:r>
            <a:endParaRPr lang="en-US" altLang="en-US" sz="6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498761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75781"/>
                                        </p:tgtEl>
                                        <p:attrNameLst>
                                          <p:attrName>style.visibility</p:attrName>
                                        </p:attrNameLst>
                                      </p:cBhvr>
                                      <p:to>
                                        <p:strVal val="visible"/>
                                      </p:to>
                                    </p:set>
                                    <p:animEffect transition="in" filter="box(in)">
                                      <p:cBhvr>
                                        <p:cTn id="7" dur="2000"/>
                                        <p:tgtEl>
                                          <p:spTgt spid="757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75784"/>
                                        </p:tgtEl>
                                        <p:attrNameLst>
                                          <p:attrName>style.visibility</p:attrName>
                                        </p:attrNameLst>
                                      </p:cBhvr>
                                      <p:to>
                                        <p:strVal val="visible"/>
                                      </p:to>
                                    </p:set>
                                    <p:anim calcmode="lin" valueType="num">
                                      <p:cBhvr additive="base">
                                        <p:cTn id="12" dur="2000" fill="hold"/>
                                        <p:tgtEl>
                                          <p:spTgt spid="75784"/>
                                        </p:tgtEl>
                                        <p:attrNameLst>
                                          <p:attrName>ppt_x</p:attrName>
                                        </p:attrNameLst>
                                      </p:cBhvr>
                                      <p:tavLst>
                                        <p:tav tm="0">
                                          <p:val>
                                            <p:strVal val="#ppt_x"/>
                                          </p:val>
                                        </p:tav>
                                        <p:tav tm="100000">
                                          <p:val>
                                            <p:strVal val="#ppt_x"/>
                                          </p:val>
                                        </p:tav>
                                      </p:tavLst>
                                    </p:anim>
                                    <p:anim calcmode="lin" valueType="num">
                                      <p:cBhvr additive="base">
                                        <p:cTn id="13" dur="2000" fill="hold"/>
                                        <p:tgtEl>
                                          <p:spTgt spid="75784"/>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75783"/>
                                        </p:tgtEl>
                                        <p:attrNameLst>
                                          <p:attrName>style.visibility</p:attrName>
                                        </p:attrNameLst>
                                      </p:cBhvr>
                                      <p:to>
                                        <p:strVal val="visible"/>
                                      </p:to>
                                    </p:set>
                                    <p:animEffect transition="in" filter="box(in)">
                                      <p:cBhvr>
                                        <p:cTn id="18" dur="2000"/>
                                        <p:tgtEl>
                                          <p:spTgt spid="7578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5791"/>
                                        </p:tgtEl>
                                        <p:attrNameLst>
                                          <p:attrName>style.visibility</p:attrName>
                                        </p:attrNameLst>
                                      </p:cBhvr>
                                      <p:to>
                                        <p:strVal val="visible"/>
                                      </p:to>
                                    </p:set>
                                    <p:anim calcmode="lin" valueType="num">
                                      <p:cBhvr additive="base">
                                        <p:cTn id="23" dur="2000" fill="hold"/>
                                        <p:tgtEl>
                                          <p:spTgt spid="75791"/>
                                        </p:tgtEl>
                                        <p:attrNameLst>
                                          <p:attrName>ppt_x</p:attrName>
                                        </p:attrNameLst>
                                      </p:cBhvr>
                                      <p:tavLst>
                                        <p:tav tm="0">
                                          <p:val>
                                            <p:strVal val="#ppt_x"/>
                                          </p:val>
                                        </p:tav>
                                        <p:tav tm="100000">
                                          <p:val>
                                            <p:strVal val="#ppt_x"/>
                                          </p:val>
                                        </p:tav>
                                      </p:tavLst>
                                    </p:anim>
                                    <p:anim calcmode="lin" valueType="num">
                                      <p:cBhvr additive="base">
                                        <p:cTn id="24" dur="2000" fill="hold"/>
                                        <p:tgtEl>
                                          <p:spTgt spid="7579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nodeType="clickEffect">
                                  <p:stCondLst>
                                    <p:cond delay="0"/>
                                  </p:stCondLst>
                                  <p:childTnLst>
                                    <p:set>
                                      <p:cBhvr>
                                        <p:cTn id="28" dur="1" fill="hold">
                                          <p:stCondLst>
                                            <p:cond delay="0"/>
                                          </p:stCondLst>
                                        </p:cTn>
                                        <p:tgtEl>
                                          <p:spTgt spid="75792"/>
                                        </p:tgtEl>
                                        <p:attrNameLst>
                                          <p:attrName>style.visibility</p:attrName>
                                        </p:attrNameLst>
                                      </p:cBhvr>
                                      <p:to>
                                        <p:strVal val="visible"/>
                                      </p:to>
                                    </p:set>
                                    <p:animEffect transition="in" filter="box(in)">
                                      <p:cBhvr>
                                        <p:cTn id="29" dur="2000"/>
                                        <p:tgtEl>
                                          <p:spTgt spid="7579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 presetClass="entr" presetSubtype="16" fill="hold" nodeType="clickEffect">
                                  <p:stCondLst>
                                    <p:cond delay="0"/>
                                  </p:stCondLst>
                                  <p:childTnLst>
                                    <p:set>
                                      <p:cBhvr>
                                        <p:cTn id="33" dur="1" fill="hold">
                                          <p:stCondLst>
                                            <p:cond delay="0"/>
                                          </p:stCondLst>
                                        </p:cTn>
                                        <p:tgtEl>
                                          <p:spTgt spid="75793"/>
                                        </p:tgtEl>
                                        <p:attrNameLst>
                                          <p:attrName>style.visibility</p:attrName>
                                        </p:attrNameLst>
                                      </p:cBhvr>
                                      <p:to>
                                        <p:strVal val="visible"/>
                                      </p:to>
                                    </p:set>
                                    <p:animEffect transition="in" filter="box(in)">
                                      <p:cBhvr>
                                        <p:cTn id="34" dur="2000"/>
                                        <p:tgtEl>
                                          <p:spTgt spid="7579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4" presetClass="entr" presetSubtype="16" fill="hold" nodeType="clickEffect">
                                  <p:stCondLst>
                                    <p:cond delay="0"/>
                                  </p:stCondLst>
                                  <p:childTnLst>
                                    <p:set>
                                      <p:cBhvr>
                                        <p:cTn id="38" dur="1" fill="hold">
                                          <p:stCondLst>
                                            <p:cond delay="0"/>
                                          </p:stCondLst>
                                        </p:cTn>
                                        <p:tgtEl>
                                          <p:spTgt spid="75794"/>
                                        </p:tgtEl>
                                        <p:attrNameLst>
                                          <p:attrName>style.visibility</p:attrName>
                                        </p:attrNameLst>
                                      </p:cBhvr>
                                      <p:to>
                                        <p:strVal val="visible"/>
                                      </p:to>
                                    </p:set>
                                    <p:animEffect transition="in" filter="box(in)">
                                      <p:cBhvr>
                                        <p:cTn id="39" dur="2000"/>
                                        <p:tgtEl>
                                          <p:spTgt spid="7579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 presetClass="entr" presetSubtype="16" fill="hold" nodeType="clickEffect">
                                  <p:stCondLst>
                                    <p:cond delay="0"/>
                                  </p:stCondLst>
                                  <p:childTnLst>
                                    <p:set>
                                      <p:cBhvr>
                                        <p:cTn id="43" dur="1" fill="hold">
                                          <p:stCondLst>
                                            <p:cond delay="0"/>
                                          </p:stCondLst>
                                        </p:cTn>
                                        <p:tgtEl>
                                          <p:spTgt spid="75796"/>
                                        </p:tgtEl>
                                        <p:attrNameLst>
                                          <p:attrName>style.visibility</p:attrName>
                                        </p:attrNameLst>
                                      </p:cBhvr>
                                      <p:to>
                                        <p:strVal val="visible"/>
                                      </p:to>
                                    </p:set>
                                    <p:animEffect transition="in" filter="box(in)">
                                      <p:cBhvr>
                                        <p:cTn id="44" dur="2000"/>
                                        <p:tgtEl>
                                          <p:spTgt spid="7579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 presetClass="entr" presetSubtype="16" fill="hold" nodeType="clickEffect">
                                  <p:stCondLst>
                                    <p:cond delay="0"/>
                                  </p:stCondLst>
                                  <p:childTnLst>
                                    <p:set>
                                      <p:cBhvr>
                                        <p:cTn id="48" dur="1" fill="hold">
                                          <p:stCondLst>
                                            <p:cond delay="0"/>
                                          </p:stCondLst>
                                        </p:cTn>
                                        <p:tgtEl>
                                          <p:spTgt spid="75797"/>
                                        </p:tgtEl>
                                        <p:attrNameLst>
                                          <p:attrName>style.visibility</p:attrName>
                                        </p:attrNameLst>
                                      </p:cBhvr>
                                      <p:to>
                                        <p:strVal val="visible"/>
                                      </p:to>
                                    </p:set>
                                    <p:animEffect transition="in" filter="box(in)">
                                      <p:cBhvr>
                                        <p:cTn id="49" dur="2000"/>
                                        <p:tgtEl>
                                          <p:spTgt spid="7579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75798"/>
                                        </p:tgtEl>
                                        <p:attrNameLst>
                                          <p:attrName>style.visibility</p:attrName>
                                        </p:attrNameLst>
                                      </p:cBhvr>
                                      <p:to>
                                        <p:strVal val="visible"/>
                                      </p:to>
                                    </p:set>
                                    <p:anim calcmode="lin" valueType="num">
                                      <p:cBhvr additive="base">
                                        <p:cTn id="54" dur="2000" fill="hold"/>
                                        <p:tgtEl>
                                          <p:spTgt spid="75798"/>
                                        </p:tgtEl>
                                        <p:attrNameLst>
                                          <p:attrName>ppt_x</p:attrName>
                                        </p:attrNameLst>
                                      </p:cBhvr>
                                      <p:tavLst>
                                        <p:tav tm="0">
                                          <p:val>
                                            <p:strVal val="#ppt_x"/>
                                          </p:val>
                                        </p:tav>
                                        <p:tav tm="100000">
                                          <p:val>
                                            <p:strVal val="#ppt_x"/>
                                          </p:val>
                                        </p:tav>
                                      </p:tavLst>
                                    </p:anim>
                                    <p:anim calcmode="lin" valueType="num">
                                      <p:cBhvr additive="base">
                                        <p:cTn id="55" dur="2000" fill="hold"/>
                                        <p:tgtEl>
                                          <p:spTgt spid="75798"/>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7" presetClass="entr" presetSubtype="2" fill="hold" nodeType="clickEffect">
                                  <p:stCondLst>
                                    <p:cond delay="0"/>
                                  </p:stCondLst>
                                  <p:childTnLst>
                                    <p:set>
                                      <p:cBhvr>
                                        <p:cTn id="59" dur="1" fill="hold">
                                          <p:stCondLst>
                                            <p:cond delay="0"/>
                                          </p:stCondLst>
                                        </p:cTn>
                                        <p:tgtEl>
                                          <p:spTgt spid="75799"/>
                                        </p:tgtEl>
                                        <p:attrNameLst>
                                          <p:attrName>style.visibility</p:attrName>
                                        </p:attrNameLst>
                                      </p:cBhvr>
                                      <p:to>
                                        <p:strVal val="visible"/>
                                      </p:to>
                                    </p:set>
                                    <p:anim calcmode="lin" valueType="num">
                                      <p:cBhvr additive="base">
                                        <p:cTn id="60" dur="1000" fill="hold"/>
                                        <p:tgtEl>
                                          <p:spTgt spid="75799"/>
                                        </p:tgtEl>
                                        <p:attrNameLst>
                                          <p:attrName>ppt_x</p:attrName>
                                        </p:attrNameLst>
                                      </p:cBhvr>
                                      <p:tavLst>
                                        <p:tav tm="0">
                                          <p:val>
                                            <p:strVal val="1+#ppt_w/2"/>
                                          </p:val>
                                        </p:tav>
                                        <p:tav tm="100000">
                                          <p:val>
                                            <p:strVal val="#ppt_x"/>
                                          </p:val>
                                        </p:tav>
                                      </p:tavLst>
                                    </p:anim>
                                    <p:anim calcmode="lin" valueType="num">
                                      <p:cBhvr additive="base">
                                        <p:cTn id="61" dur="1000" fill="hold"/>
                                        <p:tgtEl>
                                          <p:spTgt spid="75799"/>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75801"/>
                                        </p:tgtEl>
                                        <p:attrNameLst>
                                          <p:attrName>style.visibility</p:attrName>
                                        </p:attrNameLst>
                                      </p:cBhvr>
                                      <p:to>
                                        <p:strVal val="visible"/>
                                      </p:to>
                                    </p:set>
                                    <p:anim calcmode="lin" valueType="num">
                                      <p:cBhvr additive="base">
                                        <p:cTn id="66" dur="2000" fill="hold"/>
                                        <p:tgtEl>
                                          <p:spTgt spid="75801"/>
                                        </p:tgtEl>
                                        <p:attrNameLst>
                                          <p:attrName>ppt_x</p:attrName>
                                        </p:attrNameLst>
                                      </p:cBhvr>
                                      <p:tavLst>
                                        <p:tav tm="0">
                                          <p:val>
                                            <p:strVal val="#ppt_x"/>
                                          </p:val>
                                        </p:tav>
                                        <p:tav tm="100000">
                                          <p:val>
                                            <p:strVal val="#ppt_x"/>
                                          </p:val>
                                        </p:tav>
                                      </p:tavLst>
                                    </p:anim>
                                    <p:anim calcmode="lin" valueType="num">
                                      <p:cBhvr additive="base">
                                        <p:cTn id="67" dur="2000" fill="hold"/>
                                        <p:tgtEl>
                                          <p:spTgt spid="75801"/>
                                        </p:tgtEl>
                                        <p:attrNameLst>
                                          <p:attrName>ppt_y</p:attrName>
                                        </p:attrNameLst>
                                      </p:cBhvr>
                                      <p:tavLst>
                                        <p:tav tm="0">
                                          <p:val>
                                            <p:strVal val="1+#ppt_h/2"/>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75800"/>
                                        </p:tgtEl>
                                        <p:attrNameLst>
                                          <p:attrName>style.visibility</p:attrName>
                                        </p:attrNameLst>
                                      </p:cBhvr>
                                      <p:to>
                                        <p:strVal val="visible"/>
                                      </p:to>
                                    </p:set>
                                    <p:anim calcmode="lin" valueType="num">
                                      <p:cBhvr additive="base">
                                        <p:cTn id="72" dur="1000" fill="hold"/>
                                        <p:tgtEl>
                                          <p:spTgt spid="75800"/>
                                        </p:tgtEl>
                                        <p:attrNameLst>
                                          <p:attrName>ppt_x</p:attrName>
                                        </p:attrNameLst>
                                      </p:cBhvr>
                                      <p:tavLst>
                                        <p:tav tm="0">
                                          <p:val>
                                            <p:strVal val="#ppt_x"/>
                                          </p:val>
                                        </p:tav>
                                        <p:tav tm="100000">
                                          <p:val>
                                            <p:strVal val="#ppt_x"/>
                                          </p:val>
                                        </p:tav>
                                      </p:tavLst>
                                    </p:anim>
                                    <p:anim calcmode="lin" valueType="num">
                                      <p:cBhvr additive="base">
                                        <p:cTn id="73" dur="1000" fill="hold"/>
                                        <p:tgtEl>
                                          <p:spTgt spid="758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4" grpId="0"/>
      <p:bldP spid="75791" grpId="0"/>
      <p:bldP spid="75798" grpId="0"/>
      <p:bldP spid="75800" grpId="0" animBg="1"/>
      <p:bldP spid="7580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3407" name="Picture 15" descr="Jesus">
            <a:extLst>
              <a:ext uri="{FF2B5EF4-FFF2-40B4-BE49-F238E27FC236}">
                <a16:creationId xmlns:a16="http://schemas.microsoft.com/office/drawing/2014/main" id="{08B623AA-ABCB-4E61-A559-B97E359844F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47E637ED-9633-4F45-87F5-481003419F8B}"/>
              </a:ext>
            </a:extLst>
          </p:cNvPr>
          <p:cNvSpPr txBox="1">
            <a:spLocks noChangeArrowheads="1"/>
          </p:cNvSpPr>
          <p:nvPr/>
        </p:nvSpPr>
        <p:spPr bwMode="auto">
          <a:xfrm>
            <a:off x="5303195" y="3810000"/>
            <a:ext cx="756938"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23444" name="Rectangle 52">
            <a:extLst>
              <a:ext uri="{FF2B5EF4-FFF2-40B4-BE49-F238E27FC236}">
                <a16:creationId xmlns:a16="http://schemas.microsoft.com/office/drawing/2014/main" id="{E899B5B8-DE51-4931-9BD0-261E5A908DD8}"/>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يسوع</a:t>
            </a:r>
            <a:endParaRPr lang="en-US" altLang="en-US" dirty="0">
              <a:solidFill>
                <a:schemeClr val="bg1"/>
              </a:solidFill>
              <a:cs typeface="Arial" panose="020B0604020202020204" pitchFamily="34" charset="0"/>
            </a:endParaRPr>
          </a:p>
        </p:txBody>
      </p:sp>
    </p:spTree>
    <p:extLst>
      <p:ext uri="{BB962C8B-B14F-4D97-AF65-F5344CB8AC3E}">
        <p14:creationId xmlns:p14="http://schemas.microsoft.com/office/powerpoint/2010/main" val="18763992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723407"/>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34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4" descr="three_crosses">
            <a:extLst>
              <a:ext uri="{FF2B5EF4-FFF2-40B4-BE49-F238E27FC236}">
                <a16:creationId xmlns:a16="http://schemas.microsoft.com/office/drawing/2014/main" id="{A8C3827C-92BE-45E2-A45A-26384CD382A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2514" name="Rectangle 2">
            <a:extLst>
              <a:ext uri="{FF2B5EF4-FFF2-40B4-BE49-F238E27FC236}">
                <a16:creationId xmlns:a16="http://schemas.microsoft.com/office/drawing/2014/main" id="{74ED0C69-6222-4578-8C16-972273ED1FE9}"/>
              </a:ext>
            </a:extLst>
          </p:cNvPr>
          <p:cNvSpPr>
            <a:spLocks noGrp="1" noChangeArrowheads="1"/>
          </p:cNvSpPr>
          <p:nvPr>
            <p:ph type="ctrTitle"/>
          </p:nvPr>
        </p:nvSpPr>
        <p:spPr>
          <a:xfrm>
            <a:off x="0" y="0"/>
            <a:ext cx="9144000" cy="1981200"/>
          </a:xfrm>
          <a:effectLst>
            <a:outerShdw blurRad="63500" dist="107763" dir="18900000" algn="ctr" rotWithShape="0">
              <a:srgbClr val="000000">
                <a:alpha val="74997"/>
              </a:srgbClr>
            </a:outerShdw>
          </a:effectLst>
        </p:spPr>
        <p:txBody>
          <a:bodyPr/>
          <a:lstStyle/>
          <a:p>
            <a:pPr eaLnBrk="1" hangingPunct="1"/>
            <a:r>
              <a:rPr lang="ar-JO" altLang="ja-JP" sz="5400" dirty="0">
                <a:solidFill>
                  <a:schemeClr val="bg1"/>
                </a:solidFill>
                <a:cs typeface="Arial" panose="020B0604020202020204" pitchFamily="34" charset="0"/>
              </a:rPr>
              <a:t>قد أتت الساعة</a:t>
            </a:r>
            <a:br>
              <a:rPr lang="ar-JO" altLang="ja-JP" sz="5400" dirty="0">
                <a:solidFill>
                  <a:schemeClr val="bg1"/>
                </a:solidFill>
                <a:cs typeface="Arial" panose="020B0604020202020204" pitchFamily="34" charset="0"/>
              </a:rPr>
            </a:br>
            <a:r>
              <a:rPr lang="ar-JO" altLang="ja-JP" sz="5400" dirty="0">
                <a:solidFill>
                  <a:schemeClr val="bg1"/>
                </a:solidFill>
                <a:cs typeface="Arial" panose="020B0604020202020204" pitchFamily="34" charset="0"/>
              </a:rPr>
              <a:t>مجد ابنك (17: 1)</a:t>
            </a:r>
            <a:endParaRPr lang="en-US" altLang="en-US" sz="6000" dirty="0">
              <a:solidFill>
                <a:schemeClr val="bg1"/>
              </a:solidFill>
              <a:cs typeface="Arial" panose="020B0604020202020204" pitchFamily="34" charset="0"/>
            </a:endParaRPr>
          </a:p>
        </p:txBody>
      </p:sp>
      <p:sp>
        <p:nvSpPr>
          <p:cNvPr id="1472515" name="Rectangle 3">
            <a:extLst>
              <a:ext uri="{FF2B5EF4-FFF2-40B4-BE49-F238E27FC236}">
                <a16:creationId xmlns:a16="http://schemas.microsoft.com/office/drawing/2014/main" id="{E8E2F7AA-4C44-4F31-938A-CBF9CCAB3317}"/>
              </a:ext>
            </a:extLst>
          </p:cNvPr>
          <p:cNvSpPr>
            <a:spLocks noGrp="1" noChangeArrowheads="1"/>
          </p:cNvSpPr>
          <p:nvPr>
            <p:ph type="subTitle" idx="1"/>
          </p:nvPr>
        </p:nvSpPr>
        <p:spPr>
          <a:xfrm>
            <a:off x="900113" y="4495800"/>
            <a:ext cx="7634287" cy="1905000"/>
          </a:xfrm>
          <a:effectLst>
            <a:outerShdw blurRad="63500" dist="107763" dir="2700000" algn="ctr" rotWithShape="0">
              <a:srgbClr val="000000">
                <a:alpha val="74997"/>
              </a:srgbClr>
            </a:outerShdw>
          </a:effectLst>
        </p:spPr>
        <p:txBody>
          <a:bodyPr/>
          <a:lstStyle/>
          <a:p>
            <a:pPr eaLnBrk="1" hangingPunct="1"/>
            <a:r>
              <a:rPr lang="ar-JO" altLang="en-US" sz="3600" dirty="0">
                <a:solidFill>
                  <a:schemeClr val="bg1"/>
                </a:solidFill>
                <a:cs typeface="Arial" panose="020B0604020202020204" pitchFamily="34" charset="0"/>
              </a:rPr>
              <a:t>أنا </a:t>
            </a:r>
            <a:r>
              <a:rPr lang="ar-JO" altLang="en-US" sz="3600" dirty="0">
                <a:solidFill>
                  <a:srgbClr val="FFFF00"/>
                </a:solidFill>
                <a:cs typeface="Arial" panose="020B0604020202020204" pitchFamily="34" charset="0"/>
              </a:rPr>
              <a:t>مجدتك</a:t>
            </a:r>
            <a:r>
              <a:rPr lang="ar-JO" altLang="en-US" sz="3600" dirty="0">
                <a:solidFill>
                  <a:schemeClr val="bg1"/>
                </a:solidFill>
                <a:cs typeface="Arial" panose="020B0604020202020204" pitchFamily="34" charset="0"/>
              </a:rPr>
              <a:t> على الأرض العمل الذي</a:t>
            </a:r>
          </a:p>
          <a:p>
            <a:pPr eaLnBrk="1" hangingPunct="1"/>
            <a:r>
              <a:rPr lang="ar-JO" altLang="en-US" sz="3600" dirty="0">
                <a:solidFill>
                  <a:schemeClr val="bg1"/>
                </a:solidFill>
                <a:cs typeface="Arial" panose="020B0604020202020204" pitchFamily="34" charset="0"/>
              </a:rPr>
              <a:t> أعطيتني </a:t>
            </a:r>
            <a:r>
              <a:rPr lang="ar-JO" altLang="en-US" sz="3600" dirty="0">
                <a:solidFill>
                  <a:srgbClr val="FFFF00"/>
                </a:solidFill>
                <a:cs typeface="Arial" panose="020B0604020202020204" pitchFamily="34" charset="0"/>
              </a:rPr>
              <a:t>لأعمل قد أكملته </a:t>
            </a:r>
            <a:r>
              <a:rPr lang="ar-JO" altLang="en-US" sz="3600" dirty="0">
                <a:solidFill>
                  <a:schemeClr val="bg1"/>
                </a:solidFill>
                <a:cs typeface="Arial" panose="020B0604020202020204" pitchFamily="34" charset="0"/>
              </a:rPr>
              <a:t>(17: 4)</a:t>
            </a:r>
            <a:endParaRPr lang="en-US" altLang="en-US" dirty="0">
              <a:solidFill>
                <a:schemeClr val="bg1"/>
              </a:solidFill>
              <a:cs typeface="Arial" panose="020B0604020202020204" pitchFamily="34" charset="0"/>
            </a:endParaRPr>
          </a:p>
        </p:txBody>
      </p:sp>
      <p:sp>
        <p:nvSpPr>
          <p:cNvPr id="1472517" name="Rectangle 5">
            <a:extLst>
              <a:ext uri="{FF2B5EF4-FFF2-40B4-BE49-F238E27FC236}">
                <a16:creationId xmlns:a16="http://schemas.microsoft.com/office/drawing/2014/main" id="{C7AB9B37-5B2E-4F2F-8E3B-E1FD722340AA}"/>
              </a:ext>
            </a:extLst>
          </p:cNvPr>
          <p:cNvSpPr>
            <a:spLocks noChangeArrowheads="1"/>
          </p:cNvSpPr>
          <p:nvPr/>
        </p:nvSpPr>
        <p:spPr bwMode="auto">
          <a:xfrm>
            <a:off x="609600" y="2705100"/>
            <a:ext cx="7924800" cy="1066800"/>
          </a:xfrm>
          <a:prstGeom prst="rect">
            <a:avLst/>
          </a:prstGeom>
          <a:noFill/>
          <a:ln w="9525">
            <a:noFill/>
            <a:miter lim="800000"/>
            <a:headEnd/>
            <a:tailEnd/>
          </a:ln>
          <a:effectLst>
            <a:outerShdw blurRad="63500" dist="107763" dir="2700000" algn="ctr" rotWithShape="0">
              <a:srgbClr val="000000">
                <a:alpha val="74998"/>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uLnTx/>
                <a:uFillTx/>
                <a:cs typeface="Arial" panose="020B0604020202020204" pitchFamily="34" charset="0"/>
              </a:rPr>
              <a:t>إذ أعطيته سلطاناً</a:t>
            </a:r>
            <a:br>
              <a:rPr kumimoji="0" lang="en-US" altLang="ja-JP" sz="3600" b="1" u="none" strike="noStrike" kern="1200" cap="none" spc="0" normalizeH="0" baseline="0" noProof="0" dirty="0">
                <a:ln>
                  <a:noFill/>
                </a:ln>
                <a:solidFill>
                  <a:srgbClr val="FFFFFF"/>
                </a:solidFill>
                <a:effectLst/>
                <a:uLnTx/>
                <a:uFillTx/>
                <a:cs typeface="Arial" panose="020B0604020202020204" pitchFamily="34" charset="0"/>
              </a:rPr>
            </a:br>
            <a:r>
              <a:rPr kumimoji="0" lang="ar-JO" altLang="ja-JP" sz="3600" b="1" u="none" strike="noStrike" kern="1200" cap="none" spc="0" normalizeH="0" baseline="0" noProof="0" dirty="0">
                <a:ln>
                  <a:noFill/>
                </a:ln>
                <a:solidFill>
                  <a:srgbClr val="FFFFFF"/>
                </a:solidFill>
                <a:effectLst/>
                <a:uLnTx/>
                <a:uFillTx/>
                <a:cs typeface="Arial" panose="020B0604020202020204" pitchFamily="34" charset="0"/>
              </a:rPr>
              <a:t>ليعطي حياة أبدية</a:t>
            </a:r>
            <a:r>
              <a:rPr kumimoji="0" lang="ar-JO" altLang="ja-JP" sz="3600" b="1" u="none" strike="noStrike" kern="1200" cap="none" spc="0" normalizeH="0" noProof="0" dirty="0">
                <a:ln>
                  <a:noFill/>
                </a:ln>
                <a:solidFill>
                  <a:srgbClr val="FFFFFF"/>
                </a:solidFill>
                <a:effectLst/>
                <a:uLnTx/>
                <a:uFillTx/>
                <a:cs typeface="Arial" panose="020B0604020202020204" pitchFamily="34" charset="0"/>
              </a:rPr>
              <a:t> (17: 2)</a:t>
            </a:r>
            <a:endParaRPr kumimoji="0" lang="en-US" altLang="en-US" sz="3200" b="1"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1856008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72514">
                                            <p:txEl>
                                              <p:pRg st="0" end="0"/>
                                            </p:txEl>
                                          </p:spTgt>
                                        </p:tgtEl>
                                        <p:attrNameLst>
                                          <p:attrName>style.visibility</p:attrName>
                                        </p:attrNameLst>
                                      </p:cBhvr>
                                      <p:to>
                                        <p:strVal val="visible"/>
                                      </p:to>
                                    </p:set>
                                    <p:animEffect transition="in" filter="dissolve">
                                      <p:cBhvr>
                                        <p:cTn id="7" dur="500"/>
                                        <p:tgtEl>
                                          <p:spTgt spid="14725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72517">
                                            <p:txEl>
                                              <p:pRg st="0" end="0"/>
                                            </p:txEl>
                                          </p:spTgt>
                                        </p:tgtEl>
                                        <p:attrNameLst>
                                          <p:attrName>style.visibility</p:attrName>
                                        </p:attrNameLst>
                                      </p:cBhvr>
                                      <p:to>
                                        <p:strVal val="visible"/>
                                      </p:to>
                                    </p:set>
                                    <p:animEffect transition="in" filter="fade">
                                      <p:cBhvr>
                                        <p:cTn id="12" dur="500"/>
                                        <p:tgtEl>
                                          <p:spTgt spid="14725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72515">
                                            <p:txEl>
                                              <p:pRg st="0" end="0"/>
                                            </p:txEl>
                                          </p:spTgt>
                                        </p:tgtEl>
                                        <p:attrNameLst>
                                          <p:attrName>style.visibility</p:attrName>
                                        </p:attrNameLst>
                                      </p:cBhvr>
                                      <p:to>
                                        <p:strVal val="visible"/>
                                      </p:to>
                                    </p:set>
                                    <p:animEffect transition="in" filter="fade">
                                      <p:cBhvr>
                                        <p:cTn id="17" dur="500"/>
                                        <p:tgtEl>
                                          <p:spTgt spid="147251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72515">
                                            <p:txEl>
                                              <p:pRg st="1" end="1"/>
                                            </p:txEl>
                                          </p:spTgt>
                                        </p:tgtEl>
                                        <p:attrNameLst>
                                          <p:attrName>style.visibility</p:attrName>
                                        </p:attrNameLst>
                                      </p:cBhvr>
                                      <p:to>
                                        <p:strVal val="visible"/>
                                      </p:to>
                                    </p:set>
                                    <p:animEffect transition="in" filter="fade">
                                      <p:cBhvr>
                                        <p:cTn id="22" dur="500"/>
                                        <p:tgtEl>
                                          <p:spTgt spid="14725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2514" grpId="0" build="p" autoUpdateAnimBg="0"/>
      <p:bldP spid="1472515" grpId="0" build="p" autoUpdateAnimBg="0"/>
      <p:bldP spid="1472517" grpId="0" build="p"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panels1.jpg">
            <a:extLst>
              <a:ext uri="{FF2B5EF4-FFF2-40B4-BE49-F238E27FC236}">
                <a16:creationId xmlns:a16="http://schemas.microsoft.com/office/drawing/2014/main" id="{B62B79A0-8900-40F3-BD74-8AA42225F55B}"/>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572000" cy="683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CBF58A-1D55-4231-A3C6-25ABFEBCFD4D}"/>
              </a:ext>
            </a:extLst>
          </p:cNvPr>
          <p:cNvSpPr>
            <a:spLocks noGrp="1"/>
          </p:cNvSpPr>
          <p:nvPr>
            <p:ph type="title"/>
          </p:nvPr>
        </p:nvSpPr>
        <p:spPr>
          <a:xfrm>
            <a:off x="4267200" y="76200"/>
            <a:ext cx="4648200" cy="16002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أبانا الذي </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في السموات</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1BE5C2A-B59D-45D9-B0CD-5D43132AB3A4}"/>
              </a:ext>
            </a:extLst>
          </p:cNvPr>
          <p:cNvSpPr txBox="1">
            <a:spLocks/>
          </p:cNvSpPr>
          <p:nvPr/>
        </p:nvSpPr>
        <p:spPr bwMode="auto">
          <a:xfrm>
            <a:off x="4267200" y="2057400"/>
            <a:ext cx="4648200" cy="1143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6993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descr="panels1.jpg">
            <a:extLst>
              <a:ext uri="{FF2B5EF4-FFF2-40B4-BE49-F238E27FC236}">
                <a16:creationId xmlns:a16="http://schemas.microsoft.com/office/drawing/2014/main" id="{B4CE34F6-559D-4CB2-AE0D-5618CB4CD22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7950"/>
            <a:ext cx="4648200" cy="711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62C9976-B30F-4AEE-B9C3-7D848EB1B80E}"/>
              </a:ext>
            </a:extLst>
          </p:cNvPr>
          <p:cNvSpPr>
            <a:spLocks noGrp="1"/>
          </p:cNvSpPr>
          <p:nvPr>
            <p:ph type="title"/>
          </p:nvPr>
        </p:nvSpPr>
        <p:spPr>
          <a:xfrm>
            <a:off x="4648200" y="0"/>
            <a:ext cx="4267200" cy="19050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ليتقدس</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اسمك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
        <p:nvSpPr>
          <p:cNvPr id="7" name="Title 1">
            <a:extLst>
              <a:ext uri="{FF2B5EF4-FFF2-40B4-BE49-F238E27FC236}">
                <a16:creationId xmlns:a16="http://schemas.microsoft.com/office/drawing/2014/main" id="{14782AA0-8145-45D7-8C10-57EF9BEB3B32}"/>
              </a:ext>
            </a:extLst>
          </p:cNvPr>
          <p:cNvSpPr txBox="1">
            <a:spLocks/>
          </p:cNvSpPr>
          <p:nvPr/>
        </p:nvSpPr>
        <p:spPr bwMode="auto">
          <a:xfrm>
            <a:off x="4267200" y="2057400"/>
            <a:ext cx="4648200" cy="1143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624694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anels1.jpg">
            <a:extLst>
              <a:ext uri="{FF2B5EF4-FFF2-40B4-BE49-F238E27FC236}">
                <a16:creationId xmlns:a16="http://schemas.microsoft.com/office/drawing/2014/main" id="{56B19AB5-15F8-48E5-8BA9-52159D23F97F}"/>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8425"/>
            <a:ext cx="4495800" cy="703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34A1210-F4CD-47F3-870C-6139C3632D2E}"/>
              </a:ext>
            </a:extLst>
          </p:cNvPr>
          <p:cNvSpPr>
            <a:spLocks noGrp="1"/>
          </p:cNvSpPr>
          <p:nvPr>
            <p:ph type="title"/>
          </p:nvPr>
        </p:nvSpPr>
        <p:spPr>
          <a:xfrm>
            <a:off x="4114800" y="152400"/>
            <a:ext cx="4800600" cy="15240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ليأت </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ملكوتك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413790883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3" descr="panels2.jpg">
            <a:extLst>
              <a:ext uri="{FF2B5EF4-FFF2-40B4-BE49-F238E27FC236}">
                <a16:creationId xmlns:a16="http://schemas.microsoft.com/office/drawing/2014/main" id="{A4DE7F93-1670-44AE-B2FF-0B774FECDF75}"/>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6988"/>
            <a:ext cx="4495800" cy="696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BA9D0D8-FEE7-4CE8-A73B-53FA1D038E1F}"/>
              </a:ext>
            </a:extLst>
          </p:cNvPr>
          <p:cNvSpPr>
            <a:spLocks noGrp="1"/>
          </p:cNvSpPr>
          <p:nvPr>
            <p:ph type="title"/>
          </p:nvPr>
        </p:nvSpPr>
        <p:spPr>
          <a:xfrm>
            <a:off x="4495800" y="228600"/>
            <a:ext cx="4419600" cy="13716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لتكن</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مشيئتك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508478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6BFE6F-D623-46F7-8762-C136A7AE7AD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صلاته لأجل تلاميذه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6-19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يصلي يسوع لحماية تلاميذه وفرحهم وتخصيصهم للخدمة (الرسامة) حتى يجعلوا الآب معروفاً للعالم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5012696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4" descr="TheWordMtl">
            <a:extLst>
              <a:ext uri="{FF2B5EF4-FFF2-40B4-BE49-F238E27FC236}">
                <a16:creationId xmlns:a16="http://schemas.microsoft.com/office/drawing/2014/main" id="{C4A870F4-27A9-4EB6-8A7D-5EC54763F60D}"/>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F5CA3DF5-B69E-49D9-AEF1-AAE4D45554DC}"/>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5E7FD46F-D093-4FA8-9A85-5073797DC862}"/>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3" name="Rectangle 5">
            <a:extLst>
              <a:ext uri="{FF2B5EF4-FFF2-40B4-BE49-F238E27FC236}">
                <a16:creationId xmlns:a16="http://schemas.microsoft.com/office/drawing/2014/main" id="{D2809CF5-F837-42F8-AC27-47F7485AC4C3}"/>
              </a:ext>
            </a:extLst>
          </p:cNvPr>
          <p:cNvSpPr>
            <a:spLocks noChangeArrowheads="1"/>
          </p:cNvSpPr>
          <p:nvPr/>
        </p:nvSpPr>
        <p:spPr bwMode="auto">
          <a:xfrm>
            <a:off x="1187450" y="981075"/>
            <a:ext cx="6661150" cy="4319588"/>
          </a:xfrm>
          <a:prstGeom prst="rect">
            <a:avLst/>
          </a:prstGeom>
          <a:gradFill rotWithShape="0">
            <a:gsLst>
              <a:gs pos="0">
                <a:srgbClr val="127A16"/>
              </a:gs>
              <a:gs pos="100000">
                <a:srgbClr val="08380A"/>
              </a:gs>
            </a:gsLst>
            <a:path path="shape">
              <a:fillToRect l="50000" t="50000" r="50000" b="50000"/>
            </a:path>
          </a:gradFill>
          <a:ln w="9525">
            <a:solidFill>
              <a:schemeClr val="bg1"/>
            </a:solidFill>
            <a:miter lim="800000"/>
            <a:headEnd/>
            <a:tailEnd/>
          </a:ln>
          <a:effectLst>
            <a:outerShdw dist="35921" dir="2700000" algn="ctr" rotWithShape="0">
              <a:srgbClr val="808080">
                <a:alpha val="74997"/>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000000"/>
                  </a:outerShdw>
                </a:effectLst>
                <a:cs typeface="Arial" panose="020B0604020202020204" pitchFamily="34" charset="0"/>
              </a:rPr>
              <a:t>2. صلي لمن </a:t>
            </a:r>
            <a:r>
              <a:rPr lang="ar-JO" altLang="en-US" sz="3200" b="1" dirty="0">
                <a:solidFill>
                  <a:srgbClr val="FFFF00"/>
                </a:solidFill>
                <a:effectLst>
                  <a:outerShdw blurRad="38100" dist="38100" dir="2700000" algn="tl">
                    <a:srgbClr val="000000"/>
                  </a:outerShdw>
                </a:effectLst>
                <a:cs typeface="Arial" panose="020B0604020202020204" pitchFamily="34" charset="0"/>
              </a:rPr>
              <a:t>تؤثر</a:t>
            </a:r>
            <a:r>
              <a:rPr lang="ar-JO" altLang="en-US" sz="3200" b="1" dirty="0">
                <a:solidFill>
                  <a:srgbClr val="FFFFFF"/>
                </a:solidFill>
                <a:effectLst>
                  <a:outerShdw blurRad="38100" dist="38100" dir="2700000" algn="tl">
                    <a:srgbClr val="000000"/>
                  </a:outerShdw>
                </a:effectLst>
                <a:cs typeface="Arial" panose="020B0604020202020204" pitchFamily="34" charset="0"/>
              </a:rPr>
              <a:t> عليهم </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000000"/>
                  </a:outerShdw>
                </a:effectLst>
                <a:cs typeface="Arial" panose="020B0604020202020204" pitchFamily="34" charset="0"/>
              </a:rPr>
              <a:t>حتى يكونوا </a:t>
            </a:r>
            <a:r>
              <a:rPr lang="ar-JO" altLang="en-US" sz="3200" b="1" dirty="0">
                <a:solidFill>
                  <a:srgbClr val="FFFF00"/>
                </a:solidFill>
                <a:effectLst>
                  <a:outerShdw blurRad="38100" dist="38100" dir="2700000" algn="tl">
                    <a:srgbClr val="000000"/>
                  </a:outerShdw>
                </a:effectLst>
                <a:cs typeface="Arial" panose="020B0604020202020204" pitchFamily="34" charset="0"/>
              </a:rPr>
              <a:t>محميين</a:t>
            </a:r>
            <a:r>
              <a:rPr lang="ar-JO" altLang="en-US" sz="3200" b="1" dirty="0">
                <a:solidFill>
                  <a:srgbClr val="FFFFFF"/>
                </a:solidFill>
                <a:effectLst>
                  <a:outerShdw blurRad="38100" dist="38100" dir="2700000" algn="tl">
                    <a:srgbClr val="000000"/>
                  </a:outerShdw>
                </a:effectLst>
                <a:cs typeface="Arial" panose="020B0604020202020204" pitchFamily="34" charset="0"/>
              </a:rPr>
              <a:t> و</a:t>
            </a:r>
            <a:r>
              <a:rPr lang="ar-JO" altLang="en-US" sz="3200" b="1" dirty="0">
                <a:solidFill>
                  <a:srgbClr val="FFFF00"/>
                </a:solidFill>
                <a:effectLst>
                  <a:outerShdw blurRad="38100" dist="38100" dir="2700000" algn="tl">
                    <a:srgbClr val="000000"/>
                  </a:outerShdw>
                </a:effectLst>
                <a:cs typeface="Arial" panose="020B0604020202020204" pitchFamily="34" charset="0"/>
              </a:rPr>
              <a:t>مقدسين</a:t>
            </a:r>
            <a:r>
              <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 </a:t>
            </a:r>
          </a:p>
        </p:txBody>
      </p:sp>
      <p:sp>
        <p:nvSpPr>
          <p:cNvPr id="1517571" name="Rectangle 3">
            <a:extLst>
              <a:ext uri="{FF2B5EF4-FFF2-40B4-BE49-F238E27FC236}">
                <a16:creationId xmlns:a16="http://schemas.microsoft.com/office/drawing/2014/main" id="{4348D11D-5FE4-4069-8F41-D080A3CF9D41}"/>
              </a:ext>
            </a:extLst>
          </p:cNvPr>
          <p:cNvSpPr>
            <a:spLocks noGrp="1" noChangeArrowheads="1"/>
          </p:cNvSpPr>
          <p:nvPr>
            <p:ph type="body" idx="1"/>
          </p:nvPr>
        </p:nvSpPr>
        <p:spPr>
          <a:xfrm>
            <a:off x="2195513" y="1887538"/>
            <a:ext cx="4752975"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1. صلى حتى </a:t>
            </a:r>
            <a:r>
              <a:rPr lang="ar-JO" altLang="en-US" dirty="0">
                <a:solidFill>
                  <a:srgbClr val="FFFF00"/>
                </a:solidFill>
                <a:effectLst>
                  <a:outerShdw blurRad="38100" dist="38100" dir="2700000" algn="tl">
                    <a:srgbClr val="000000"/>
                  </a:outerShdw>
                </a:effectLst>
                <a:cs typeface="Arial" panose="020B0604020202020204" pitchFamily="34" charset="0"/>
              </a:rPr>
              <a:t>ت</a:t>
            </a:r>
            <a:r>
              <a:rPr lang="ar-JO" altLang="en-US" dirty="0">
                <a:solidFill>
                  <a:schemeClr val="bg1"/>
                </a:solidFill>
                <a:effectLst>
                  <a:outerShdw blurRad="38100" dist="38100" dir="2700000" algn="tl">
                    <a:srgbClr val="000000"/>
                  </a:outerShdw>
                </a:effectLst>
                <a:cs typeface="Arial" panose="020B0604020202020204" pitchFamily="34" charset="0"/>
              </a:rPr>
              <a:t>مجد الله </a:t>
            </a:r>
          </a:p>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بتتميم </a:t>
            </a:r>
            <a:r>
              <a:rPr lang="ar-JO" altLang="en-US" dirty="0">
                <a:solidFill>
                  <a:srgbClr val="FFFF00"/>
                </a:solidFill>
                <a:effectLst>
                  <a:outerShdw blurRad="38100" dist="38100" dir="2700000" algn="tl">
                    <a:srgbClr val="000000"/>
                  </a:outerShdw>
                </a:effectLst>
                <a:cs typeface="Arial" panose="020B0604020202020204" pitchFamily="34" charset="0"/>
              </a:rPr>
              <a:t>دعوته لك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6061171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17571">
                                            <p:txEl>
                                              <p:pRg st="1" end="1"/>
                                            </p:txEl>
                                          </p:spTgt>
                                        </p:tgtEl>
                                        <p:attrNameLst>
                                          <p:attrName>style.visibility</p:attrName>
                                        </p:attrNameLst>
                                      </p:cBhvr>
                                      <p:to>
                                        <p:strVal val="visible"/>
                                      </p:to>
                                    </p:set>
                                    <p:animEffect transition="in" filter="dissolve">
                                      <p:cBhvr>
                                        <p:cTn id="12" dur="500"/>
                                        <p:tgtEl>
                                          <p:spTgt spid="15175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517573">
                                            <p:txEl>
                                              <p:pRg st="5" end="5"/>
                                            </p:txEl>
                                          </p:spTgt>
                                        </p:tgtEl>
                                        <p:attrNameLst>
                                          <p:attrName>style.visibility</p:attrName>
                                        </p:attrNameLst>
                                      </p:cBhvr>
                                      <p:to>
                                        <p:strVal val="visible"/>
                                      </p:to>
                                    </p:set>
                                    <p:animEffect transition="in" filter="dissolve">
                                      <p:cBhvr>
                                        <p:cTn id="17" dur="500"/>
                                        <p:tgtEl>
                                          <p:spTgt spid="151757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517573">
                                            <p:txEl>
                                              <p:pRg st="6" end="6"/>
                                            </p:txEl>
                                          </p:spTgt>
                                        </p:tgtEl>
                                        <p:attrNameLst>
                                          <p:attrName>style.visibility</p:attrName>
                                        </p:attrNameLst>
                                      </p:cBhvr>
                                      <p:to>
                                        <p:strVal val="visible"/>
                                      </p:to>
                                    </p:set>
                                    <p:animEffect transition="in" filter="dissolve">
                                      <p:cBhvr>
                                        <p:cTn id="22" dur="500"/>
                                        <p:tgtEl>
                                          <p:spTgt spid="151757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3" grpId="0" build="p" autoUpdateAnimBg="0"/>
      <p:bldP spid="1517571" grpId="0"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7490" name="Picture 2" descr="Jesus">
            <a:extLst>
              <a:ext uri="{FF2B5EF4-FFF2-40B4-BE49-F238E27FC236}">
                <a16:creationId xmlns:a16="http://schemas.microsoft.com/office/drawing/2014/main" id="{2C901F80-7EB8-4E9B-9C45-8AB112016C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0C851F72-B6F8-4B73-99BD-99C2DD40232E}"/>
              </a:ext>
            </a:extLst>
          </p:cNvPr>
          <p:cNvGrpSpPr>
            <a:grpSpLocks/>
          </p:cNvGrpSpPr>
          <p:nvPr/>
        </p:nvGrpSpPr>
        <p:grpSpPr bwMode="auto">
          <a:xfrm>
            <a:off x="4098925" y="4800600"/>
            <a:ext cx="946150" cy="1295400"/>
            <a:chOff x="1392" y="3216"/>
            <a:chExt cx="980" cy="1104"/>
          </a:xfrm>
        </p:grpSpPr>
        <p:pic>
          <p:nvPicPr>
            <p:cNvPr id="139302" name="Picture 4" descr="Disciples">
              <a:extLst>
                <a:ext uri="{FF2B5EF4-FFF2-40B4-BE49-F238E27FC236}">
                  <a16:creationId xmlns:a16="http://schemas.microsoft.com/office/drawing/2014/main" id="{15F7EE08-D733-4755-911E-DBA90A64C76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3" name="Rectangle 5">
              <a:extLst>
                <a:ext uri="{FF2B5EF4-FFF2-40B4-BE49-F238E27FC236}">
                  <a16:creationId xmlns:a16="http://schemas.microsoft.com/office/drawing/2014/main" id="{D7CCC3C1-69F9-4451-9881-0D7BD17FFADE}"/>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6">
            <a:extLst>
              <a:ext uri="{FF2B5EF4-FFF2-40B4-BE49-F238E27FC236}">
                <a16:creationId xmlns:a16="http://schemas.microsoft.com/office/drawing/2014/main" id="{551D56DE-7AD1-4A9D-8EDC-67008EAF880F}"/>
              </a:ext>
            </a:extLst>
          </p:cNvPr>
          <p:cNvGrpSpPr>
            <a:grpSpLocks/>
          </p:cNvGrpSpPr>
          <p:nvPr/>
        </p:nvGrpSpPr>
        <p:grpSpPr bwMode="auto">
          <a:xfrm>
            <a:off x="5867400" y="2647950"/>
            <a:ext cx="927100" cy="1238250"/>
            <a:chOff x="4656" y="2256"/>
            <a:chExt cx="960" cy="1056"/>
          </a:xfrm>
        </p:grpSpPr>
        <p:pic>
          <p:nvPicPr>
            <p:cNvPr id="139300" name="Picture 7" descr="Disciples">
              <a:extLst>
                <a:ext uri="{FF2B5EF4-FFF2-40B4-BE49-F238E27FC236}">
                  <a16:creationId xmlns:a16="http://schemas.microsoft.com/office/drawing/2014/main" id="{96601077-2194-4DD2-BC16-5FCA7BCA9FE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1" name="Rectangle 8">
              <a:extLst>
                <a:ext uri="{FF2B5EF4-FFF2-40B4-BE49-F238E27FC236}">
                  <a16:creationId xmlns:a16="http://schemas.microsoft.com/office/drawing/2014/main" id="{8B7D17F5-0406-45A0-9B83-42AD926E0ED9}"/>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أندراوس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4" name="Group 9">
            <a:extLst>
              <a:ext uri="{FF2B5EF4-FFF2-40B4-BE49-F238E27FC236}">
                <a16:creationId xmlns:a16="http://schemas.microsoft.com/office/drawing/2014/main" id="{B74726DA-A336-47D7-913B-C192DE2A1F0D}"/>
              </a:ext>
            </a:extLst>
          </p:cNvPr>
          <p:cNvGrpSpPr>
            <a:grpSpLocks/>
          </p:cNvGrpSpPr>
          <p:nvPr/>
        </p:nvGrpSpPr>
        <p:grpSpPr bwMode="auto">
          <a:xfrm>
            <a:off x="5164138" y="1828800"/>
            <a:ext cx="927100" cy="1295400"/>
            <a:chOff x="3504" y="912"/>
            <a:chExt cx="960" cy="1104"/>
          </a:xfrm>
        </p:grpSpPr>
        <p:pic>
          <p:nvPicPr>
            <p:cNvPr id="139298" name="Picture 10" descr="High Priest0005">
              <a:extLst>
                <a:ext uri="{FF2B5EF4-FFF2-40B4-BE49-F238E27FC236}">
                  <a16:creationId xmlns:a16="http://schemas.microsoft.com/office/drawing/2014/main" id="{3EF0F4A0-3368-4C87-96F7-71639443851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9" name="Rectangle 11">
              <a:extLst>
                <a:ext uri="{FF2B5EF4-FFF2-40B4-BE49-F238E27FC236}">
                  <a16:creationId xmlns:a16="http://schemas.microsoft.com/office/drawing/2014/main" id="{C9E070AD-EE86-42F6-8F96-1D5B18690563}"/>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2">
            <a:extLst>
              <a:ext uri="{FF2B5EF4-FFF2-40B4-BE49-F238E27FC236}">
                <a16:creationId xmlns:a16="http://schemas.microsoft.com/office/drawing/2014/main" id="{0883DC9C-01AF-4446-BC4E-DB4F95993331}"/>
              </a:ext>
            </a:extLst>
          </p:cNvPr>
          <p:cNvGrpSpPr>
            <a:grpSpLocks/>
          </p:cNvGrpSpPr>
          <p:nvPr/>
        </p:nvGrpSpPr>
        <p:grpSpPr bwMode="auto">
          <a:xfrm>
            <a:off x="3187700" y="4724400"/>
            <a:ext cx="927100" cy="1295400"/>
            <a:chOff x="1056" y="2304"/>
            <a:chExt cx="960" cy="1104"/>
          </a:xfrm>
        </p:grpSpPr>
        <p:pic>
          <p:nvPicPr>
            <p:cNvPr id="139296" name="Picture 13" descr="High Priest0004">
              <a:extLst>
                <a:ext uri="{FF2B5EF4-FFF2-40B4-BE49-F238E27FC236}">
                  <a16:creationId xmlns:a16="http://schemas.microsoft.com/office/drawing/2014/main" id="{CCB20DFB-B28F-4A4D-BAEA-C7EF4AC6D292}"/>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7" name="Rectangle 14">
              <a:extLst>
                <a:ext uri="{FF2B5EF4-FFF2-40B4-BE49-F238E27FC236}">
                  <a16:creationId xmlns:a16="http://schemas.microsoft.com/office/drawing/2014/main" id="{8525C6CA-AD48-4CD0-82B5-21889A7AE9EC}"/>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15">
            <a:extLst>
              <a:ext uri="{FF2B5EF4-FFF2-40B4-BE49-F238E27FC236}">
                <a16:creationId xmlns:a16="http://schemas.microsoft.com/office/drawing/2014/main" id="{7FC49608-7D4C-4478-AE11-9248783A3AD7}"/>
              </a:ext>
            </a:extLst>
          </p:cNvPr>
          <p:cNvGrpSpPr>
            <a:grpSpLocks/>
          </p:cNvGrpSpPr>
          <p:nvPr/>
        </p:nvGrpSpPr>
        <p:grpSpPr bwMode="auto">
          <a:xfrm>
            <a:off x="2574925" y="3657600"/>
            <a:ext cx="1158875" cy="1238250"/>
            <a:chOff x="96" y="1872"/>
            <a:chExt cx="1200" cy="1056"/>
          </a:xfrm>
        </p:grpSpPr>
        <p:pic>
          <p:nvPicPr>
            <p:cNvPr id="139294" name="Picture 16" descr="High Priest0005">
              <a:extLst>
                <a:ext uri="{FF2B5EF4-FFF2-40B4-BE49-F238E27FC236}">
                  <a16:creationId xmlns:a16="http://schemas.microsoft.com/office/drawing/2014/main" id="{6D3CFCFF-AAC1-4928-B226-4D6E61BF51B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5" name="Rectangle 17">
              <a:extLst>
                <a:ext uri="{FF2B5EF4-FFF2-40B4-BE49-F238E27FC236}">
                  <a16:creationId xmlns:a16="http://schemas.microsoft.com/office/drawing/2014/main" id="{609FB6B5-379E-4C53-B923-9347CD18CCBB}"/>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18">
            <a:extLst>
              <a:ext uri="{FF2B5EF4-FFF2-40B4-BE49-F238E27FC236}">
                <a16:creationId xmlns:a16="http://schemas.microsoft.com/office/drawing/2014/main" id="{86FFAEA9-6D4B-4DDB-92B5-13597A683900}"/>
              </a:ext>
            </a:extLst>
          </p:cNvPr>
          <p:cNvGrpSpPr>
            <a:grpSpLocks/>
          </p:cNvGrpSpPr>
          <p:nvPr/>
        </p:nvGrpSpPr>
        <p:grpSpPr bwMode="auto">
          <a:xfrm>
            <a:off x="5791200" y="4648200"/>
            <a:ext cx="973138" cy="1295400"/>
            <a:chOff x="2496" y="2496"/>
            <a:chExt cx="1008" cy="1104"/>
          </a:xfrm>
        </p:grpSpPr>
        <p:pic>
          <p:nvPicPr>
            <p:cNvPr id="139292" name="Picture 19" descr="Disciples">
              <a:extLst>
                <a:ext uri="{FF2B5EF4-FFF2-40B4-BE49-F238E27FC236}">
                  <a16:creationId xmlns:a16="http://schemas.microsoft.com/office/drawing/2014/main" id="{88D4EEB3-4D49-4EE8-8506-1BDD547F86F9}"/>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3" name="Rectangle 20">
              <a:extLst>
                <a:ext uri="{FF2B5EF4-FFF2-40B4-BE49-F238E27FC236}">
                  <a16:creationId xmlns:a16="http://schemas.microsoft.com/office/drawing/2014/main" id="{649AC055-FDB0-4AF9-8300-E575256E81B2}"/>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1">
            <a:extLst>
              <a:ext uri="{FF2B5EF4-FFF2-40B4-BE49-F238E27FC236}">
                <a16:creationId xmlns:a16="http://schemas.microsoft.com/office/drawing/2014/main" id="{DA563D3A-BCE1-47D4-8B77-4D706768C697}"/>
              </a:ext>
            </a:extLst>
          </p:cNvPr>
          <p:cNvGrpSpPr>
            <a:grpSpLocks/>
          </p:cNvGrpSpPr>
          <p:nvPr/>
        </p:nvGrpSpPr>
        <p:grpSpPr bwMode="auto">
          <a:xfrm>
            <a:off x="3352800" y="1828800"/>
            <a:ext cx="927100" cy="1295400"/>
            <a:chOff x="1824" y="1776"/>
            <a:chExt cx="960" cy="1104"/>
          </a:xfrm>
        </p:grpSpPr>
        <p:pic>
          <p:nvPicPr>
            <p:cNvPr id="139290" name="Picture 22" descr="High Priest0005">
              <a:extLst>
                <a:ext uri="{FF2B5EF4-FFF2-40B4-BE49-F238E27FC236}">
                  <a16:creationId xmlns:a16="http://schemas.microsoft.com/office/drawing/2014/main" id="{0B9E0183-FFCE-4EE6-9AFF-9EF28196D5BE}"/>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1" name="Rectangle 23">
              <a:extLst>
                <a:ext uri="{FF2B5EF4-FFF2-40B4-BE49-F238E27FC236}">
                  <a16:creationId xmlns:a16="http://schemas.microsoft.com/office/drawing/2014/main" id="{1C42217E-44C9-4491-B017-84DBDDEE7E6A}"/>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90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9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24">
            <a:extLst>
              <a:ext uri="{FF2B5EF4-FFF2-40B4-BE49-F238E27FC236}">
                <a16:creationId xmlns:a16="http://schemas.microsoft.com/office/drawing/2014/main" id="{5BE05D5D-6CA6-4A5C-B6B9-12A0673C0357}"/>
              </a:ext>
            </a:extLst>
          </p:cNvPr>
          <p:cNvGrpSpPr>
            <a:grpSpLocks/>
          </p:cNvGrpSpPr>
          <p:nvPr/>
        </p:nvGrpSpPr>
        <p:grpSpPr bwMode="auto">
          <a:xfrm>
            <a:off x="5715000" y="3733800"/>
            <a:ext cx="1668463" cy="1238250"/>
            <a:chOff x="3264" y="2016"/>
            <a:chExt cx="1728" cy="1056"/>
          </a:xfrm>
        </p:grpSpPr>
        <p:pic>
          <p:nvPicPr>
            <p:cNvPr id="139288" name="Picture 25" descr="Disciples">
              <a:extLst>
                <a:ext uri="{FF2B5EF4-FFF2-40B4-BE49-F238E27FC236}">
                  <a16:creationId xmlns:a16="http://schemas.microsoft.com/office/drawing/2014/main" id="{209ABC38-B455-4D1E-9E51-4E9C0885CC3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9" name="Rectangle 26">
              <a:extLst>
                <a:ext uri="{FF2B5EF4-FFF2-40B4-BE49-F238E27FC236}">
                  <a16:creationId xmlns:a16="http://schemas.microsoft.com/office/drawing/2014/main" id="{9F8CE777-5124-4C2C-AFB2-BC8C503CA111}"/>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يعقوب القانوي</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27">
            <a:extLst>
              <a:ext uri="{FF2B5EF4-FFF2-40B4-BE49-F238E27FC236}">
                <a16:creationId xmlns:a16="http://schemas.microsoft.com/office/drawing/2014/main" id="{F50AB72D-87B5-47CF-AD3C-998549E74E60}"/>
              </a:ext>
            </a:extLst>
          </p:cNvPr>
          <p:cNvGrpSpPr>
            <a:grpSpLocks/>
          </p:cNvGrpSpPr>
          <p:nvPr/>
        </p:nvGrpSpPr>
        <p:grpSpPr bwMode="auto">
          <a:xfrm>
            <a:off x="4267200" y="1676400"/>
            <a:ext cx="973138" cy="1295400"/>
            <a:chOff x="2400" y="1008"/>
            <a:chExt cx="1008" cy="1104"/>
          </a:xfrm>
        </p:grpSpPr>
        <p:pic>
          <p:nvPicPr>
            <p:cNvPr id="139286" name="Picture 28" descr="High Priest0004">
              <a:extLst>
                <a:ext uri="{FF2B5EF4-FFF2-40B4-BE49-F238E27FC236}">
                  <a16:creationId xmlns:a16="http://schemas.microsoft.com/office/drawing/2014/main" id="{26E9CABC-32AA-4416-99E7-004EDE3B9057}"/>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7" name="Rectangle 29">
              <a:extLst>
                <a:ext uri="{FF2B5EF4-FFF2-40B4-BE49-F238E27FC236}">
                  <a16:creationId xmlns:a16="http://schemas.microsoft.com/office/drawing/2014/main" id="{ADD7C062-E9D7-4CC3-A608-574955EE4740}"/>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0">
            <a:extLst>
              <a:ext uri="{FF2B5EF4-FFF2-40B4-BE49-F238E27FC236}">
                <a16:creationId xmlns:a16="http://schemas.microsoft.com/office/drawing/2014/main" id="{0C02802B-6099-490A-9755-FA9ABB625FD9}"/>
              </a:ext>
            </a:extLst>
          </p:cNvPr>
          <p:cNvGrpSpPr>
            <a:grpSpLocks/>
          </p:cNvGrpSpPr>
          <p:nvPr/>
        </p:nvGrpSpPr>
        <p:grpSpPr bwMode="auto">
          <a:xfrm>
            <a:off x="2514600" y="2590800"/>
            <a:ext cx="946150" cy="1295400"/>
            <a:chOff x="1248" y="912"/>
            <a:chExt cx="980" cy="1104"/>
          </a:xfrm>
        </p:grpSpPr>
        <p:pic>
          <p:nvPicPr>
            <p:cNvPr id="139284" name="Picture 31" descr="Disciples">
              <a:extLst>
                <a:ext uri="{FF2B5EF4-FFF2-40B4-BE49-F238E27FC236}">
                  <a16:creationId xmlns:a16="http://schemas.microsoft.com/office/drawing/2014/main" id="{2C02A0E0-1104-4E6F-93CD-7CAEE0E4E36E}"/>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5" name="Rectangle 32">
              <a:extLst>
                <a:ext uri="{FF2B5EF4-FFF2-40B4-BE49-F238E27FC236}">
                  <a16:creationId xmlns:a16="http://schemas.microsoft.com/office/drawing/2014/main" id="{B87F563C-DB0C-42E5-B85B-C82C1BA5540D}"/>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727521" name="Text Box 33">
            <a:extLst>
              <a:ext uri="{FF2B5EF4-FFF2-40B4-BE49-F238E27FC236}">
                <a16:creationId xmlns:a16="http://schemas.microsoft.com/office/drawing/2014/main" id="{B95E583F-AFC0-45A6-B6EE-6B14B70750CA}"/>
              </a:ext>
            </a:extLst>
          </p:cNvPr>
          <p:cNvSpPr txBox="1">
            <a:spLocks noChangeArrowheads="1"/>
          </p:cNvSpPr>
          <p:nvPr/>
        </p:nvSpPr>
        <p:spPr bwMode="auto">
          <a:xfrm>
            <a:off x="5303995" y="3810000"/>
            <a:ext cx="755335"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لنفسه</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1727522" name="Text Box 34">
            <a:extLst>
              <a:ext uri="{FF2B5EF4-FFF2-40B4-BE49-F238E27FC236}">
                <a16:creationId xmlns:a16="http://schemas.microsoft.com/office/drawing/2014/main" id="{B01B96D4-2417-4985-9F51-198EADF59765}"/>
              </a:ext>
            </a:extLst>
          </p:cNvPr>
          <p:cNvSpPr txBox="1">
            <a:spLocks noChangeArrowheads="1"/>
          </p:cNvSpPr>
          <p:nvPr/>
        </p:nvSpPr>
        <p:spPr bwMode="auto">
          <a:xfrm>
            <a:off x="6697917" y="4876800"/>
            <a:ext cx="899606"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للتلاميذ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2" name="Group 35">
            <a:extLst>
              <a:ext uri="{FF2B5EF4-FFF2-40B4-BE49-F238E27FC236}">
                <a16:creationId xmlns:a16="http://schemas.microsoft.com/office/drawing/2014/main" id="{8B3839BB-4FE2-4B42-A904-1EECFD8AE4E9}"/>
              </a:ext>
            </a:extLst>
          </p:cNvPr>
          <p:cNvGrpSpPr>
            <a:grpSpLocks/>
          </p:cNvGrpSpPr>
          <p:nvPr/>
        </p:nvGrpSpPr>
        <p:grpSpPr bwMode="auto">
          <a:xfrm>
            <a:off x="4572000" y="4648200"/>
            <a:ext cx="1528763" cy="1295400"/>
            <a:chOff x="2928" y="3216"/>
            <a:chExt cx="1584" cy="1104"/>
          </a:xfrm>
        </p:grpSpPr>
        <p:pic>
          <p:nvPicPr>
            <p:cNvPr id="139282" name="Picture 36" descr="Disciples">
              <a:extLst>
                <a:ext uri="{FF2B5EF4-FFF2-40B4-BE49-F238E27FC236}">
                  <a16:creationId xmlns:a16="http://schemas.microsoft.com/office/drawing/2014/main" id="{64D0E37B-305D-47B0-8332-DBCE865A1DA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3" name="Rectangle 37">
              <a:extLst>
                <a:ext uri="{FF2B5EF4-FFF2-40B4-BE49-F238E27FC236}">
                  <a16:creationId xmlns:a16="http://schemas.microsoft.com/office/drawing/2014/main" id="{C3E152F3-456C-43C4-BECB-984ADA8FD255}"/>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727526" name="Rectangle 38">
            <a:extLst>
              <a:ext uri="{FF2B5EF4-FFF2-40B4-BE49-F238E27FC236}">
                <a16:creationId xmlns:a16="http://schemas.microsoft.com/office/drawing/2014/main" id="{772F6631-9729-4C18-83F8-113B6D16D6D4}"/>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المسيح</a:t>
            </a:r>
            <a:endParaRPr lang="en-US" altLang="en-US" dirty="0">
              <a:solidFill>
                <a:schemeClr val="bg1"/>
              </a:solidFill>
              <a:cs typeface="Arial" panose="020B0604020202020204" pitchFamily="34" charset="0"/>
            </a:endParaRPr>
          </a:p>
        </p:txBody>
      </p:sp>
      <p:sp>
        <p:nvSpPr>
          <p:cNvPr id="1727527" name="Text Box 39">
            <a:extLst>
              <a:ext uri="{FF2B5EF4-FFF2-40B4-BE49-F238E27FC236}">
                <a16:creationId xmlns:a16="http://schemas.microsoft.com/office/drawing/2014/main" id="{3138515E-1951-4154-98F7-19875355A514}"/>
              </a:ext>
            </a:extLst>
          </p:cNvPr>
          <p:cNvSpPr txBox="1">
            <a:spLocks noChangeArrowheads="1"/>
          </p:cNvSpPr>
          <p:nvPr/>
        </p:nvSpPr>
        <p:spPr bwMode="auto">
          <a:xfrm>
            <a:off x="457200" y="990600"/>
            <a:ext cx="3581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2. تقديسهم (19-19)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27528" name="Text Box 40">
            <a:extLst>
              <a:ext uri="{FF2B5EF4-FFF2-40B4-BE49-F238E27FC236}">
                <a16:creationId xmlns:a16="http://schemas.microsoft.com/office/drawing/2014/main" id="{49DFE912-E01A-4942-BB74-6DB556976376}"/>
              </a:ext>
            </a:extLst>
          </p:cNvPr>
          <p:cNvSpPr txBox="1">
            <a:spLocks noChangeArrowheads="1"/>
          </p:cNvSpPr>
          <p:nvPr/>
        </p:nvSpPr>
        <p:spPr bwMode="auto">
          <a:xfrm>
            <a:off x="4800600" y="990600"/>
            <a:ext cx="4343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1. حمايتهم (6-16)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156204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499"/>
                                          </p:stCondLst>
                                        </p:cTn>
                                        <p:tgtEl>
                                          <p:spTgt spid="172749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7521"/>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1727522"/>
                                        </p:tgtEl>
                                        <p:attrNameLst>
                                          <p:attrName>style.visibility</p:attrName>
                                        </p:attrNameLst>
                                      </p:cBhvr>
                                      <p:to>
                                        <p:strVal val="visible"/>
                                      </p:to>
                                    </p:set>
                                  </p:childTnLst>
                                </p:cTn>
                              </p:par>
                            </p:childTnLst>
                          </p:cTn>
                        </p:par>
                        <p:par>
                          <p:cTn id="13" fill="hold" nodeType="afterGroup">
                            <p:stCondLst>
                              <p:cond delay="1500"/>
                            </p:stCondLst>
                            <p:childTnLst>
                              <p:par>
                                <p:cTn id="14" presetID="15" presetClass="entr" presetSubtype="0"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200" fill="hold"/>
                                        <p:tgtEl>
                                          <p:spTgt spid="11"/>
                                        </p:tgtEl>
                                        <p:attrNameLst>
                                          <p:attrName>ppt_w</p:attrName>
                                        </p:attrNameLst>
                                      </p:cBhvr>
                                      <p:tavLst>
                                        <p:tav tm="0">
                                          <p:val>
                                            <p:fltVal val="0"/>
                                          </p:val>
                                        </p:tav>
                                        <p:tav tm="100000">
                                          <p:val>
                                            <p:strVal val="#ppt_w"/>
                                          </p:val>
                                        </p:tav>
                                      </p:tavLst>
                                    </p:anim>
                                    <p:anim calcmode="lin" valueType="num">
                                      <p:cBhvr>
                                        <p:cTn id="17" dur="200" fill="hold"/>
                                        <p:tgtEl>
                                          <p:spTgt spid="11"/>
                                        </p:tgtEl>
                                        <p:attrNameLst>
                                          <p:attrName>ppt_h</p:attrName>
                                        </p:attrNameLst>
                                      </p:cBhvr>
                                      <p:tavLst>
                                        <p:tav tm="0">
                                          <p:val>
                                            <p:fltVal val="0"/>
                                          </p:val>
                                        </p:tav>
                                        <p:tav tm="100000">
                                          <p:val>
                                            <p:strVal val="#ppt_h"/>
                                          </p:val>
                                        </p:tav>
                                      </p:tavLst>
                                    </p:anim>
                                    <p:anim calcmode="lin" valueType="num">
                                      <p:cBhvr>
                                        <p:cTn id="18" dur="2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9" dur="2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0" fill="hold" nodeType="afterGroup">
                            <p:stCondLst>
                              <p:cond delay="1700"/>
                            </p:stCondLst>
                            <p:childTnLst>
                              <p:par>
                                <p:cTn id="21" presetID="15"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200" fill="hold"/>
                                        <p:tgtEl>
                                          <p:spTgt spid="10"/>
                                        </p:tgtEl>
                                        <p:attrNameLst>
                                          <p:attrName>ppt_w</p:attrName>
                                        </p:attrNameLst>
                                      </p:cBhvr>
                                      <p:tavLst>
                                        <p:tav tm="0">
                                          <p:val>
                                            <p:fltVal val="0"/>
                                          </p:val>
                                        </p:tav>
                                        <p:tav tm="100000">
                                          <p:val>
                                            <p:strVal val="#ppt_w"/>
                                          </p:val>
                                        </p:tav>
                                      </p:tavLst>
                                    </p:anim>
                                    <p:anim calcmode="lin" valueType="num">
                                      <p:cBhvr>
                                        <p:cTn id="24" dur="200" fill="hold"/>
                                        <p:tgtEl>
                                          <p:spTgt spid="10"/>
                                        </p:tgtEl>
                                        <p:attrNameLst>
                                          <p:attrName>ppt_h</p:attrName>
                                        </p:attrNameLst>
                                      </p:cBhvr>
                                      <p:tavLst>
                                        <p:tav tm="0">
                                          <p:val>
                                            <p:fltVal val="0"/>
                                          </p:val>
                                        </p:tav>
                                        <p:tav tm="100000">
                                          <p:val>
                                            <p:strVal val="#ppt_h"/>
                                          </p:val>
                                        </p:tav>
                                      </p:tavLst>
                                    </p:anim>
                                    <p:anim calcmode="lin" valueType="num">
                                      <p:cBhvr>
                                        <p:cTn id="25" dur="2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6" dur="2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7" fill="hold" nodeType="afterGroup">
                            <p:stCondLst>
                              <p:cond delay="1900"/>
                            </p:stCondLst>
                            <p:childTnLst>
                              <p:par>
                                <p:cTn id="28" presetID="1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200" fill="hold"/>
                                        <p:tgtEl>
                                          <p:spTgt spid="4"/>
                                        </p:tgtEl>
                                        <p:attrNameLst>
                                          <p:attrName>ppt_w</p:attrName>
                                        </p:attrNameLst>
                                      </p:cBhvr>
                                      <p:tavLst>
                                        <p:tav tm="0">
                                          <p:val>
                                            <p:fltVal val="0"/>
                                          </p:val>
                                        </p:tav>
                                        <p:tav tm="100000">
                                          <p:val>
                                            <p:strVal val="#ppt_w"/>
                                          </p:val>
                                        </p:tav>
                                      </p:tavLst>
                                    </p:anim>
                                    <p:anim calcmode="lin" valueType="num">
                                      <p:cBhvr>
                                        <p:cTn id="31" dur="200" fill="hold"/>
                                        <p:tgtEl>
                                          <p:spTgt spid="4"/>
                                        </p:tgtEl>
                                        <p:attrNameLst>
                                          <p:attrName>ppt_h</p:attrName>
                                        </p:attrNameLst>
                                      </p:cBhvr>
                                      <p:tavLst>
                                        <p:tav tm="0">
                                          <p:val>
                                            <p:fltVal val="0"/>
                                          </p:val>
                                        </p:tav>
                                        <p:tav tm="100000">
                                          <p:val>
                                            <p:strVal val="#ppt_h"/>
                                          </p:val>
                                        </p:tav>
                                      </p:tavLst>
                                    </p:anim>
                                    <p:anim calcmode="lin" valueType="num">
                                      <p:cBhvr>
                                        <p:cTn id="32" dur="200" fill="hold"/>
                                        <p:tgtEl>
                                          <p:spTgt spid="4"/>
                                        </p:tgtEl>
                                        <p:attrNameLst>
                                          <p:attrName>ppt_x</p:attrName>
                                        </p:attrNameLst>
                                      </p:cBhvr>
                                      <p:tavLst>
                                        <p:tav tm="0" fmla="#ppt_x+(cos(-2*pi*(1-$))*-#ppt_x-sin(-2*pi*(1-$))*(1-#ppt_y))*(1-$)">
                                          <p:val>
                                            <p:fltVal val="0"/>
                                          </p:val>
                                        </p:tav>
                                        <p:tav tm="100000">
                                          <p:val>
                                            <p:fltVal val="1"/>
                                          </p:val>
                                        </p:tav>
                                      </p:tavLst>
                                    </p:anim>
                                    <p:anim calcmode="lin" valueType="num">
                                      <p:cBhvr>
                                        <p:cTn id="33" dur="2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2100"/>
                            </p:stCondLst>
                            <p:childTnLst>
                              <p:par>
                                <p:cTn id="35" presetID="15"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200" fill="hold"/>
                                        <p:tgtEl>
                                          <p:spTgt spid="3"/>
                                        </p:tgtEl>
                                        <p:attrNameLst>
                                          <p:attrName>ppt_w</p:attrName>
                                        </p:attrNameLst>
                                      </p:cBhvr>
                                      <p:tavLst>
                                        <p:tav tm="0">
                                          <p:val>
                                            <p:fltVal val="0"/>
                                          </p:val>
                                        </p:tav>
                                        <p:tav tm="100000">
                                          <p:val>
                                            <p:strVal val="#ppt_w"/>
                                          </p:val>
                                        </p:tav>
                                      </p:tavLst>
                                    </p:anim>
                                    <p:anim calcmode="lin" valueType="num">
                                      <p:cBhvr>
                                        <p:cTn id="38" dur="200" fill="hold"/>
                                        <p:tgtEl>
                                          <p:spTgt spid="3"/>
                                        </p:tgtEl>
                                        <p:attrNameLst>
                                          <p:attrName>ppt_h</p:attrName>
                                        </p:attrNameLst>
                                      </p:cBhvr>
                                      <p:tavLst>
                                        <p:tav tm="0">
                                          <p:val>
                                            <p:fltVal val="0"/>
                                          </p:val>
                                        </p:tav>
                                        <p:tav tm="100000">
                                          <p:val>
                                            <p:strVal val="#ppt_h"/>
                                          </p:val>
                                        </p:tav>
                                      </p:tavLst>
                                    </p:anim>
                                    <p:anim calcmode="lin" valueType="num">
                                      <p:cBhvr>
                                        <p:cTn id="39" dur="200" fill="hold"/>
                                        <p:tgtEl>
                                          <p:spTgt spid="3"/>
                                        </p:tgtEl>
                                        <p:attrNameLst>
                                          <p:attrName>ppt_x</p:attrName>
                                        </p:attrNameLst>
                                      </p:cBhvr>
                                      <p:tavLst>
                                        <p:tav tm="0" fmla="#ppt_x+(cos(-2*pi*(1-$))*-#ppt_x-sin(-2*pi*(1-$))*(1-#ppt_y))*(1-$)">
                                          <p:val>
                                            <p:fltVal val="0"/>
                                          </p:val>
                                        </p:tav>
                                        <p:tav tm="100000">
                                          <p:val>
                                            <p:fltVal val="1"/>
                                          </p:val>
                                        </p:tav>
                                      </p:tavLst>
                                    </p:anim>
                                    <p:anim calcmode="lin" valueType="num">
                                      <p:cBhvr>
                                        <p:cTn id="40" dur="2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2300"/>
                            </p:stCondLst>
                            <p:childTnLst>
                              <p:par>
                                <p:cTn id="42" presetID="15" presetClass="entr" presetSubtype="0" fill="hold"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200" fill="hold"/>
                                        <p:tgtEl>
                                          <p:spTgt spid="5"/>
                                        </p:tgtEl>
                                        <p:attrNameLst>
                                          <p:attrName>ppt_w</p:attrName>
                                        </p:attrNameLst>
                                      </p:cBhvr>
                                      <p:tavLst>
                                        <p:tav tm="0">
                                          <p:val>
                                            <p:fltVal val="0"/>
                                          </p:val>
                                        </p:tav>
                                        <p:tav tm="100000">
                                          <p:val>
                                            <p:strVal val="#ppt_w"/>
                                          </p:val>
                                        </p:tav>
                                      </p:tavLst>
                                    </p:anim>
                                    <p:anim calcmode="lin" valueType="num">
                                      <p:cBhvr>
                                        <p:cTn id="45" dur="200" fill="hold"/>
                                        <p:tgtEl>
                                          <p:spTgt spid="5"/>
                                        </p:tgtEl>
                                        <p:attrNameLst>
                                          <p:attrName>ppt_h</p:attrName>
                                        </p:attrNameLst>
                                      </p:cBhvr>
                                      <p:tavLst>
                                        <p:tav tm="0">
                                          <p:val>
                                            <p:fltVal val="0"/>
                                          </p:val>
                                        </p:tav>
                                        <p:tav tm="100000">
                                          <p:val>
                                            <p:strVal val="#ppt_h"/>
                                          </p:val>
                                        </p:tav>
                                      </p:tavLst>
                                    </p:anim>
                                    <p:anim calcmode="lin" valueType="num">
                                      <p:cBhvr>
                                        <p:cTn id="46" dur="200" fill="hold"/>
                                        <p:tgtEl>
                                          <p:spTgt spid="5"/>
                                        </p:tgtEl>
                                        <p:attrNameLst>
                                          <p:attrName>ppt_x</p:attrName>
                                        </p:attrNameLst>
                                      </p:cBhvr>
                                      <p:tavLst>
                                        <p:tav tm="0" fmla="#ppt_x+(cos(-2*pi*(1-$))*-#ppt_x-sin(-2*pi*(1-$))*(1-#ppt_y))*(1-$)">
                                          <p:val>
                                            <p:fltVal val="0"/>
                                          </p:val>
                                        </p:tav>
                                        <p:tav tm="100000">
                                          <p:val>
                                            <p:fltVal val="1"/>
                                          </p:val>
                                        </p:tav>
                                      </p:tavLst>
                                    </p:anim>
                                    <p:anim calcmode="lin" valueType="num">
                                      <p:cBhvr>
                                        <p:cTn id="47" dur="2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2500"/>
                            </p:stCondLst>
                            <p:childTnLst>
                              <p:par>
                                <p:cTn id="49" presetID="15" presetClass="entr" presetSubtype="0"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200" fill="hold"/>
                                        <p:tgtEl>
                                          <p:spTgt spid="6"/>
                                        </p:tgtEl>
                                        <p:attrNameLst>
                                          <p:attrName>ppt_w</p:attrName>
                                        </p:attrNameLst>
                                      </p:cBhvr>
                                      <p:tavLst>
                                        <p:tav tm="0">
                                          <p:val>
                                            <p:fltVal val="0"/>
                                          </p:val>
                                        </p:tav>
                                        <p:tav tm="100000">
                                          <p:val>
                                            <p:strVal val="#ppt_w"/>
                                          </p:val>
                                        </p:tav>
                                      </p:tavLst>
                                    </p:anim>
                                    <p:anim calcmode="lin" valueType="num">
                                      <p:cBhvr>
                                        <p:cTn id="52" dur="200" fill="hold"/>
                                        <p:tgtEl>
                                          <p:spTgt spid="6"/>
                                        </p:tgtEl>
                                        <p:attrNameLst>
                                          <p:attrName>ppt_h</p:attrName>
                                        </p:attrNameLst>
                                      </p:cBhvr>
                                      <p:tavLst>
                                        <p:tav tm="0">
                                          <p:val>
                                            <p:fltVal val="0"/>
                                          </p:val>
                                        </p:tav>
                                        <p:tav tm="100000">
                                          <p:val>
                                            <p:strVal val="#ppt_h"/>
                                          </p:val>
                                        </p:tav>
                                      </p:tavLst>
                                    </p:anim>
                                    <p:anim calcmode="lin" valueType="num">
                                      <p:cBhvr>
                                        <p:cTn id="53" dur="200" fill="hold"/>
                                        <p:tgtEl>
                                          <p:spTgt spid="6"/>
                                        </p:tgtEl>
                                        <p:attrNameLst>
                                          <p:attrName>ppt_x</p:attrName>
                                        </p:attrNameLst>
                                      </p:cBhvr>
                                      <p:tavLst>
                                        <p:tav tm="0" fmla="#ppt_x+(cos(-2*pi*(1-$))*-#ppt_x-sin(-2*pi*(1-$))*(1-#ppt_y))*(1-$)">
                                          <p:val>
                                            <p:fltVal val="0"/>
                                          </p:val>
                                        </p:tav>
                                        <p:tav tm="100000">
                                          <p:val>
                                            <p:fltVal val="1"/>
                                          </p:val>
                                        </p:tav>
                                      </p:tavLst>
                                    </p:anim>
                                    <p:anim calcmode="lin" valueType="num">
                                      <p:cBhvr>
                                        <p:cTn id="54" dur="2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2700"/>
                            </p:stCondLst>
                            <p:childTnLst>
                              <p:par>
                                <p:cTn id="56" presetID="15" presetClass="entr" presetSubtype="0"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200" fill="hold"/>
                                        <p:tgtEl>
                                          <p:spTgt spid="7"/>
                                        </p:tgtEl>
                                        <p:attrNameLst>
                                          <p:attrName>ppt_w</p:attrName>
                                        </p:attrNameLst>
                                      </p:cBhvr>
                                      <p:tavLst>
                                        <p:tav tm="0">
                                          <p:val>
                                            <p:fltVal val="0"/>
                                          </p:val>
                                        </p:tav>
                                        <p:tav tm="100000">
                                          <p:val>
                                            <p:strVal val="#ppt_w"/>
                                          </p:val>
                                        </p:tav>
                                      </p:tavLst>
                                    </p:anim>
                                    <p:anim calcmode="lin" valueType="num">
                                      <p:cBhvr>
                                        <p:cTn id="59" dur="200" fill="hold"/>
                                        <p:tgtEl>
                                          <p:spTgt spid="7"/>
                                        </p:tgtEl>
                                        <p:attrNameLst>
                                          <p:attrName>ppt_h</p:attrName>
                                        </p:attrNameLst>
                                      </p:cBhvr>
                                      <p:tavLst>
                                        <p:tav tm="0">
                                          <p:val>
                                            <p:fltVal val="0"/>
                                          </p:val>
                                        </p:tav>
                                        <p:tav tm="100000">
                                          <p:val>
                                            <p:strVal val="#ppt_h"/>
                                          </p:val>
                                        </p:tav>
                                      </p:tavLst>
                                    </p:anim>
                                    <p:anim calcmode="lin" valueType="num">
                                      <p:cBhvr>
                                        <p:cTn id="60" dur="200" fill="hold"/>
                                        <p:tgtEl>
                                          <p:spTgt spid="7"/>
                                        </p:tgtEl>
                                        <p:attrNameLst>
                                          <p:attrName>ppt_x</p:attrName>
                                        </p:attrNameLst>
                                      </p:cBhvr>
                                      <p:tavLst>
                                        <p:tav tm="0" fmla="#ppt_x+(cos(-2*pi*(1-$))*-#ppt_x-sin(-2*pi*(1-$))*(1-#ppt_y))*(1-$)">
                                          <p:val>
                                            <p:fltVal val="0"/>
                                          </p:val>
                                        </p:tav>
                                        <p:tav tm="100000">
                                          <p:val>
                                            <p:fltVal val="1"/>
                                          </p:val>
                                        </p:tav>
                                      </p:tavLst>
                                    </p:anim>
                                    <p:anim calcmode="lin" valueType="num">
                                      <p:cBhvr>
                                        <p:cTn id="61" dur="2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2900"/>
                            </p:stCondLst>
                            <p:childTnLst>
                              <p:par>
                                <p:cTn id="63" presetID="15" presetClass="entr" presetSubtype="0"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200" fill="hold"/>
                                        <p:tgtEl>
                                          <p:spTgt spid="9"/>
                                        </p:tgtEl>
                                        <p:attrNameLst>
                                          <p:attrName>ppt_w</p:attrName>
                                        </p:attrNameLst>
                                      </p:cBhvr>
                                      <p:tavLst>
                                        <p:tav tm="0">
                                          <p:val>
                                            <p:fltVal val="0"/>
                                          </p:val>
                                        </p:tav>
                                        <p:tav tm="100000">
                                          <p:val>
                                            <p:strVal val="#ppt_w"/>
                                          </p:val>
                                        </p:tav>
                                      </p:tavLst>
                                    </p:anim>
                                    <p:anim calcmode="lin" valueType="num">
                                      <p:cBhvr>
                                        <p:cTn id="66" dur="200" fill="hold"/>
                                        <p:tgtEl>
                                          <p:spTgt spid="9"/>
                                        </p:tgtEl>
                                        <p:attrNameLst>
                                          <p:attrName>ppt_h</p:attrName>
                                        </p:attrNameLst>
                                      </p:cBhvr>
                                      <p:tavLst>
                                        <p:tav tm="0">
                                          <p:val>
                                            <p:fltVal val="0"/>
                                          </p:val>
                                        </p:tav>
                                        <p:tav tm="100000">
                                          <p:val>
                                            <p:strVal val="#ppt_h"/>
                                          </p:val>
                                        </p:tav>
                                      </p:tavLst>
                                    </p:anim>
                                    <p:anim calcmode="lin" valueType="num">
                                      <p:cBhvr>
                                        <p:cTn id="67" dur="200" fill="hold"/>
                                        <p:tgtEl>
                                          <p:spTgt spid="9"/>
                                        </p:tgtEl>
                                        <p:attrNameLst>
                                          <p:attrName>ppt_x</p:attrName>
                                        </p:attrNameLst>
                                      </p:cBhvr>
                                      <p:tavLst>
                                        <p:tav tm="0" fmla="#ppt_x+(cos(-2*pi*(1-$))*-#ppt_x-sin(-2*pi*(1-$))*(1-#ppt_y))*(1-$)">
                                          <p:val>
                                            <p:fltVal val="0"/>
                                          </p:val>
                                        </p:tav>
                                        <p:tav tm="100000">
                                          <p:val>
                                            <p:fltVal val="1"/>
                                          </p:val>
                                        </p:tav>
                                      </p:tavLst>
                                    </p:anim>
                                    <p:anim calcmode="lin" valueType="num">
                                      <p:cBhvr>
                                        <p:cTn id="68" dur="2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3100"/>
                            </p:stCondLst>
                            <p:childTnLst>
                              <p:par>
                                <p:cTn id="70" presetID="15" presetClass="entr" presetSubtype="0" fill="hold" nodeType="afterEffect">
                                  <p:stCondLst>
                                    <p:cond delay="0"/>
                                  </p:stCondLst>
                                  <p:childTnLst>
                                    <p:set>
                                      <p:cBhvr>
                                        <p:cTn id="71" dur="1" fill="hold">
                                          <p:stCondLst>
                                            <p:cond delay="0"/>
                                          </p:stCondLst>
                                        </p:cTn>
                                        <p:tgtEl>
                                          <p:spTgt spid="8"/>
                                        </p:tgtEl>
                                        <p:attrNameLst>
                                          <p:attrName>style.visibility</p:attrName>
                                        </p:attrNameLst>
                                      </p:cBhvr>
                                      <p:to>
                                        <p:strVal val="visible"/>
                                      </p:to>
                                    </p:set>
                                    <p:anim calcmode="lin" valueType="num">
                                      <p:cBhvr>
                                        <p:cTn id="72" dur="200" fill="hold"/>
                                        <p:tgtEl>
                                          <p:spTgt spid="8"/>
                                        </p:tgtEl>
                                        <p:attrNameLst>
                                          <p:attrName>ppt_w</p:attrName>
                                        </p:attrNameLst>
                                      </p:cBhvr>
                                      <p:tavLst>
                                        <p:tav tm="0">
                                          <p:val>
                                            <p:fltVal val="0"/>
                                          </p:val>
                                        </p:tav>
                                        <p:tav tm="100000">
                                          <p:val>
                                            <p:strVal val="#ppt_w"/>
                                          </p:val>
                                        </p:tav>
                                      </p:tavLst>
                                    </p:anim>
                                    <p:anim calcmode="lin" valueType="num">
                                      <p:cBhvr>
                                        <p:cTn id="73" dur="200" fill="hold"/>
                                        <p:tgtEl>
                                          <p:spTgt spid="8"/>
                                        </p:tgtEl>
                                        <p:attrNameLst>
                                          <p:attrName>ppt_h</p:attrName>
                                        </p:attrNameLst>
                                      </p:cBhvr>
                                      <p:tavLst>
                                        <p:tav tm="0">
                                          <p:val>
                                            <p:fltVal val="0"/>
                                          </p:val>
                                        </p:tav>
                                        <p:tav tm="100000">
                                          <p:val>
                                            <p:strVal val="#ppt_h"/>
                                          </p:val>
                                        </p:tav>
                                      </p:tavLst>
                                    </p:anim>
                                    <p:anim calcmode="lin" valueType="num">
                                      <p:cBhvr>
                                        <p:cTn id="74" dur="200" fill="hold"/>
                                        <p:tgtEl>
                                          <p:spTgt spid="8"/>
                                        </p:tgtEl>
                                        <p:attrNameLst>
                                          <p:attrName>ppt_x</p:attrName>
                                        </p:attrNameLst>
                                      </p:cBhvr>
                                      <p:tavLst>
                                        <p:tav tm="0" fmla="#ppt_x+(cos(-2*pi*(1-$))*-#ppt_x-sin(-2*pi*(1-$))*(1-#ppt_y))*(1-$)">
                                          <p:val>
                                            <p:fltVal val="0"/>
                                          </p:val>
                                        </p:tav>
                                        <p:tav tm="100000">
                                          <p:val>
                                            <p:fltVal val="1"/>
                                          </p:val>
                                        </p:tav>
                                      </p:tavLst>
                                    </p:anim>
                                    <p:anim calcmode="lin" valueType="num">
                                      <p:cBhvr>
                                        <p:cTn id="75" dur="2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3300"/>
                            </p:stCondLst>
                            <p:childTnLst>
                              <p:par>
                                <p:cTn id="77" presetID="15" presetClass="entr" presetSubtype="0" fill="hold" nodeType="after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p:cTn id="79" dur="200" fill="hold"/>
                                        <p:tgtEl>
                                          <p:spTgt spid="2"/>
                                        </p:tgtEl>
                                        <p:attrNameLst>
                                          <p:attrName>ppt_w</p:attrName>
                                        </p:attrNameLst>
                                      </p:cBhvr>
                                      <p:tavLst>
                                        <p:tav tm="0">
                                          <p:val>
                                            <p:fltVal val="0"/>
                                          </p:val>
                                        </p:tav>
                                        <p:tav tm="100000">
                                          <p:val>
                                            <p:strVal val="#ppt_w"/>
                                          </p:val>
                                        </p:tav>
                                      </p:tavLst>
                                    </p:anim>
                                    <p:anim calcmode="lin" valueType="num">
                                      <p:cBhvr>
                                        <p:cTn id="80" dur="200" fill="hold"/>
                                        <p:tgtEl>
                                          <p:spTgt spid="2"/>
                                        </p:tgtEl>
                                        <p:attrNameLst>
                                          <p:attrName>ppt_h</p:attrName>
                                        </p:attrNameLst>
                                      </p:cBhvr>
                                      <p:tavLst>
                                        <p:tav tm="0">
                                          <p:val>
                                            <p:fltVal val="0"/>
                                          </p:val>
                                        </p:tav>
                                        <p:tav tm="100000">
                                          <p:val>
                                            <p:strVal val="#ppt_h"/>
                                          </p:val>
                                        </p:tav>
                                      </p:tavLst>
                                    </p:anim>
                                    <p:anim calcmode="lin" valueType="num">
                                      <p:cBhvr>
                                        <p:cTn id="81" dur="200" fill="hold"/>
                                        <p:tgtEl>
                                          <p:spTgt spid="2"/>
                                        </p:tgtEl>
                                        <p:attrNameLst>
                                          <p:attrName>ppt_x</p:attrName>
                                        </p:attrNameLst>
                                      </p:cBhvr>
                                      <p:tavLst>
                                        <p:tav tm="0" fmla="#ppt_x+(cos(-2*pi*(1-$))*-#ppt_x-sin(-2*pi*(1-$))*(1-#ppt_y))*(1-$)">
                                          <p:val>
                                            <p:fltVal val="0"/>
                                          </p:val>
                                        </p:tav>
                                        <p:tav tm="100000">
                                          <p:val>
                                            <p:fltVal val="1"/>
                                          </p:val>
                                        </p:tav>
                                      </p:tavLst>
                                    </p:anim>
                                    <p:anim calcmode="lin" valueType="num">
                                      <p:cBhvr>
                                        <p:cTn id="82" dur="2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3" fill="hold" nodeType="afterGroup">
                            <p:stCondLst>
                              <p:cond delay="3500"/>
                            </p:stCondLst>
                            <p:childTnLst>
                              <p:par>
                                <p:cTn id="84" presetID="15" presetClass="entr" presetSubtype="0" fill="hold" nodeType="after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200" fill="hold"/>
                                        <p:tgtEl>
                                          <p:spTgt spid="12"/>
                                        </p:tgtEl>
                                        <p:attrNameLst>
                                          <p:attrName>ppt_w</p:attrName>
                                        </p:attrNameLst>
                                      </p:cBhvr>
                                      <p:tavLst>
                                        <p:tav tm="0">
                                          <p:val>
                                            <p:fltVal val="0"/>
                                          </p:val>
                                        </p:tav>
                                        <p:tav tm="100000">
                                          <p:val>
                                            <p:strVal val="#ppt_w"/>
                                          </p:val>
                                        </p:tav>
                                      </p:tavLst>
                                    </p:anim>
                                    <p:anim calcmode="lin" valueType="num">
                                      <p:cBhvr>
                                        <p:cTn id="87" dur="200" fill="hold"/>
                                        <p:tgtEl>
                                          <p:spTgt spid="12"/>
                                        </p:tgtEl>
                                        <p:attrNameLst>
                                          <p:attrName>ppt_h</p:attrName>
                                        </p:attrNameLst>
                                      </p:cBhvr>
                                      <p:tavLst>
                                        <p:tav tm="0">
                                          <p:val>
                                            <p:fltVal val="0"/>
                                          </p:val>
                                        </p:tav>
                                        <p:tav tm="100000">
                                          <p:val>
                                            <p:strVal val="#ppt_h"/>
                                          </p:val>
                                        </p:tav>
                                      </p:tavLst>
                                    </p:anim>
                                    <p:anim calcmode="lin" valueType="num">
                                      <p:cBhvr>
                                        <p:cTn id="88" dur="2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9" dur="2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499"/>
                                          </p:stCondLst>
                                        </p:cTn>
                                        <p:tgtEl>
                                          <p:spTgt spid="172752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1727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1" grpId="0" autoUpdateAnimBg="0"/>
      <p:bldP spid="1727522" grpId="0" autoUpdateAnimBg="0"/>
      <p:bldP spid="1727527" grpId="0" autoUpdateAnimBg="0"/>
      <p:bldP spid="1727528"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7526" name="Rectangle 38">
            <a:extLst>
              <a:ext uri="{FF2B5EF4-FFF2-40B4-BE49-F238E27FC236}">
                <a16:creationId xmlns:a16="http://schemas.microsoft.com/office/drawing/2014/main" id="{C0B313B1-C69A-44A4-A74E-1554599FB5D2}"/>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صلوات</a:t>
            </a:r>
            <a:r>
              <a:rPr lang="ar-JO" altLang="en-US" sz="4000" dirty="0">
                <a:solidFill>
                  <a:srgbClr val="FFFF00"/>
                </a:solidFill>
                <a:cs typeface="Arial" panose="020B0604020202020204" pitchFamily="34" charset="0"/>
              </a:rPr>
              <a:t>ك</a:t>
            </a:r>
            <a:endParaRPr lang="en-US" altLang="en-US" dirty="0">
              <a:solidFill>
                <a:srgbClr val="FFFF00"/>
              </a:solidFill>
              <a:cs typeface="Arial" panose="020B0604020202020204" pitchFamily="34" charset="0"/>
            </a:endParaRPr>
          </a:p>
        </p:txBody>
      </p:sp>
      <p:sp>
        <p:nvSpPr>
          <p:cNvPr id="1727528" name="Text Box 40">
            <a:extLst>
              <a:ext uri="{FF2B5EF4-FFF2-40B4-BE49-F238E27FC236}">
                <a16:creationId xmlns:a16="http://schemas.microsoft.com/office/drawing/2014/main" id="{8C3D6DFB-9656-4F45-8117-AE331F6D127E}"/>
              </a:ext>
            </a:extLst>
          </p:cNvPr>
          <p:cNvSpPr txBox="1">
            <a:spLocks noChangeArrowheads="1"/>
          </p:cNvSpPr>
          <p:nvPr/>
        </p:nvSpPr>
        <p:spPr bwMode="auto">
          <a:xfrm>
            <a:off x="4800600" y="990600"/>
            <a:ext cx="4343400" cy="457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buFont typeface="Arial"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 حمايتهم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141315" name="Picture 13">
            <a:extLst>
              <a:ext uri="{FF2B5EF4-FFF2-40B4-BE49-F238E27FC236}">
                <a16:creationId xmlns:a16="http://schemas.microsoft.com/office/drawing/2014/main" id="{6BA656DC-CD71-485B-AC2B-920E128109C9}"/>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3419475" y="2781300"/>
            <a:ext cx="2265363"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1D5B4032-1DF6-46A9-91A2-7E660CBD2CBA}"/>
              </a:ext>
            </a:extLst>
          </p:cNvPr>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1042988" y="2276475"/>
            <a:ext cx="2049462" cy="204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a:extLst>
              <a:ext uri="{FF2B5EF4-FFF2-40B4-BE49-F238E27FC236}">
                <a16:creationId xmlns:a16="http://schemas.microsoft.com/office/drawing/2014/main" id="{D7DBB94E-4958-476C-BEAE-E356EA94759F}"/>
              </a:ext>
            </a:extLst>
          </p:cNvPr>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bwMode="auto">
          <a:xfrm>
            <a:off x="1042988" y="4149725"/>
            <a:ext cx="1673225" cy="167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a:extLst>
              <a:ext uri="{FF2B5EF4-FFF2-40B4-BE49-F238E27FC236}">
                <a16:creationId xmlns:a16="http://schemas.microsoft.com/office/drawing/2014/main" id="{3297C99A-91CD-4C1C-9F0B-0828DF3435E5}"/>
              </a:ext>
            </a:extLst>
          </p:cNvPr>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a:off x="4500563" y="1341438"/>
            <a:ext cx="1584325" cy="158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a:extLst>
              <a:ext uri="{FF2B5EF4-FFF2-40B4-BE49-F238E27FC236}">
                <a16:creationId xmlns:a16="http://schemas.microsoft.com/office/drawing/2014/main" id="{F9AC9464-B877-4E70-9A16-B6B988A30C68}"/>
              </a:ext>
            </a:extLst>
          </p:cNvPr>
          <p:cNvPicPr>
            <a:picLocks noChangeAspect="1"/>
          </p:cNvPicPr>
          <p:nvPr/>
        </p:nvPicPr>
        <p:blipFill>
          <a:blip r:embed="rId7" cstate="print">
            <a:extLst>
              <a:ext uri="{28A0092B-C50C-407E-A947-70E740481C1C}">
                <a14:useLocalDpi xmlns:a14="http://schemas.microsoft.com/office/drawing/2010/main"/>
              </a:ext>
            </a:extLst>
          </a:blip>
          <a:srcRect/>
          <a:stretch>
            <a:fillRect/>
          </a:stretch>
        </p:blipFill>
        <p:spPr bwMode="auto">
          <a:xfrm>
            <a:off x="6011863" y="1557338"/>
            <a:ext cx="2160587"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9">
            <a:extLst>
              <a:ext uri="{FF2B5EF4-FFF2-40B4-BE49-F238E27FC236}">
                <a16:creationId xmlns:a16="http://schemas.microsoft.com/office/drawing/2014/main" id="{1DA49423-320F-493D-8A48-F86403AC7A2E}"/>
              </a:ext>
            </a:extLst>
          </p:cNvPr>
          <p:cNvPicPr>
            <a:picLocks noChangeAspect="1"/>
          </p:cNvPicPr>
          <p:nvPr/>
        </p:nvPicPr>
        <p:blipFill>
          <a:blip r:embed="rId8" cstate="print">
            <a:extLst>
              <a:ext uri="{28A0092B-C50C-407E-A947-70E740481C1C}">
                <a14:useLocalDpi xmlns:a14="http://schemas.microsoft.com/office/drawing/2010/main"/>
              </a:ext>
            </a:extLst>
          </a:blip>
          <a:srcRect/>
          <a:stretch>
            <a:fillRect/>
          </a:stretch>
        </p:blipFill>
        <p:spPr bwMode="auto">
          <a:xfrm>
            <a:off x="4000500" y="5084763"/>
            <a:ext cx="1755775"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0">
            <a:extLst>
              <a:ext uri="{FF2B5EF4-FFF2-40B4-BE49-F238E27FC236}">
                <a16:creationId xmlns:a16="http://schemas.microsoft.com/office/drawing/2014/main" id="{5D17F9A8-A427-4CCF-8282-7BFE0AAB03EB}"/>
              </a:ext>
            </a:extLst>
          </p:cNvPr>
          <p:cNvPicPr>
            <a:picLocks noChangeAspect="1"/>
          </p:cNvPicPr>
          <p:nvPr/>
        </p:nvPicPr>
        <p:blipFill>
          <a:blip r:embed="rId9" cstate="print">
            <a:extLst>
              <a:ext uri="{28A0092B-C50C-407E-A947-70E740481C1C}">
                <a14:useLocalDpi xmlns:a14="http://schemas.microsoft.com/office/drawing/2010/main"/>
              </a:ext>
            </a:extLst>
          </a:blip>
          <a:srcRect/>
          <a:stretch>
            <a:fillRect/>
          </a:stretch>
        </p:blipFill>
        <p:spPr bwMode="auto">
          <a:xfrm>
            <a:off x="2339975" y="4724400"/>
            <a:ext cx="1887538" cy="188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a:extLst>
              <a:ext uri="{FF2B5EF4-FFF2-40B4-BE49-F238E27FC236}">
                <a16:creationId xmlns:a16="http://schemas.microsoft.com/office/drawing/2014/main" id="{7AA6BFD2-4FC7-40A2-8CF6-DF0372F2A660}"/>
              </a:ext>
            </a:extLst>
          </p:cNvPr>
          <p:cNvPicPr>
            <a:picLocks noChangeAspect="1"/>
          </p:cNvPicPr>
          <p:nvPr/>
        </p:nvPicPr>
        <p:blipFill>
          <a:blip r:embed="rId10" cstate="print">
            <a:extLst>
              <a:ext uri="{28A0092B-C50C-407E-A947-70E740481C1C}">
                <a14:useLocalDpi xmlns:a14="http://schemas.microsoft.com/office/drawing/2010/main"/>
              </a:ext>
            </a:extLst>
          </a:blip>
          <a:srcRect/>
          <a:stretch>
            <a:fillRect/>
          </a:stretch>
        </p:blipFill>
        <p:spPr bwMode="auto">
          <a:xfrm>
            <a:off x="5651500" y="4902200"/>
            <a:ext cx="1955800" cy="195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2">
            <a:extLst>
              <a:ext uri="{FF2B5EF4-FFF2-40B4-BE49-F238E27FC236}">
                <a16:creationId xmlns:a16="http://schemas.microsoft.com/office/drawing/2014/main" id="{04115111-8E27-4ADC-853C-C662DBD3EB11}"/>
              </a:ext>
            </a:extLst>
          </p:cNvPr>
          <p:cNvPicPr>
            <a:picLocks noChangeAspect="1"/>
          </p:cNvPicPr>
          <p:nvPr/>
        </p:nvPicPr>
        <p:blipFill>
          <a:blip r:embed="rId11" cstate="print">
            <a:extLst>
              <a:ext uri="{28A0092B-C50C-407E-A947-70E740481C1C}">
                <a14:useLocalDpi xmlns:a14="http://schemas.microsoft.com/office/drawing/2010/main"/>
              </a:ext>
            </a:extLst>
          </a:blip>
          <a:srcRect/>
          <a:stretch>
            <a:fillRect/>
          </a:stretch>
        </p:blipFill>
        <p:spPr bwMode="auto">
          <a:xfrm>
            <a:off x="2411413" y="1196975"/>
            <a:ext cx="1973262"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7527" name="Text Box 39">
            <a:extLst>
              <a:ext uri="{FF2B5EF4-FFF2-40B4-BE49-F238E27FC236}">
                <a16:creationId xmlns:a16="http://schemas.microsoft.com/office/drawing/2014/main" id="{DA20A7C6-0907-46A8-9B7B-8EEB91FF1924}"/>
              </a:ext>
            </a:extLst>
          </p:cNvPr>
          <p:cNvSpPr txBox="1">
            <a:spLocks noChangeArrowheads="1"/>
          </p:cNvSpPr>
          <p:nvPr/>
        </p:nvSpPr>
        <p:spPr bwMode="auto">
          <a:xfrm>
            <a:off x="457200" y="990600"/>
            <a:ext cx="3581400" cy="457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buFont typeface="Arial" charset="0"/>
              <a:buNone/>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2. تقديسهم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18" name="Picture 17">
            <a:extLst>
              <a:ext uri="{FF2B5EF4-FFF2-40B4-BE49-F238E27FC236}">
                <a16:creationId xmlns:a16="http://schemas.microsoft.com/office/drawing/2014/main" id="{543E5A2E-3130-4B60-87E1-B9FCA268843E}"/>
              </a:ext>
            </a:extLst>
          </p:cNvPr>
          <p:cNvPicPr>
            <a:picLocks noChangeAspect="1"/>
          </p:cNvPicPr>
          <p:nvPr/>
        </p:nvPicPr>
        <p:blipFill>
          <a:blip r:embed="rId12" cstate="print">
            <a:extLst>
              <a:ext uri="{28A0092B-C50C-407E-A947-70E740481C1C}">
                <a14:useLocalDpi xmlns:a14="http://schemas.microsoft.com/office/drawing/2010/main"/>
              </a:ext>
            </a:extLst>
          </a:blip>
          <a:srcRect/>
          <a:stretch>
            <a:fillRect/>
          </a:stretch>
        </p:blipFill>
        <p:spPr bwMode="auto">
          <a:xfrm>
            <a:off x="5940425" y="3284538"/>
            <a:ext cx="1727200" cy="172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09983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1000"/>
                                  </p:stCondLst>
                                  <p:childTnLst>
                                    <p:set>
                                      <p:cBhvr>
                                        <p:cTn id="6" dur="1" fill="hold">
                                          <p:stCondLst>
                                            <p:cond delay="99"/>
                                          </p:stCondLst>
                                        </p:cTn>
                                        <p:tgtEl>
                                          <p:spTgt spid="15"/>
                                        </p:tgtEl>
                                        <p:attrNameLst>
                                          <p:attrName>style.visibility</p:attrName>
                                        </p:attrNameLst>
                                      </p:cBhvr>
                                      <p:to>
                                        <p:strVal val="visible"/>
                                      </p:to>
                                    </p:set>
                                  </p:childTnLst>
                                </p:cTn>
                              </p:par>
                            </p:childTnLst>
                          </p:cTn>
                        </p:par>
                        <p:par>
                          <p:cTn id="7" fill="hold" nodeType="afterGroup">
                            <p:stCondLst>
                              <p:cond delay="1100"/>
                            </p:stCondLst>
                            <p:childTnLst>
                              <p:par>
                                <p:cTn id="8" presetID="1" presetClass="entr" presetSubtype="0" fill="hold" nodeType="afterEffect">
                                  <p:stCondLst>
                                    <p:cond delay="1000"/>
                                  </p:stCondLst>
                                  <p:childTnLst>
                                    <p:set>
                                      <p:cBhvr>
                                        <p:cTn id="9" dur="1" fill="hold">
                                          <p:stCondLst>
                                            <p:cond delay="99"/>
                                          </p:stCondLst>
                                        </p:cTn>
                                        <p:tgtEl>
                                          <p:spTgt spid="16"/>
                                        </p:tgtEl>
                                        <p:attrNameLst>
                                          <p:attrName>style.visibility</p:attrName>
                                        </p:attrNameLst>
                                      </p:cBhvr>
                                      <p:to>
                                        <p:strVal val="visible"/>
                                      </p:to>
                                    </p:set>
                                  </p:childTnLst>
                                </p:cTn>
                              </p:par>
                            </p:childTnLst>
                          </p:cTn>
                        </p:par>
                        <p:par>
                          <p:cTn id="10" fill="hold" nodeType="afterGroup">
                            <p:stCondLst>
                              <p:cond delay="2200"/>
                            </p:stCondLst>
                            <p:childTnLst>
                              <p:par>
                                <p:cTn id="11" presetID="1" presetClass="entr" presetSubtype="0" fill="hold" nodeType="afterEffect">
                                  <p:stCondLst>
                                    <p:cond delay="1000"/>
                                  </p:stCondLst>
                                  <p:childTnLst>
                                    <p:set>
                                      <p:cBhvr>
                                        <p:cTn id="12" dur="1" fill="hold">
                                          <p:stCondLst>
                                            <p:cond delay="99"/>
                                          </p:stCondLst>
                                        </p:cTn>
                                        <p:tgtEl>
                                          <p:spTgt spid="17"/>
                                        </p:tgtEl>
                                        <p:attrNameLst>
                                          <p:attrName>style.visibility</p:attrName>
                                        </p:attrNameLst>
                                      </p:cBhvr>
                                      <p:to>
                                        <p:strVal val="visible"/>
                                      </p:to>
                                    </p:set>
                                  </p:childTnLst>
                                </p:cTn>
                              </p:par>
                            </p:childTnLst>
                          </p:cTn>
                        </p:par>
                        <p:par>
                          <p:cTn id="13" fill="hold" nodeType="afterGroup">
                            <p:stCondLst>
                              <p:cond delay="3300"/>
                            </p:stCondLst>
                            <p:childTnLst>
                              <p:par>
                                <p:cTn id="14" presetID="1" presetClass="entr" presetSubtype="0" fill="hold" nodeType="afterEffect">
                                  <p:stCondLst>
                                    <p:cond delay="1000"/>
                                  </p:stCondLst>
                                  <p:childTnLst>
                                    <p:set>
                                      <p:cBhvr>
                                        <p:cTn id="15" dur="1" fill="hold">
                                          <p:stCondLst>
                                            <p:cond delay="99"/>
                                          </p:stCondLst>
                                        </p:cTn>
                                        <p:tgtEl>
                                          <p:spTgt spid="19"/>
                                        </p:tgtEl>
                                        <p:attrNameLst>
                                          <p:attrName>style.visibility</p:attrName>
                                        </p:attrNameLst>
                                      </p:cBhvr>
                                      <p:to>
                                        <p:strVal val="visible"/>
                                      </p:to>
                                    </p:set>
                                  </p:childTnLst>
                                </p:cTn>
                              </p:par>
                            </p:childTnLst>
                          </p:cTn>
                        </p:par>
                        <p:par>
                          <p:cTn id="16" fill="hold" nodeType="afterGroup">
                            <p:stCondLst>
                              <p:cond delay="4400"/>
                            </p:stCondLst>
                            <p:childTnLst>
                              <p:par>
                                <p:cTn id="17" presetID="1" presetClass="entr" presetSubtype="0" fill="hold" nodeType="afterEffect">
                                  <p:stCondLst>
                                    <p:cond delay="0"/>
                                  </p:stCondLst>
                                  <p:childTnLst>
                                    <p:set>
                                      <p:cBhvr>
                                        <p:cTn id="18" dur="1" fill="hold">
                                          <p:stCondLst>
                                            <p:cond delay="99"/>
                                          </p:stCondLst>
                                        </p:cTn>
                                        <p:tgtEl>
                                          <p:spTgt spid="20"/>
                                        </p:tgtEl>
                                        <p:attrNameLst>
                                          <p:attrName>style.visibility</p:attrName>
                                        </p:attrNameLst>
                                      </p:cBhvr>
                                      <p:to>
                                        <p:strVal val="visible"/>
                                      </p:to>
                                    </p:set>
                                  </p:childTnLst>
                                </p:cTn>
                              </p:par>
                            </p:childTnLst>
                          </p:cTn>
                        </p:par>
                        <p:par>
                          <p:cTn id="19" fill="hold" nodeType="afterGroup">
                            <p:stCondLst>
                              <p:cond delay="4500"/>
                            </p:stCondLst>
                            <p:childTnLst>
                              <p:par>
                                <p:cTn id="20" presetID="1" presetClass="entr" presetSubtype="0" fill="hold" nodeType="afterEffect">
                                  <p:stCondLst>
                                    <p:cond delay="1000"/>
                                  </p:stCondLst>
                                  <p:childTnLst>
                                    <p:set>
                                      <p:cBhvr>
                                        <p:cTn id="21" dur="1" fill="hold">
                                          <p:stCondLst>
                                            <p:cond delay="99"/>
                                          </p:stCondLst>
                                        </p:cTn>
                                        <p:tgtEl>
                                          <p:spTgt spid="21"/>
                                        </p:tgtEl>
                                        <p:attrNameLst>
                                          <p:attrName>style.visibility</p:attrName>
                                        </p:attrNameLst>
                                      </p:cBhvr>
                                      <p:to>
                                        <p:strVal val="visible"/>
                                      </p:to>
                                    </p:set>
                                  </p:childTnLst>
                                </p:cTn>
                              </p:par>
                            </p:childTnLst>
                          </p:cTn>
                        </p:par>
                        <p:par>
                          <p:cTn id="22" fill="hold" nodeType="afterGroup">
                            <p:stCondLst>
                              <p:cond delay="5600"/>
                            </p:stCondLst>
                            <p:childTnLst>
                              <p:par>
                                <p:cTn id="23" presetID="1" presetClass="entr" presetSubtype="0" fill="hold" nodeType="afterEffect">
                                  <p:stCondLst>
                                    <p:cond delay="1000"/>
                                  </p:stCondLst>
                                  <p:childTnLst>
                                    <p:set>
                                      <p:cBhvr>
                                        <p:cTn id="24" dur="1" fill="hold">
                                          <p:stCondLst>
                                            <p:cond delay="99"/>
                                          </p:stCondLst>
                                        </p:cTn>
                                        <p:tgtEl>
                                          <p:spTgt spid="22"/>
                                        </p:tgtEl>
                                        <p:attrNameLst>
                                          <p:attrName>style.visibility</p:attrName>
                                        </p:attrNameLst>
                                      </p:cBhvr>
                                      <p:to>
                                        <p:strVal val="visible"/>
                                      </p:to>
                                    </p:set>
                                  </p:childTnLst>
                                </p:cTn>
                              </p:par>
                            </p:childTnLst>
                          </p:cTn>
                        </p:par>
                        <p:par>
                          <p:cTn id="25" fill="hold" nodeType="afterGroup">
                            <p:stCondLst>
                              <p:cond delay="6700"/>
                            </p:stCondLst>
                            <p:childTnLst>
                              <p:par>
                                <p:cTn id="26" presetID="1" presetClass="entr" presetSubtype="0" fill="hold" nodeType="afterEffect">
                                  <p:stCondLst>
                                    <p:cond delay="1000"/>
                                  </p:stCondLst>
                                  <p:childTnLst>
                                    <p:set>
                                      <p:cBhvr>
                                        <p:cTn id="27" dur="1" fill="hold">
                                          <p:stCondLst>
                                            <p:cond delay="99"/>
                                          </p:stCondLst>
                                        </p:cTn>
                                        <p:tgtEl>
                                          <p:spTgt spid="23"/>
                                        </p:tgtEl>
                                        <p:attrNameLst>
                                          <p:attrName>style.visibility</p:attrName>
                                        </p:attrNameLst>
                                      </p:cBhvr>
                                      <p:to>
                                        <p:strVal val="visible"/>
                                      </p:to>
                                    </p:set>
                                  </p:childTnLst>
                                </p:cTn>
                              </p:par>
                            </p:childTnLst>
                          </p:cTn>
                        </p:par>
                        <p:par>
                          <p:cTn id="28" fill="hold" nodeType="afterGroup">
                            <p:stCondLst>
                              <p:cond delay="7800"/>
                            </p:stCondLst>
                            <p:childTnLst>
                              <p:par>
                                <p:cTn id="29" presetID="1" presetClass="entr" presetSubtype="0" fill="hold" nodeType="afterEffect">
                                  <p:stCondLst>
                                    <p:cond delay="1000"/>
                                  </p:stCondLst>
                                  <p:childTnLst>
                                    <p:set>
                                      <p:cBhvr>
                                        <p:cTn id="30" dur="1" fill="hold">
                                          <p:stCondLst>
                                            <p:cond delay="99"/>
                                          </p:stCondLst>
                                        </p:cTn>
                                        <p:tgtEl>
                                          <p:spTgt spid="1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72752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727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8" grpId="0" autoUpdateAnimBg="0"/>
      <p:bldP spid="1727527"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CC120C5F-4B32-4E69-98E7-B2BB80172675}"/>
              </a:ext>
            </a:extLst>
          </p:cNvPr>
          <p:cNvSpPr>
            <a:spLocks noGrp="1" noRot="1" noChangeArrowheads="1"/>
          </p:cNvSpPr>
          <p:nvPr>
            <p:ph type="title"/>
          </p:nvPr>
        </p:nvSpPr>
        <p:spPr>
          <a:xfrm>
            <a:off x="457200" y="457200"/>
            <a:ext cx="8229600" cy="1143000"/>
          </a:xfrm>
        </p:spPr>
        <p:txBody>
          <a:bodyPr/>
          <a:lstStyle/>
          <a:p>
            <a:r>
              <a:rPr lang="ar-JO" altLang="en-US" sz="3600" dirty="0">
                <a:latin typeface="Arial" panose="020B0604020202020204" pitchFamily="34" charset="0"/>
                <a:cs typeface="Arial" panose="020B0604020202020204" pitchFamily="34" charset="0"/>
              </a:rPr>
              <a:t>تيقظوا ولا تنزعجوا</a:t>
            </a:r>
            <a:br>
              <a:rPr lang="en-US" altLang="en-US" sz="3600" dirty="0">
                <a:latin typeface="Arial" panose="020B0604020202020204" pitchFamily="34" charset="0"/>
                <a:cs typeface="Arial" panose="020B0604020202020204" pitchFamily="34" charset="0"/>
              </a:rPr>
            </a:br>
            <a:r>
              <a:rPr lang="en-US" altLang="en-US" sz="3600" dirty="0">
                <a:latin typeface="Arial" panose="020B0604020202020204" pitchFamily="34" charset="0"/>
                <a:cs typeface="Arial" panose="020B0604020202020204" pitchFamily="34" charset="0"/>
              </a:rPr>
              <a:t>(</a:t>
            </a:r>
            <a:r>
              <a:rPr lang="ar-JO" altLang="en-US" sz="3600" dirty="0">
                <a:latin typeface="Arial" panose="020B0604020202020204" pitchFamily="34" charset="0"/>
                <a:cs typeface="Arial" panose="020B0604020202020204" pitchFamily="34" charset="0"/>
              </a:rPr>
              <a:t>مرقس 13: 1-13</a:t>
            </a:r>
            <a:r>
              <a:rPr lang="en-US" altLang="en-US" sz="3600" dirty="0">
                <a:latin typeface="Arial" panose="020B0604020202020204" pitchFamily="34" charset="0"/>
                <a:cs typeface="Arial" panose="020B0604020202020204" pitchFamily="34" charset="0"/>
              </a:rPr>
              <a:t>)</a:t>
            </a:r>
          </a:p>
        </p:txBody>
      </p:sp>
      <p:sp>
        <p:nvSpPr>
          <p:cNvPr id="78851" name="Rectangle 3">
            <a:extLst>
              <a:ext uri="{FF2B5EF4-FFF2-40B4-BE49-F238E27FC236}">
                <a16:creationId xmlns:a16="http://schemas.microsoft.com/office/drawing/2014/main" id="{F80E014C-ACAC-4703-A173-6496CD619FDF}"/>
              </a:ext>
            </a:extLst>
          </p:cNvPr>
          <p:cNvSpPr>
            <a:spLocks noGrp="1" noChangeArrowheads="1"/>
          </p:cNvSpPr>
          <p:nvPr>
            <p:ph type="body" idx="1"/>
          </p:nvPr>
        </p:nvSpPr>
        <p:spPr>
          <a:xfrm>
            <a:off x="457200" y="1752600"/>
            <a:ext cx="8382000" cy="4525963"/>
          </a:xfrm>
        </p:spPr>
        <p:txBody>
          <a:bodyPr/>
          <a:lstStyle/>
          <a:p>
            <a:pPr algn="r" rtl="1"/>
            <a:r>
              <a:rPr lang="ar-JO" altLang="en-US" b="1" dirty="0">
                <a:latin typeface="Arial" panose="020B0604020202020204" pitchFamily="34" charset="0"/>
                <a:cs typeface="Arial" panose="020B0604020202020204" pitchFamily="34" charset="0"/>
              </a:rPr>
              <a:t>يكرز بالإنجيل في جميع الأمم (10)</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لا تهتموا بما تتكلمون لأن الروح القدس سيساعدكم (11)</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الإضطهاد – أفراد العائلة (12)</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الإستعداد (13)</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8972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8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88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88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885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7F7EC1BE-BEB8-4E6C-B5D6-C221507F7F38}"/>
              </a:ext>
            </a:extLst>
          </p:cNvPr>
          <p:cNvSpPr>
            <a:spLocks noGrp="1"/>
          </p:cNvSpPr>
          <p:nvPr>
            <p:ph type="ctrTitle"/>
          </p:nvPr>
        </p:nvSpPr>
        <p:spPr>
          <a:xfrm>
            <a:off x="342900" y="4945062"/>
            <a:ext cx="6229351" cy="1470025"/>
          </a:xfrm>
        </p:spPr>
        <p:txBody>
          <a:bodyPr/>
          <a:lstStyle/>
          <a:p>
            <a:r>
              <a:rPr lang="ar-JO" altLang="en-US" sz="4800" b="1" dirty="0">
                <a:latin typeface="Arial" panose="020B0604020202020204" pitchFamily="34" charset="0"/>
                <a:cs typeface="Arial" panose="020B0604020202020204" pitchFamily="34" charset="0"/>
              </a:rPr>
              <a:t>يمثل النور الخير</a:t>
            </a:r>
            <a:br>
              <a:rPr lang="ar-JO" altLang="en-US" sz="4800" b="1" dirty="0">
                <a:latin typeface="Arial" panose="020B0604020202020204" pitchFamily="34" charset="0"/>
                <a:cs typeface="Arial" panose="020B0604020202020204" pitchFamily="34" charset="0"/>
              </a:rPr>
            </a:br>
            <a:r>
              <a:rPr lang="ar-JO" altLang="en-US" sz="4800" b="1" dirty="0">
                <a:latin typeface="Arial" panose="020B0604020202020204" pitchFamily="34" charset="0"/>
                <a:cs typeface="Arial" panose="020B0604020202020204" pitchFamily="34" charset="0"/>
              </a:rPr>
              <a:t>فوق الظلمة (الشر)</a:t>
            </a:r>
            <a:endParaRPr lang="en-US" alt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805196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GoodandEvilPg4.jpg">
            <a:extLst>
              <a:ext uri="{FF2B5EF4-FFF2-40B4-BE49-F238E27FC236}">
                <a16:creationId xmlns:a16="http://schemas.microsoft.com/office/drawing/2014/main" id="{7FF2CD94-6AEA-48C7-8886-F2A3AC7DD11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10E65294-CC11-443E-996E-3BFDBB3BD8A8}"/>
              </a:ext>
            </a:extLst>
          </p:cNvPr>
          <p:cNvSpPr>
            <a:spLocks noGrp="1"/>
          </p:cNvSpPr>
          <p:nvPr>
            <p:ph type="ctrTitle"/>
          </p:nvPr>
        </p:nvSpPr>
        <p:spPr>
          <a:xfrm>
            <a:off x="2543176" y="0"/>
            <a:ext cx="6600824" cy="5014913"/>
          </a:xfrm>
        </p:spPr>
        <p:txBody>
          <a:bodyPr/>
          <a:lstStyle/>
          <a:p>
            <a:r>
              <a:rPr lang="ar-JO" altLang="en-US" sz="3600" b="1" dirty="0">
                <a:solidFill>
                  <a:schemeClr val="bg1"/>
                </a:solidFill>
                <a:latin typeface="Arial" panose="020B0604020202020204" pitchFamily="34" charset="0"/>
                <a:cs typeface="Arial" panose="020B0604020202020204" pitchFamily="34" charset="0"/>
              </a:rPr>
              <a:t>وأما الطعام القوي فللبالغين الذين بسبب التمرن قد صارت لهم الحواس مدربة </a:t>
            </a:r>
            <a:br>
              <a:rPr lang="ar-JO" altLang="en-US" sz="3600" b="1" dirty="0">
                <a:solidFill>
                  <a:schemeClr val="bg1"/>
                </a:solidFill>
                <a:latin typeface="Arial" panose="020B0604020202020204" pitchFamily="34" charset="0"/>
                <a:cs typeface="Arial" panose="020B0604020202020204" pitchFamily="34" charset="0"/>
              </a:rPr>
            </a:br>
            <a:r>
              <a:rPr lang="ar-JO" altLang="en-US" sz="3600" b="1" dirty="0">
                <a:solidFill>
                  <a:schemeClr val="bg1"/>
                </a:solidFill>
                <a:latin typeface="Arial" panose="020B0604020202020204" pitchFamily="34" charset="0"/>
                <a:cs typeface="Arial" panose="020B0604020202020204" pitchFamily="34" charset="0"/>
              </a:rPr>
              <a:t>على التمييز بين الخير والشر</a:t>
            </a:r>
            <a:endParaRPr lang="en-US" altLang="en-US" sz="3600" b="1" dirty="0">
              <a:solidFill>
                <a:schemeClr val="bg1"/>
              </a:solidFill>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2A78751B-5487-0FE1-FE46-9D5BD7277A85}"/>
              </a:ext>
            </a:extLst>
          </p:cNvPr>
          <p:cNvSpPr txBox="1">
            <a:spLocks/>
          </p:cNvSpPr>
          <p:nvPr/>
        </p:nvSpPr>
        <p:spPr bwMode="auto">
          <a:xfrm>
            <a:off x="685800" y="5014913"/>
            <a:ext cx="7772400" cy="9858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ar-JO" altLang="en-US" b="1" dirty="0">
                <a:solidFill>
                  <a:schemeClr val="bg1"/>
                </a:solidFill>
                <a:latin typeface="Arial" panose="020B0604020202020204" pitchFamily="34" charset="0"/>
                <a:cs typeface="Arial" panose="020B0604020202020204" pitchFamily="34" charset="0"/>
              </a:rPr>
              <a:t>عبرانيين 5: 14</a:t>
            </a:r>
            <a:endParaRPr lang="en-US" alt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101684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7F7EC1BE-BEB8-4E6C-B5D6-C221507F7F38}"/>
              </a:ext>
            </a:extLst>
          </p:cNvPr>
          <p:cNvSpPr>
            <a:spLocks noGrp="1"/>
          </p:cNvSpPr>
          <p:nvPr>
            <p:ph type="ctrTitle"/>
          </p:nvPr>
        </p:nvSpPr>
        <p:spPr>
          <a:xfrm>
            <a:off x="471487" y="5116512"/>
            <a:ext cx="6229351" cy="1470025"/>
          </a:xfrm>
        </p:spPr>
        <p:txBody>
          <a:bodyPr/>
          <a:lstStyle/>
          <a:p>
            <a:r>
              <a:rPr lang="ar-JO" altLang="en-US" sz="4800" b="1" dirty="0">
                <a:latin typeface="Arial" panose="020B0604020202020204" pitchFamily="34" charset="0"/>
                <a:cs typeface="Arial" panose="020B0604020202020204" pitchFamily="34" charset="0"/>
              </a:rPr>
              <a:t>النور يطرد الظلمة</a:t>
            </a:r>
            <a:br>
              <a:rPr lang="ar-JO" altLang="en-US" sz="4800" b="1" dirty="0">
                <a:latin typeface="Arial" panose="020B0604020202020204" pitchFamily="34" charset="0"/>
                <a:cs typeface="Arial" panose="020B0604020202020204" pitchFamily="34" charset="0"/>
              </a:rPr>
            </a:br>
            <a:r>
              <a:rPr lang="ar-JO" altLang="en-US" sz="4800" b="1" dirty="0">
                <a:latin typeface="Arial" panose="020B0604020202020204" pitchFamily="34" charset="0"/>
                <a:cs typeface="Arial" panose="020B0604020202020204" pitchFamily="34" charset="0"/>
              </a:rPr>
              <a:t>دائماً</a:t>
            </a:r>
            <a:endParaRPr lang="en-US" alt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789111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GoodandEvilPg4.jpg">
            <a:extLst>
              <a:ext uri="{FF2B5EF4-FFF2-40B4-BE49-F238E27FC236}">
                <a16:creationId xmlns:a16="http://schemas.microsoft.com/office/drawing/2014/main" id="{7FF2CD94-6AEA-48C7-8886-F2A3AC7DD11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10E65294-CC11-443E-996E-3BFDBB3BD8A8}"/>
              </a:ext>
            </a:extLst>
          </p:cNvPr>
          <p:cNvSpPr>
            <a:spLocks noGrp="1"/>
          </p:cNvSpPr>
          <p:nvPr>
            <p:ph type="ctrTitle"/>
          </p:nvPr>
        </p:nvSpPr>
        <p:spPr>
          <a:xfrm>
            <a:off x="2940908" y="0"/>
            <a:ext cx="5591905" cy="5805488"/>
          </a:xfrm>
        </p:spPr>
        <p:txBody>
          <a:bodyPr/>
          <a:lstStyle/>
          <a:p>
            <a:r>
              <a:rPr lang="ar-JO" altLang="ja-JP" b="1" dirty="0">
                <a:solidFill>
                  <a:schemeClr val="bg1"/>
                </a:solidFill>
                <a:latin typeface="Arial" panose="020B0604020202020204" pitchFamily="34" charset="0"/>
                <a:cs typeface="Arial" panose="020B0604020202020204" pitchFamily="34" charset="0"/>
              </a:rPr>
              <a:t>لست أسأل أن تأخذهم من العالم بل أن تحفظهم من الشرير (يوحنا 17: 15)</a:t>
            </a:r>
            <a:endParaRPr lang="en-US" altLang="en-US" sz="13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74265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F3E6396-5C62-4306-86D4-AD66F590671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صلاته لعائلة المؤمنين</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يوحنا17: 20-26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يصلي يسوع باهتمام لأجل المؤمنين المستقبليين الذين سيأتون من خدمة التلاميذ من أجل وحدتهم، تمجيدهم ومحبتهم بعضهم لبعض ليطابق محبة الآب للإبن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260483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7490" name="Picture 2" descr="Jesus">
            <a:extLst>
              <a:ext uri="{FF2B5EF4-FFF2-40B4-BE49-F238E27FC236}">
                <a16:creationId xmlns:a16="http://schemas.microsoft.com/office/drawing/2014/main" id="{2C901F80-7EB8-4E9B-9C45-8AB112016C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0C851F72-B6F8-4B73-99BD-99C2DD40232E}"/>
              </a:ext>
            </a:extLst>
          </p:cNvPr>
          <p:cNvGrpSpPr>
            <a:grpSpLocks/>
          </p:cNvGrpSpPr>
          <p:nvPr/>
        </p:nvGrpSpPr>
        <p:grpSpPr bwMode="auto">
          <a:xfrm>
            <a:off x="4098925" y="4800600"/>
            <a:ext cx="946150" cy="1295400"/>
            <a:chOff x="1392" y="3216"/>
            <a:chExt cx="980" cy="1104"/>
          </a:xfrm>
        </p:grpSpPr>
        <p:pic>
          <p:nvPicPr>
            <p:cNvPr id="139302" name="Picture 4" descr="Disciples">
              <a:extLst>
                <a:ext uri="{FF2B5EF4-FFF2-40B4-BE49-F238E27FC236}">
                  <a16:creationId xmlns:a16="http://schemas.microsoft.com/office/drawing/2014/main" id="{15F7EE08-D733-4755-911E-DBA90A64C76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3" name="Rectangle 5">
              <a:extLst>
                <a:ext uri="{FF2B5EF4-FFF2-40B4-BE49-F238E27FC236}">
                  <a16:creationId xmlns:a16="http://schemas.microsoft.com/office/drawing/2014/main" id="{D7CCC3C1-69F9-4451-9881-0D7BD17FFADE}"/>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متى</a:t>
              </a:r>
              <a:endParaRPr lang="en-US" altLang="en-US" sz="1000" b="1" dirty="0">
                <a:solidFill>
                  <a:srgbClr val="FFFFFF"/>
                </a:solidFill>
                <a:cs typeface="Arial" panose="020B0604020202020204" pitchFamily="34" charset="0"/>
              </a:endParaRPr>
            </a:p>
          </p:txBody>
        </p:sp>
      </p:grpSp>
      <p:grpSp>
        <p:nvGrpSpPr>
          <p:cNvPr id="3" name="Group 6">
            <a:extLst>
              <a:ext uri="{FF2B5EF4-FFF2-40B4-BE49-F238E27FC236}">
                <a16:creationId xmlns:a16="http://schemas.microsoft.com/office/drawing/2014/main" id="{551D56DE-7AD1-4A9D-8EDC-67008EAF880F}"/>
              </a:ext>
            </a:extLst>
          </p:cNvPr>
          <p:cNvGrpSpPr>
            <a:grpSpLocks/>
          </p:cNvGrpSpPr>
          <p:nvPr/>
        </p:nvGrpSpPr>
        <p:grpSpPr bwMode="auto">
          <a:xfrm>
            <a:off x="5867400" y="2647950"/>
            <a:ext cx="927100" cy="1238250"/>
            <a:chOff x="4656" y="2256"/>
            <a:chExt cx="960" cy="1056"/>
          </a:xfrm>
        </p:grpSpPr>
        <p:pic>
          <p:nvPicPr>
            <p:cNvPr id="139300" name="Picture 7" descr="Disciples">
              <a:extLst>
                <a:ext uri="{FF2B5EF4-FFF2-40B4-BE49-F238E27FC236}">
                  <a16:creationId xmlns:a16="http://schemas.microsoft.com/office/drawing/2014/main" id="{96601077-2194-4DD2-BC16-5FCA7BCA9FE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1" name="Rectangle 8">
              <a:extLst>
                <a:ext uri="{FF2B5EF4-FFF2-40B4-BE49-F238E27FC236}">
                  <a16:creationId xmlns:a16="http://schemas.microsoft.com/office/drawing/2014/main" id="{8B7D17F5-0406-45A0-9B83-42AD926E0ED9}"/>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أندراوس</a:t>
              </a:r>
              <a:endParaRPr lang="en-US" altLang="en-US" sz="1000" b="1" dirty="0">
                <a:solidFill>
                  <a:srgbClr val="FFFFFF"/>
                </a:solidFill>
                <a:cs typeface="Arial" panose="020B0604020202020204" pitchFamily="34" charset="0"/>
              </a:endParaRPr>
            </a:p>
          </p:txBody>
        </p:sp>
      </p:grpSp>
      <p:grpSp>
        <p:nvGrpSpPr>
          <p:cNvPr id="4" name="Group 9">
            <a:extLst>
              <a:ext uri="{FF2B5EF4-FFF2-40B4-BE49-F238E27FC236}">
                <a16:creationId xmlns:a16="http://schemas.microsoft.com/office/drawing/2014/main" id="{B74726DA-A336-47D7-913B-C192DE2A1F0D}"/>
              </a:ext>
            </a:extLst>
          </p:cNvPr>
          <p:cNvGrpSpPr>
            <a:grpSpLocks/>
          </p:cNvGrpSpPr>
          <p:nvPr/>
        </p:nvGrpSpPr>
        <p:grpSpPr bwMode="auto">
          <a:xfrm>
            <a:off x="5164138" y="1828800"/>
            <a:ext cx="927100" cy="1295400"/>
            <a:chOff x="3504" y="912"/>
            <a:chExt cx="960" cy="1104"/>
          </a:xfrm>
        </p:grpSpPr>
        <p:pic>
          <p:nvPicPr>
            <p:cNvPr id="139298" name="Picture 10" descr="High Priest0005">
              <a:extLst>
                <a:ext uri="{FF2B5EF4-FFF2-40B4-BE49-F238E27FC236}">
                  <a16:creationId xmlns:a16="http://schemas.microsoft.com/office/drawing/2014/main" id="{3EF0F4A0-3368-4C87-96F7-71639443851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9" name="Rectangle 11">
              <a:extLst>
                <a:ext uri="{FF2B5EF4-FFF2-40B4-BE49-F238E27FC236}">
                  <a16:creationId xmlns:a16="http://schemas.microsoft.com/office/drawing/2014/main" id="{C9E070AD-EE86-42F6-8F96-1D5B18690563}"/>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يوحنا</a:t>
              </a:r>
              <a:endParaRPr lang="en-US" altLang="en-US" sz="1000" b="1" dirty="0">
                <a:solidFill>
                  <a:srgbClr val="FFFFFF"/>
                </a:solidFill>
                <a:cs typeface="Arial" panose="020B0604020202020204" pitchFamily="34" charset="0"/>
              </a:endParaRPr>
            </a:p>
          </p:txBody>
        </p:sp>
      </p:grpSp>
      <p:grpSp>
        <p:nvGrpSpPr>
          <p:cNvPr id="5" name="Group 12">
            <a:extLst>
              <a:ext uri="{FF2B5EF4-FFF2-40B4-BE49-F238E27FC236}">
                <a16:creationId xmlns:a16="http://schemas.microsoft.com/office/drawing/2014/main" id="{0883DC9C-01AF-4446-BC4E-DB4F95993331}"/>
              </a:ext>
            </a:extLst>
          </p:cNvPr>
          <p:cNvGrpSpPr>
            <a:grpSpLocks/>
          </p:cNvGrpSpPr>
          <p:nvPr/>
        </p:nvGrpSpPr>
        <p:grpSpPr bwMode="auto">
          <a:xfrm>
            <a:off x="3187700" y="4724400"/>
            <a:ext cx="927100" cy="1295400"/>
            <a:chOff x="1056" y="2304"/>
            <a:chExt cx="960" cy="1104"/>
          </a:xfrm>
        </p:grpSpPr>
        <p:pic>
          <p:nvPicPr>
            <p:cNvPr id="139296" name="Picture 13" descr="High Priest0004">
              <a:extLst>
                <a:ext uri="{FF2B5EF4-FFF2-40B4-BE49-F238E27FC236}">
                  <a16:creationId xmlns:a16="http://schemas.microsoft.com/office/drawing/2014/main" id="{CCB20DFB-B28F-4A4D-BAEA-C7EF4AC6D292}"/>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7" name="Rectangle 14">
              <a:extLst>
                <a:ext uri="{FF2B5EF4-FFF2-40B4-BE49-F238E27FC236}">
                  <a16:creationId xmlns:a16="http://schemas.microsoft.com/office/drawing/2014/main" id="{8525C6CA-AD48-4CD0-82B5-21889A7AE9EC}"/>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توما</a:t>
              </a:r>
              <a:endParaRPr lang="en-US" altLang="en-US" sz="1000" b="1" dirty="0">
                <a:solidFill>
                  <a:srgbClr val="FFFFFF"/>
                </a:solidFill>
                <a:cs typeface="Arial" panose="020B0604020202020204" pitchFamily="34" charset="0"/>
              </a:endParaRPr>
            </a:p>
          </p:txBody>
        </p:sp>
      </p:grpSp>
      <p:grpSp>
        <p:nvGrpSpPr>
          <p:cNvPr id="6" name="Group 15">
            <a:extLst>
              <a:ext uri="{FF2B5EF4-FFF2-40B4-BE49-F238E27FC236}">
                <a16:creationId xmlns:a16="http://schemas.microsoft.com/office/drawing/2014/main" id="{7FC49608-7D4C-4478-AE11-9248783A3AD7}"/>
              </a:ext>
            </a:extLst>
          </p:cNvPr>
          <p:cNvGrpSpPr>
            <a:grpSpLocks/>
          </p:cNvGrpSpPr>
          <p:nvPr/>
        </p:nvGrpSpPr>
        <p:grpSpPr bwMode="auto">
          <a:xfrm>
            <a:off x="2574925" y="3657600"/>
            <a:ext cx="1158875" cy="1238250"/>
            <a:chOff x="96" y="1872"/>
            <a:chExt cx="1200" cy="1056"/>
          </a:xfrm>
        </p:grpSpPr>
        <p:pic>
          <p:nvPicPr>
            <p:cNvPr id="139294" name="Picture 16" descr="High Priest0005">
              <a:extLst>
                <a:ext uri="{FF2B5EF4-FFF2-40B4-BE49-F238E27FC236}">
                  <a16:creationId xmlns:a16="http://schemas.microsoft.com/office/drawing/2014/main" id="{6D3CFCFF-AAC1-4928-B226-4D6E61BF51B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5" name="Rectangle 17">
              <a:extLst>
                <a:ext uri="{FF2B5EF4-FFF2-40B4-BE49-F238E27FC236}">
                  <a16:creationId xmlns:a16="http://schemas.microsoft.com/office/drawing/2014/main" id="{609FB6B5-379E-4C53-B923-9347CD18CCBB}"/>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برثولماوس</a:t>
              </a:r>
              <a:endParaRPr lang="en-US" altLang="en-US" sz="1000" b="1" dirty="0">
                <a:solidFill>
                  <a:srgbClr val="FFFFFF"/>
                </a:solidFill>
                <a:cs typeface="Arial" panose="020B0604020202020204" pitchFamily="34" charset="0"/>
              </a:endParaRPr>
            </a:p>
          </p:txBody>
        </p:sp>
      </p:grpSp>
      <p:grpSp>
        <p:nvGrpSpPr>
          <p:cNvPr id="7" name="Group 18">
            <a:extLst>
              <a:ext uri="{FF2B5EF4-FFF2-40B4-BE49-F238E27FC236}">
                <a16:creationId xmlns:a16="http://schemas.microsoft.com/office/drawing/2014/main" id="{86FFAEA9-6D4B-4DDB-92B5-13597A683900}"/>
              </a:ext>
            </a:extLst>
          </p:cNvPr>
          <p:cNvGrpSpPr>
            <a:grpSpLocks/>
          </p:cNvGrpSpPr>
          <p:nvPr/>
        </p:nvGrpSpPr>
        <p:grpSpPr bwMode="auto">
          <a:xfrm>
            <a:off x="5791200" y="4648200"/>
            <a:ext cx="973138" cy="1295400"/>
            <a:chOff x="2496" y="2496"/>
            <a:chExt cx="1008" cy="1104"/>
          </a:xfrm>
        </p:grpSpPr>
        <p:pic>
          <p:nvPicPr>
            <p:cNvPr id="139292" name="Picture 19" descr="Disciples">
              <a:extLst>
                <a:ext uri="{FF2B5EF4-FFF2-40B4-BE49-F238E27FC236}">
                  <a16:creationId xmlns:a16="http://schemas.microsoft.com/office/drawing/2014/main" id="{88D4EEB3-4D49-4EE8-8506-1BDD547F86F9}"/>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3" name="Rectangle 20">
              <a:extLst>
                <a:ext uri="{FF2B5EF4-FFF2-40B4-BE49-F238E27FC236}">
                  <a16:creationId xmlns:a16="http://schemas.microsoft.com/office/drawing/2014/main" id="{649AC055-FDB0-4AF9-8300-E575256E81B2}"/>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فيلبس</a:t>
              </a:r>
              <a:endParaRPr lang="en-US" altLang="en-US" sz="1000" b="1" dirty="0">
                <a:solidFill>
                  <a:srgbClr val="FFFFFF"/>
                </a:solidFill>
                <a:cs typeface="Arial" panose="020B0604020202020204" pitchFamily="34" charset="0"/>
              </a:endParaRPr>
            </a:p>
          </p:txBody>
        </p:sp>
      </p:grpSp>
      <p:grpSp>
        <p:nvGrpSpPr>
          <p:cNvPr id="8" name="Group 21">
            <a:extLst>
              <a:ext uri="{FF2B5EF4-FFF2-40B4-BE49-F238E27FC236}">
                <a16:creationId xmlns:a16="http://schemas.microsoft.com/office/drawing/2014/main" id="{DA563D3A-BCE1-47D4-8B77-4D706768C697}"/>
              </a:ext>
            </a:extLst>
          </p:cNvPr>
          <p:cNvGrpSpPr>
            <a:grpSpLocks/>
          </p:cNvGrpSpPr>
          <p:nvPr/>
        </p:nvGrpSpPr>
        <p:grpSpPr bwMode="auto">
          <a:xfrm>
            <a:off x="3352800" y="1828800"/>
            <a:ext cx="927100" cy="1295400"/>
            <a:chOff x="1824" y="1776"/>
            <a:chExt cx="960" cy="1104"/>
          </a:xfrm>
        </p:grpSpPr>
        <p:pic>
          <p:nvPicPr>
            <p:cNvPr id="139290" name="Picture 22" descr="High Priest0005">
              <a:extLst>
                <a:ext uri="{FF2B5EF4-FFF2-40B4-BE49-F238E27FC236}">
                  <a16:creationId xmlns:a16="http://schemas.microsoft.com/office/drawing/2014/main" id="{0B9E0183-FFCE-4EE6-9AFF-9EF28196D5BE}"/>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1" name="Rectangle 23">
              <a:extLst>
                <a:ext uri="{FF2B5EF4-FFF2-40B4-BE49-F238E27FC236}">
                  <a16:creationId xmlns:a16="http://schemas.microsoft.com/office/drawing/2014/main" id="{1C42217E-44C9-4491-B017-84DBDDEE7E6A}"/>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900" b="1" dirty="0">
                  <a:solidFill>
                    <a:srgbClr val="FFFFFF"/>
                  </a:solidFill>
                  <a:cs typeface="Arial" panose="020B0604020202020204" pitchFamily="34" charset="0"/>
                </a:rPr>
                <a:t>تداوس</a:t>
              </a:r>
              <a:endParaRPr lang="en-US" altLang="en-US" sz="900" b="1" dirty="0">
                <a:solidFill>
                  <a:srgbClr val="FFFFFF"/>
                </a:solidFill>
                <a:cs typeface="Arial" panose="020B0604020202020204" pitchFamily="34" charset="0"/>
              </a:endParaRPr>
            </a:p>
          </p:txBody>
        </p:sp>
      </p:grpSp>
      <p:grpSp>
        <p:nvGrpSpPr>
          <p:cNvPr id="9" name="Group 24">
            <a:extLst>
              <a:ext uri="{FF2B5EF4-FFF2-40B4-BE49-F238E27FC236}">
                <a16:creationId xmlns:a16="http://schemas.microsoft.com/office/drawing/2014/main" id="{5BE05D5D-6CA6-4A5C-B6B9-12A0673C0357}"/>
              </a:ext>
            </a:extLst>
          </p:cNvPr>
          <p:cNvGrpSpPr>
            <a:grpSpLocks/>
          </p:cNvGrpSpPr>
          <p:nvPr/>
        </p:nvGrpSpPr>
        <p:grpSpPr bwMode="auto">
          <a:xfrm>
            <a:off x="5715000" y="3733800"/>
            <a:ext cx="1668463" cy="1238250"/>
            <a:chOff x="3264" y="2016"/>
            <a:chExt cx="1728" cy="1056"/>
          </a:xfrm>
        </p:grpSpPr>
        <p:pic>
          <p:nvPicPr>
            <p:cNvPr id="139288" name="Picture 25" descr="Disciples">
              <a:extLst>
                <a:ext uri="{FF2B5EF4-FFF2-40B4-BE49-F238E27FC236}">
                  <a16:creationId xmlns:a16="http://schemas.microsoft.com/office/drawing/2014/main" id="{209ABC38-B455-4D1E-9E51-4E9C0885CC3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9" name="Rectangle 26">
              <a:extLst>
                <a:ext uri="{FF2B5EF4-FFF2-40B4-BE49-F238E27FC236}">
                  <a16:creationId xmlns:a16="http://schemas.microsoft.com/office/drawing/2014/main" id="{9F8CE777-5124-4C2C-AFB2-BC8C503CA111}"/>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يعقوب القانوي</a:t>
              </a:r>
              <a:endParaRPr lang="en-US" altLang="en-US" sz="1000" b="1" dirty="0">
                <a:solidFill>
                  <a:srgbClr val="FFFFFF"/>
                </a:solidFill>
                <a:cs typeface="Arial" panose="020B0604020202020204" pitchFamily="34" charset="0"/>
              </a:endParaRPr>
            </a:p>
          </p:txBody>
        </p:sp>
      </p:grpSp>
      <p:grpSp>
        <p:nvGrpSpPr>
          <p:cNvPr id="10" name="Group 27">
            <a:extLst>
              <a:ext uri="{FF2B5EF4-FFF2-40B4-BE49-F238E27FC236}">
                <a16:creationId xmlns:a16="http://schemas.microsoft.com/office/drawing/2014/main" id="{F50AB72D-87B5-47CF-AD3C-998549E74E60}"/>
              </a:ext>
            </a:extLst>
          </p:cNvPr>
          <p:cNvGrpSpPr>
            <a:grpSpLocks/>
          </p:cNvGrpSpPr>
          <p:nvPr/>
        </p:nvGrpSpPr>
        <p:grpSpPr bwMode="auto">
          <a:xfrm>
            <a:off x="4267200" y="1676400"/>
            <a:ext cx="973138" cy="1295400"/>
            <a:chOff x="2400" y="1008"/>
            <a:chExt cx="1008" cy="1104"/>
          </a:xfrm>
        </p:grpSpPr>
        <p:pic>
          <p:nvPicPr>
            <p:cNvPr id="139286" name="Picture 28" descr="High Priest0004">
              <a:extLst>
                <a:ext uri="{FF2B5EF4-FFF2-40B4-BE49-F238E27FC236}">
                  <a16:creationId xmlns:a16="http://schemas.microsoft.com/office/drawing/2014/main" id="{26E9CABC-32AA-4416-99E7-004EDE3B9057}"/>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7" name="Rectangle 29">
              <a:extLst>
                <a:ext uri="{FF2B5EF4-FFF2-40B4-BE49-F238E27FC236}">
                  <a16:creationId xmlns:a16="http://schemas.microsoft.com/office/drawing/2014/main" id="{ADD7C062-E9D7-4CC3-A608-574955EE4740}"/>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يعقوب</a:t>
              </a:r>
              <a:endParaRPr lang="en-US" altLang="en-US" sz="1000" b="1" dirty="0">
                <a:solidFill>
                  <a:srgbClr val="FFFFFF"/>
                </a:solidFill>
                <a:cs typeface="Arial" panose="020B0604020202020204" pitchFamily="34" charset="0"/>
              </a:endParaRPr>
            </a:p>
          </p:txBody>
        </p:sp>
      </p:grpSp>
      <p:grpSp>
        <p:nvGrpSpPr>
          <p:cNvPr id="11" name="Group 30">
            <a:extLst>
              <a:ext uri="{FF2B5EF4-FFF2-40B4-BE49-F238E27FC236}">
                <a16:creationId xmlns:a16="http://schemas.microsoft.com/office/drawing/2014/main" id="{0C02802B-6099-490A-9755-FA9ABB625FD9}"/>
              </a:ext>
            </a:extLst>
          </p:cNvPr>
          <p:cNvGrpSpPr>
            <a:grpSpLocks/>
          </p:cNvGrpSpPr>
          <p:nvPr/>
        </p:nvGrpSpPr>
        <p:grpSpPr bwMode="auto">
          <a:xfrm>
            <a:off x="2514600" y="2590800"/>
            <a:ext cx="946150" cy="1295400"/>
            <a:chOff x="1248" y="912"/>
            <a:chExt cx="980" cy="1104"/>
          </a:xfrm>
        </p:grpSpPr>
        <p:pic>
          <p:nvPicPr>
            <p:cNvPr id="139284" name="Picture 31" descr="Disciples">
              <a:extLst>
                <a:ext uri="{FF2B5EF4-FFF2-40B4-BE49-F238E27FC236}">
                  <a16:creationId xmlns:a16="http://schemas.microsoft.com/office/drawing/2014/main" id="{2C02A0E0-1104-4E6F-93CD-7CAEE0E4E36E}"/>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5" name="Rectangle 32">
              <a:extLst>
                <a:ext uri="{FF2B5EF4-FFF2-40B4-BE49-F238E27FC236}">
                  <a16:creationId xmlns:a16="http://schemas.microsoft.com/office/drawing/2014/main" id="{B87F563C-DB0C-42E5-B85B-C82C1BA5540D}"/>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بطرس</a:t>
              </a:r>
              <a:endParaRPr lang="en-US" altLang="en-US" sz="1000" b="1" dirty="0">
                <a:solidFill>
                  <a:srgbClr val="FFFFFF"/>
                </a:solidFill>
                <a:cs typeface="Arial" panose="020B0604020202020204" pitchFamily="34" charset="0"/>
              </a:endParaRPr>
            </a:p>
          </p:txBody>
        </p:sp>
      </p:grpSp>
      <p:sp>
        <p:nvSpPr>
          <p:cNvPr id="1727521" name="Text Box 33">
            <a:extLst>
              <a:ext uri="{FF2B5EF4-FFF2-40B4-BE49-F238E27FC236}">
                <a16:creationId xmlns:a16="http://schemas.microsoft.com/office/drawing/2014/main" id="{B95E583F-AFC0-45A6-B6EE-6B14B70750CA}"/>
              </a:ext>
            </a:extLst>
          </p:cNvPr>
          <p:cNvSpPr txBox="1">
            <a:spLocks noChangeArrowheads="1"/>
          </p:cNvSpPr>
          <p:nvPr/>
        </p:nvSpPr>
        <p:spPr bwMode="auto">
          <a:xfrm>
            <a:off x="5303995" y="3810000"/>
            <a:ext cx="755335"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لنفسه</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1727522" name="Text Box 34">
            <a:extLst>
              <a:ext uri="{FF2B5EF4-FFF2-40B4-BE49-F238E27FC236}">
                <a16:creationId xmlns:a16="http://schemas.microsoft.com/office/drawing/2014/main" id="{B01B96D4-2417-4985-9F51-198EADF59765}"/>
              </a:ext>
            </a:extLst>
          </p:cNvPr>
          <p:cNvSpPr txBox="1">
            <a:spLocks noChangeArrowheads="1"/>
          </p:cNvSpPr>
          <p:nvPr/>
        </p:nvSpPr>
        <p:spPr bwMode="auto">
          <a:xfrm>
            <a:off x="6697917" y="4876800"/>
            <a:ext cx="899606"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للتلاميذ</a:t>
            </a:r>
            <a:endParaRPr lang="en-US" sz="2400" b="1" dirty="0">
              <a:solidFill>
                <a:srgbClr val="FFFFFF"/>
              </a:solidFill>
              <a:latin typeface="Arial" panose="020B0604020202020204" pitchFamily="34" charset="0"/>
              <a:cs typeface="Arial" panose="020B0604020202020204" pitchFamily="34" charset="0"/>
            </a:endParaRPr>
          </a:p>
        </p:txBody>
      </p:sp>
      <p:grpSp>
        <p:nvGrpSpPr>
          <p:cNvPr id="12" name="Group 35">
            <a:extLst>
              <a:ext uri="{FF2B5EF4-FFF2-40B4-BE49-F238E27FC236}">
                <a16:creationId xmlns:a16="http://schemas.microsoft.com/office/drawing/2014/main" id="{8B3839BB-4FE2-4B42-A904-1EECFD8AE4E9}"/>
              </a:ext>
            </a:extLst>
          </p:cNvPr>
          <p:cNvGrpSpPr>
            <a:grpSpLocks/>
          </p:cNvGrpSpPr>
          <p:nvPr/>
        </p:nvGrpSpPr>
        <p:grpSpPr bwMode="auto">
          <a:xfrm>
            <a:off x="4572000" y="4648200"/>
            <a:ext cx="1528763" cy="1295400"/>
            <a:chOff x="2928" y="3216"/>
            <a:chExt cx="1584" cy="1104"/>
          </a:xfrm>
        </p:grpSpPr>
        <p:pic>
          <p:nvPicPr>
            <p:cNvPr id="139282" name="Picture 36" descr="Disciples">
              <a:extLst>
                <a:ext uri="{FF2B5EF4-FFF2-40B4-BE49-F238E27FC236}">
                  <a16:creationId xmlns:a16="http://schemas.microsoft.com/office/drawing/2014/main" id="{64D0E37B-305D-47B0-8332-DBCE865A1DA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3" name="Rectangle 37">
              <a:extLst>
                <a:ext uri="{FF2B5EF4-FFF2-40B4-BE49-F238E27FC236}">
                  <a16:creationId xmlns:a16="http://schemas.microsoft.com/office/drawing/2014/main" id="{C3E152F3-456C-43C4-BECB-984ADA8FD255}"/>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سمعان الغيور</a:t>
              </a:r>
              <a:endParaRPr lang="en-US" altLang="en-US" sz="1000" b="1" dirty="0">
                <a:solidFill>
                  <a:srgbClr val="FFFFFF"/>
                </a:solidFill>
                <a:cs typeface="Arial" panose="020B0604020202020204" pitchFamily="34" charset="0"/>
              </a:endParaRPr>
            </a:p>
          </p:txBody>
        </p:sp>
      </p:grpSp>
      <p:sp>
        <p:nvSpPr>
          <p:cNvPr id="1727526" name="Rectangle 38">
            <a:extLst>
              <a:ext uri="{FF2B5EF4-FFF2-40B4-BE49-F238E27FC236}">
                <a16:creationId xmlns:a16="http://schemas.microsoft.com/office/drawing/2014/main" id="{772F6631-9729-4C18-83F8-113B6D16D6D4}"/>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المسيح</a:t>
            </a:r>
            <a:endParaRPr lang="en-US" altLang="en-US" dirty="0">
              <a:solidFill>
                <a:schemeClr val="bg1"/>
              </a:solidFill>
              <a:cs typeface="Arial" panose="020B0604020202020204" pitchFamily="34" charset="0"/>
            </a:endParaRPr>
          </a:p>
        </p:txBody>
      </p:sp>
      <p:sp>
        <p:nvSpPr>
          <p:cNvPr id="1727527" name="Text Box 39">
            <a:extLst>
              <a:ext uri="{FF2B5EF4-FFF2-40B4-BE49-F238E27FC236}">
                <a16:creationId xmlns:a16="http://schemas.microsoft.com/office/drawing/2014/main" id="{3138515E-1951-4154-98F7-19875355A514}"/>
              </a:ext>
            </a:extLst>
          </p:cNvPr>
          <p:cNvSpPr txBox="1">
            <a:spLocks noChangeArrowheads="1"/>
          </p:cNvSpPr>
          <p:nvPr/>
        </p:nvSpPr>
        <p:spPr bwMode="auto">
          <a:xfrm>
            <a:off x="457200" y="990600"/>
            <a:ext cx="3581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indent="-457200" algn="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2. تقديسهم (19-19)</a:t>
            </a:r>
            <a:endParaRPr lang="en-US" sz="2400" b="1" dirty="0">
              <a:solidFill>
                <a:srgbClr val="FFFFFF"/>
              </a:solidFill>
              <a:latin typeface="Arial" panose="020B0604020202020204" pitchFamily="34" charset="0"/>
              <a:cs typeface="Arial" panose="020B0604020202020204" pitchFamily="34" charset="0"/>
            </a:endParaRPr>
          </a:p>
        </p:txBody>
      </p:sp>
      <p:sp>
        <p:nvSpPr>
          <p:cNvPr id="1727528" name="Text Box 40">
            <a:extLst>
              <a:ext uri="{FF2B5EF4-FFF2-40B4-BE49-F238E27FC236}">
                <a16:creationId xmlns:a16="http://schemas.microsoft.com/office/drawing/2014/main" id="{49DFE912-E01A-4942-BB74-6DB556976376}"/>
              </a:ext>
            </a:extLst>
          </p:cNvPr>
          <p:cNvSpPr txBox="1">
            <a:spLocks noChangeArrowheads="1"/>
          </p:cNvSpPr>
          <p:nvPr/>
        </p:nvSpPr>
        <p:spPr bwMode="auto">
          <a:xfrm>
            <a:off x="4800600" y="990600"/>
            <a:ext cx="4343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indent="-457200" algn="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1. حمايتهم (6-16)</a:t>
            </a:r>
            <a:endParaRPr lang="en-US" sz="2400" b="1" dirty="0">
              <a:solidFill>
                <a:srgbClr val="FFFFFF"/>
              </a:solidFill>
              <a:latin typeface="Arial" panose="020B0604020202020204" pitchFamily="34" charset="0"/>
              <a:cs typeface="Arial" panose="020B0604020202020204" pitchFamily="34" charset="0"/>
            </a:endParaRPr>
          </a:p>
        </p:txBody>
      </p:sp>
      <p:sp>
        <p:nvSpPr>
          <p:cNvPr id="41" name="Text Box 44"/>
          <p:cNvSpPr txBox="1">
            <a:spLocks noChangeArrowheads="1"/>
          </p:cNvSpPr>
          <p:nvPr/>
        </p:nvSpPr>
        <p:spPr bwMode="auto">
          <a:xfrm>
            <a:off x="7563967" y="5075438"/>
            <a:ext cx="10567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لكل</a:t>
            </a:r>
          </a:p>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المؤمنين</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156204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499"/>
                                          </p:stCondLst>
                                        </p:cTn>
                                        <p:tgtEl>
                                          <p:spTgt spid="172749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7521"/>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1727522"/>
                                        </p:tgtEl>
                                        <p:attrNameLst>
                                          <p:attrName>style.visibility</p:attrName>
                                        </p:attrNameLst>
                                      </p:cBhvr>
                                      <p:to>
                                        <p:strVal val="visible"/>
                                      </p:to>
                                    </p:set>
                                  </p:childTnLst>
                                </p:cTn>
                              </p:par>
                            </p:childTnLst>
                          </p:cTn>
                        </p:par>
                        <p:par>
                          <p:cTn id="13" fill="hold" nodeType="afterGroup">
                            <p:stCondLst>
                              <p:cond delay="1500"/>
                            </p:stCondLst>
                            <p:childTnLst>
                              <p:par>
                                <p:cTn id="14" presetID="15" presetClass="entr" presetSubtype="0"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200" fill="hold"/>
                                        <p:tgtEl>
                                          <p:spTgt spid="11"/>
                                        </p:tgtEl>
                                        <p:attrNameLst>
                                          <p:attrName>ppt_w</p:attrName>
                                        </p:attrNameLst>
                                      </p:cBhvr>
                                      <p:tavLst>
                                        <p:tav tm="0">
                                          <p:val>
                                            <p:fltVal val="0"/>
                                          </p:val>
                                        </p:tav>
                                        <p:tav tm="100000">
                                          <p:val>
                                            <p:strVal val="#ppt_w"/>
                                          </p:val>
                                        </p:tav>
                                      </p:tavLst>
                                    </p:anim>
                                    <p:anim calcmode="lin" valueType="num">
                                      <p:cBhvr>
                                        <p:cTn id="17" dur="200" fill="hold"/>
                                        <p:tgtEl>
                                          <p:spTgt spid="11"/>
                                        </p:tgtEl>
                                        <p:attrNameLst>
                                          <p:attrName>ppt_h</p:attrName>
                                        </p:attrNameLst>
                                      </p:cBhvr>
                                      <p:tavLst>
                                        <p:tav tm="0">
                                          <p:val>
                                            <p:fltVal val="0"/>
                                          </p:val>
                                        </p:tav>
                                        <p:tav tm="100000">
                                          <p:val>
                                            <p:strVal val="#ppt_h"/>
                                          </p:val>
                                        </p:tav>
                                      </p:tavLst>
                                    </p:anim>
                                    <p:anim calcmode="lin" valueType="num">
                                      <p:cBhvr>
                                        <p:cTn id="18" dur="2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9" dur="2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0" fill="hold" nodeType="afterGroup">
                            <p:stCondLst>
                              <p:cond delay="1700"/>
                            </p:stCondLst>
                            <p:childTnLst>
                              <p:par>
                                <p:cTn id="21" presetID="15"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200" fill="hold"/>
                                        <p:tgtEl>
                                          <p:spTgt spid="10"/>
                                        </p:tgtEl>
                                        <p:attrNameLst>
                                          <p:attrName>ppt_w</p:attrName>
                                        </p:attrNameLst>
                                      </p:cBhvr>
                                      <p:tavLst>
                                        <p:tav tm="0">
                                          <p:val>
                                            <p:fltVal val="0"/>
                                          </p:val>
                                        </p:tav>
                                        <p:tav tm="100000">
                                          <p:val>
                                            <p:strVal val="#ppt_w"/>
                                          </p:val>
                                        </p:tav>
                                      </p:tavLst>
                                    </p:anim>
                                    <p:anim calcmode="lin" valueType="num">
                                      <p:cBhvr>
                                        <p:cTn id="24" dur="200" fill="hold"/>
                                        <p:tgtEl>
                                          <p:spTgt spid="10"/>
                                        </p:tgtEl>
                                        <p:attrNameLst>
                                          <p:attrName>ppt_h</p:attrName>
                                        </p:attrNameLst>
                                      </p:cBhvr>
                                      <p:tavLst>
                                        <p:tav tm="0">
                                          <p:val>
                                            <p:fltVal val="0"/>
                                          </p:val>
                                        </p:tav>
                                        <p:tav tm="100000">
                                          <p:val>
                                            <p:strVal val="#ppt_h"/>
                                          </p:val>
                                        </p:tav>
                                      </p:tavLst>
                                    </p:anim>
                                    <p:anim calcmode="lin" valueType="num">
                                      <p:cBhvr>
                                        <p:cTn id="25" dur="2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6" dur="2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7" fill="hold" nodeType="afterGroup">
                            <p:stCondLst>
                              <p:cond delay="1900"/>
                            </p:stCondLst>
                            <p:childTnLst>
                              <p:par>
                                <p:cTn id="28" presetID="1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200" fill="hold"/>
                                        <p:tgtEl>
                                          <p:spTgt spid="4"/>
                                        </p:tgtEl>
                                        <p:attrNameLst>
                                          <p:attrName>ppt_w</p:attrName>
                                        </p:attrNameLst>
                                      </p:cBhvr>
                                      <p:tavLst>
                                        <p:tav tm="0">
                                          <p:val>
                                            <p:fltVal val="0"/>
                                          </p:val>
                                        </p:tav>
                                        <p:tav tm="100000">
                                          <p:val>
                                            <p:strVal val="#ppt_w"/>
                                          </p:val>
                                        </p:tav>
                                      </p:tavLst>
                                    </p:anim>
                                    <p:anim calcmode="lin" valueType="num">
                                      <p:cBhvr>
                                        <p:cTn id="31" dur="200" fill="hold"/>
                                        <p:tgtEl>
                                          <p:spTgt spid="4"/>
                                        </p:tgtEl>
                                        <p:attrNameLst>
                                          <p:attrName>ppt_h</p:attrName>
                                        </p:attrNameLst>
                                      </p:cBhvr>
                                      <p:tavLst>
                                        <p:tav tm="0">
                                          <p:val>
                                            <p:fltVal val="0"/>
                                          </p:val>
                                        </p:tav>
                                        <p:tav tm="100000">
                                          <p:val>
                                            <p:strVal val="#ppt_h"/>
                                          </p:val>
                                        </p:tav>
                                      </p:tavLst>
                                    </p:anim>
                                    <p:anim calcmode="lin" valueType="num">
                                      <p:cBhvr>
                                        <p:cTn id="32" dur="200" fill="hold"/>
                                        <p:tgtEl>
                                          <p:spTgt spid="4"/>
                                        </p:tgtEl>
                                        <p:attrNameLst>
                                          <p:attrName>ppt_x</p:attrName>
                                        </p:attrNameLst>
                                      </p:cBhvr>
                                      <p:tavLst>
                                        <p:tav tm="0" fmla="#ppt_x+(cos(-2*pi*(1-$))*-#ppt_x-sin(-2*pi*(1-$))*(1-#ppt_y))*(1-$)">
                                          <p:val>
                                            <p:fltVal val="0"/>
                                          </p:val>
                                        </p:tav>
                                        <p:tav tm="100000">
                                          <p:val>
                                            <p:fltVal val="1"/>
                                          </p:val>
                                        </p:tav>
                                      </p:tavLst>
                                    </p:anim>
                                    <p:anim calcmode="lin" valueType="num">
                                      <p:cBhvr>
                                        <p:cTn id="33" dur="2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2100"/>
                            </p:stCondLst>
                            <p:childTnLst>
                              <p:par>
                                <p:cTn id="35" presetID="15"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200" fill="hold"/>
                                        <p:tgtEl>
                                          <p:spTgt spid="3"/>
                                        </p:tgtEl>
                                        <p:attrNameLst>
                                          <p:attrName>ppt_w</p:attrName>
                                        </p:attrNameLst>
                                      </p:cBhvr>
                                      <p:tavLst>
                                        <p:tav tm="0">
                                          <p:val>
                                            <p:fltVal val="0"/>
                                          </p:val>
                                        </p:tav>
                                        <p:tav tm="100000">
                                          <p:val>
                                            <p:strVal val="#ppt_w"/>
                                          </p:val>
                                        </p:tav>
                                      </p:tavLst>
                                    </p:anim>
                                    <p:anim calcmode="lin" valueType="num">
                                      <p:cBhvr>
                                        <p:cTn id="38" dur="200" fill="hold"/>
                                        <p:tgtEl>
                                          <p:spTgt spid="3"/>
                                        </p:tgtEl>
                                        <p:attrNameLst>
                                          <p:attrName>ppt_h</p:attrName>
                                        </p:attrNameLst>
                                      </p:cBhvr>
                                      <p:tavLst>
                                        <p:tav tm="0">
                                          <p:val>
                                            <p:fltVal val="0"/>
                                          </p:val>
                                        </p:tav>
                                        <p:tav tm="100000">
                                          <p:val>
                                            <p:strVal val="#ppt_h"/>
                                          </p:val>
                                        </p:tav>
                                      </p:tavLst>
                                    </p:anim>
                                    <p:anim calcmode="lin" valueType="num">
                                      <p:cBhvr>
                                        <p:cTn id="39" dur="200" fill="hold"/>
                                        <p:tgtEl>
                                          <p:spTgt spid="3"/>
                                        </p:tgtEl>
                                        <p:attrNameLst>
                                          <p:attrName>ppt_x</p:attrName>
                                        </p:attrNameLst>
                                      </p:cBhvr>
                                      <p:tavLst>
                                        <p:tav tm="0" fmla="#ppt_x+(cos(-2*pi*(1-$))*-#ppt_x-sin(-2*pi*(1-$))*(1-#ppt_y))*(1-$)">
                                          <p:val>
                                            <p:fltVal val="0"/>
                                          </p:val>
                                        </p:tav>
                                        <p:tav tm="100000">
                                          <p:val>
                                            <p:fltVal val="1"/>
                                          </p:val>
                                        </p:tav>
                                      </p:tavLst>
                                    </p:anim>
                                    <p:anim calcmode="lin" valueType="num">
                                      <p:cBhvr>
                                        <p:cTn id="40" dur="2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2300"/>
                            </p:stCondLst>
                            <p:childTnLst>
                              <p:par>
                                <p:cTn id="42" presetID="15" presetClass="entr" presetSubtype="0" fill="hold"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200" fill="hold"/>
                                        <p:tgtEl>
                                          <p:spTgt spid="5"/>
                                        </p:tgtEl>
                                        <p:attrNameLst>
                                          <p:attrName>ppt_w</p:attrName>
                                        </p:attrNameLst>
                                      </p:cBhvr>
                                      <p:tavLst>
                                        <p:tav tm="0">
                                          <p:val>
                                            <p:fltVal val="0"/>
                                          </p:val>
                                        </p:tav>
                                        <p:tav tm="100000">
                                          <p:val>
                                            <p:strVal val="#ppt_w"/>
                                          </p:val>
                                        </p:tav>
                                      </p:tavLst>
                                    </p:anim>
                                    <p:anim calcmode="lin" valueType="num">
                                      <p:cBhvr>
                                        <p:cTn id="45" dur="200" fill="hold"/>
                                        <p:tgtEl>
                                          <p:spTgt spid="5"/>
                                        </p:tgtEl>
                                        <p:attrNameLst>
                                          <p:attrName>ppt_h</p:attrName>
                                        </p:attrNameLst>
                                      </p:cBhvr>
                                      <p:tavLst>
                                        <p:tav tm="0">
                                          <p:val>
                                            <p:fltVal val="0"/>
                                          </p:val>
                                        </p:tav>
                                        <p:tav tm="100000">
                                          <p:val>
                                            <p:strVal val="#ppt_h"/>
                                          </p:val>
                                        </p:tav>
                                      </p:tavLst>
                                    </p:anim>
                                    <p:anim calcmode="lin" valueType="num">
                                      <p:cBhvr>
                                        <p:cTn id="46" dur="200" fill="hold"/>
                                        <p:tgtEl>
                                          <p:spTgt spid="5"/>
                                        </p:tgtEl>
                                        <p:attrNameLst>
                                          <p:attrName>ppt_x</p:attrName>
                                        </p:attrNameLst>
                                      </p:cBhvr>
                                      <p:tavLst>
                                        <p:tav tm="0" fmla="#ppt_x+(cos(-2*pi*(1-$))*-#ppt_x-sin(-2*pi*(1-$))*(1-#ppt_y))*(1-$)">
                                          <p:val>
                                            <p:fltVal val="0"/>
                                          </p:val>
                                        </p:tav>
                                        <p:tav tm="100000">
                                          <p:val>
                                            <p:fltVal val="1"/>
                                          </p:val>
                                        </p:tav>
                                      </p:tavLst>
                                    </p:anim>
                                    <p:anim calcmode="lin" valueType="num">
                                      <p:cBhvr>
                                        <p:cTn id="47" dur="2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2500"/>
                            </p:stCondLst>
                            <p:childTnLst>
                              <p:par>
                                <p:cTn id="49" presetID="15" presetClass="entr" presetSubtype="0"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200" fill="hold"/>
                                        <p:tgtEl>
                                          <p:spTgt spid="6"/>
                                        </p:tgtEl>
                                        <p:attrNameLst>
                                          <p:attrName>ppt_w</p:attrName>
                                        </p:attrNameLst>
                                      </p:cBhvr>
                                      <p:tavLst>
                                        <p:tav tm="0">
                                          <p:val>
                                            <p:fltVal val="0"/>
                                          </p:val>
                                        </p:tav>
                                        <p:tav tm="100000">
                                          <p:val>
                                            <p:strVal val="#ppt_w"/>
                                          </p:val>
                                        </p:tav>
                                      </p:tavLst>
                                    </p:anim>
                                    <p:anim calcmode="lin" valueType="num">
                                      <p:cBhvr>
                                        <p:cTn id="52" dur="200" fill="hold"/>
                                        <p:tgtEl>
                                          <p:spTgt spid="6"/>
                                        </p:tgtEl>
                                        <p:attrNameLst>
                                          <p:attrName>ppt_h</p:attrName>
                                        </p:attrNameLst>
                                      </p:cBhvr>
                                      <p:tavLst>
                                        <p:tav tm="0">
                                          <p:val>
                                            <p:fltVal val="0"/>
                                          </p:val>
                                        </p:tav>
                                        <p:tav tm="100000">
                                          <p:val>
                                            <p:strVal val="#ppt_h"/>
                                          </p:val>
                                        </p:tav>
                                      </p:tavLst>
                                    </p:anim>
                                    <p:anim calcmode="lin" valueType="num">
                                      <p:cBhvr>
                                        <p:cTn id="53" dur="200" fill="hold"/>
                                        <p:tgtEl>
                                          <p:spTgt spid="6"/>
                                        </p:tgtEl>
                                        <p:attrNameLst>
                                          <p:attrName>ppt_x</p:attrName>
                                        </p:attrNameLst>
                                      </p:cBhvr>
                                      <p:tavLst>
                                        <p:tav tm="0" fmla="#ppt_x+(cos(-2*pi*(1-$))*-#ppt_x-sin(-2*pi*(1-$))*(1-#ppt_y))*(1-$)">
                                          <p:val>
                                            <p:fltVal val="0"/>
                                          </p:val>
                                        </p:tav>
                                        <p:tav tm="100000">
                                          <p:val>
                                            <p:fltVal val="1"/>
                                          </p:val>
                                        </p:tav>
                                      </p:tavLst>
                                    </p:anim>
                                    <p:anim calcmode="lin" valueType="num">
                                      <p:cBhvr>
                                        <p:cTn id="54" dur="2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2700"/>
                            </p:stCondLst>
                            <p:childTnLst>
                              <p:par>
                                <p:cTn id="56" presetID="15" presetClass="entr" presetSubtype="0"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200" fill="hold"/>
                                        <p:tgtEl>
                                          <p:spTgt spid="7"/>
                                        </p:tgtEl>
                                        <p:attrNameLst>
                                          <p:attrName>ppt_w</p:attrName>
                                        </p:attrNameLst>
                                      </p:cBhvr>
                                      <p:tavLst>
                                        <p:tav tm="0">
                                          <p:val>
                                            <p:fltVal val="0"/>
                                          </p:val>
                                        </p:tav>
                                        <p:tav tm="100000">
                                          <p:val>
                                            <p:strVal val="#ppt_w"/>
                                          </p:val>
                                        </p:tav>
                                      </p:tavLst>
                                    </p:anim>
                                    <p:anim calcmode="lin" valueType="num">
                                      <p:cBhvr>
                                        <p:cTn id="59" dur="200" fill="hold"/>
                                        <p:tgtEl>
                                          <p:spTgt spid="7"/>
                                        </p:tgtEl>
                                        <p:attrNameLst>
                                          <p:attrName>ppt_h</p:attrName>
                                        </p:attrNameLst>
                                      </p:cBhvr>
                                      <p:tavLst>
                                        <p:tav tm="0">
                                          <p:val>
                                            <p:fltVal val="0"/>
                                          </p:val>
                                        </p:tav>
                                        <p:tav tm="100000">
                                          <p:val>
                                            <p:strVal val="#ppt_h"/>
                                          </p:val>
                                        </p:tav>
                                      </p:tavLst>
                                    </p:anim>
                                    <p:anim calcmode="lin" valueType="num">
                                      <p:cBhvr>
                                        <p:cTn id="60" dur="200" fill="hold"/>
                                        <p:tgtEl>
                                          <p:spTgt spid="7"/>
                                        </p:tgtEl>
                                        <p:attrNameLst>
                                          <p:attrName>ppt_x</p:attrName>
                                        </p:attrNameLst>
                                      </p:cBhvr>
                                      <p:tavLst>
                                        <p:tav tm="0" fmla="#ppt_x+(cos(-2*pi*(1-$))*-#ppt_x-sin(-2*pi*(1-$))*(1-#ppt_y))*(1-$)">
                                          <p:val>
                                            <p:fltVal val="0"/>
                                          </p:val>
                                        </p:tav>
                                        <p:tav tm="100000">
                                          <p:val>
                                            <p:fltVal val="1"/>
                                          </p:val>
                                        </p:tav>
                                      </p:tavLst>
                                    </p:anim>
                                    <p:anim calcmode="lin" valueType="num">
                                      <p:cBhvr>
                                        <p:cTn id="61" dur="2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2900"/>
                            </p:stCondLst>
                            <p:childTnLst>
                              <p:par>
                                <p:cTn id="63" presetID="15" presetClass="entr" presetSubtype="0"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200" fill="hold"/>
                                        <p:tgtEl>
                                          <p:spTgt spid="9"/>
                                        </p:tgtEl>
                                        <p:attrNameLst>
                                          <p:attrName>ppt_w</p:attrName>
                                        </p:attrNameLst>
                                      </p:cBhvr>
                                      <p:tavLst>
                                        <p:tav tm="0">
                                          <p:val>
                                            <p:fltVal val="0"/>
                                          </p:val>
                                        </p:tav>
                                        <p:tav tm="100000">
                                          <p:val>
                                            <p:strVal val="#ppt_w"/>
                                          </p:val>
                                        </p:tav>
                                      </p:tavLst>
                                    </p:anim>
                                    <p:anim calcmode="lin" valueType="num">
                                      <p:cBhvr>
                                        <p:cTn id="66" dur="200" fill="hold"/>
                                        <p:tgtEl>
                                          <p:spTgt spid="9"/>
                                        </p:tgtEl>
                                        <p:attrNameLst>
                                          <p:attrName>ppt_h</p:attrName>
                                        </p:attrNameLst>
                                      </p:cBhvr>
                                      <p:tavLst>
                                        <p:tav tm="0">
                                          <p:val>
                                            <p:fltVal val="0"/>
                                          </p:val>
                                        </p:tav>
                                        <p:tav tm="100000">
                                          <p:val>
                                            <p:strVal val="#ppt_h"/>
                                          </p:val>
                                        </p:tav>
                                      </p:tavLst>
                                    </p:anim>
                                    <p:anim calcmode="lin" valueType="num">
                                      <p:cBhvr>
                                        <p:cTn id="67" dur="200" fill="hold"/>
                                        <p:tgtEl>
                                          <p:spTgt spid="9"/>
                                        </p:tgtEl>
                                        <p:attrNameLst>
                                          <p:attrName>ppt_x</p:attrName>
                                        </p:attrNameLst>
                                      </p:cBhvr>
                                      <p:tavLst>
                                        <p:tav tm="0" fmla="#ppt_x+(cos(-2*pi*(1-$))*-#ppt_x-sin(-2*pi*(1-$))*(1-#ppt_y))*(1-$)">
                                          <p:val>
                                            <p:fltVal val="0"/>
                                          </p:val>
                                        </p:tav>
                                        <p:tav tm="100000">
                                          <p:val>
                                            <p:fltVal val="1"/>
                                          </p:val>
                                        </p:tav>
                                      </p:tavLst>
                                    </p:anim>
                                    <p:anim calcmode="lin" valueType="num">
                                      <p:cBhvr>
                                        <p:cTn id="68" dur="2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3100"/>
                            </p:stCondLst>
                            <p:childTnLst>
                              <p:par>
                                <p:cTn id="70" presetID="15" presetClass="entr" presetSubtype="0" fill="hold" nodeType="afterEffect">
                                  <p:stCondLst>
                                    <p:cond delay="0"/>
                                  </p:stCondLst>
                                  <p:childTnLst>
                                    <p:set>
                                      <p:cBhvr>
                                        <p:cTn id="71" dur="1" fill="hold">
                                          <p:stCondLst>
                                            <p:cond delay="0"/>
                                          </p:stCondLst>
                                        </p:cTn>
                                        <p:tgtEl>
                                          <p:spTgt spid="8"/>
                                        </p:tgtEl>
                                        <p:attrNameLst>
                                          <p:attrName>style.visibility</p:attrName>
                                        </p:attrNameLst>
                                      </p:cBhvr>
                                      <p:to>
                                        <p:strVal val="visible"/>
                                      </p:to>
                                    </p:set>
                                    <p:anim calcmode="lin" valueType="num">
                                      <p:cBhvr>
                                        <p:cTn id="72" dur="200" fill="hold"/>
                                        <p:tgtEl>
                                          <p:spTgt spid="8"/>
                                        </p:tgtEl>
                                        <p:attrNameLst>
                                          <p:attrName>ppt_w</p:attrName>
                                        </p:attrNameLst>
                                      </p:cBhvr>
                                      <p:tavLst>
                                        <p:tav tm="0">
                                          <p:val>
                                            <p:fltVal val="0"/>
                                          </p:val>
                                        </p:tav>
                                        <p:tav tm="100000">
                                          <p:val>
                                            <p:strVal val="#ppt_w"/>
                                          </p:val>
                                        </p:tav>
                                      </p:tavLst>
                                    </p:anim>
                                    <p:anim calcmode="lin" valueType="num">
                                      <p:cBhvr>
                                        <p:cTn id="73" dur="200" fill="hold"/>
                                        <p:tgtEl>
                                          <p:spTgt spid="8"/>
                                        </p:tgtEl>
                                        <p:attrNameLst>
                                          <p:attrName>ppt_h</p:attrName>
                                        </p:attrNameLst>
                                      </p:cBhvr>
                                      <p:tavLst>
                                        <p:tav tm="0">
                                          <p:val>
                                            <p:fltVal val="0"/>
                                          </p:val>
                                        </p:tav>
                                        <p:tav tm="100000">
                                          <p:val>
                                            <p:strVal val="#ppt_h"/>
                                          </p:val>
                                        </p:tav>
                                      </p:tavLst>
                                    </p:anim>
                                    <p:anim calcmode="lin" valueType="num">
                                      <p:cBhvr>
                                        <p:cTn id="74" dur="200" fill="hold"/>
                                        <p:tgtEl>
                                          <p:spTgt spid="8"/>
                                        </p:tgtEl>
                                        <p:attrNameLst>
                                          <p:attrName>ppt_x</p:attrName>
                                        </p:attrNameLst>
                                      </p:cBhvr>
                                      <p:tavLst>
                                        <p:tav tm="0" fmla="#ppt_x+(cos(-2*pi*(1-$))*-#ppt_x-sin(-2*pi*(1-$))*(1-#ppt_y))*(1-$)">
                                          <p:val>
                                            <p:fltVal val="0"/>
                                          </p:val>
                                        </p:tav>
                                        <p:tav tm="100000">
                                          <p:val>
                                            <p:fltVal val="1"/>
                                          </p:val>
                                        </p:tav>
                                      </p:tavLst>
                                    </p:anim>
                                    <p:anim calcmode="lin" valueType="num">
                                      <p:cBhvr>
                                        <p:cTn id="75" dur="2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3300"/>
                            </p:stCondLst>
                            <p:childTnLst>
                              <p:par>
                                <p:cTn id="77" presetID="15" presetClass="entr" presetSubtype="0" fill="hold" nodeType="after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p:cTn id="79" dur="200" fill="hold"/>
                                        <p:tgtEl>
                                          <p:spTgt spid="2"/>
                                        </p:tgtEl>
                                        <p:attrNameLst>
                                          <p:attrName>ppt_w</p:attrName>
                                        </p:attrNameLst>
                                      </p:cBhvr>
                                      <p:tavLst>
                                        <p:tav tm="0">
                                          <p:val>
                                            <p:fltVal val="0"/>
                                          </p:val>
                                        </p:tav>
                                        <p:tav tm="100000">
                                          <p:val>
                                            <p:strVal val="#ppt_w"/>
                                          </p:val>
                                        </p:tav>
                                      </p:tavLst>
                                    </p:anim>
                                    <p:anim calcmode="lin" valueType="num">
                                      <p:cBhvr>
                                        <p:cTn id="80" dur="200" fill="hold"/>
                                        <p:tgtEl>
                                          <p:spTgt spid="2"/>
                                        </p:tgtEl>
                                        <p:attrNameLst>
                                          <p:attrName>ppt_h</p:attrName>
                                        </p:attrNameLst>
                                      </p:cBhvr>
                                      <p:tavLst>
                                        <p:tav tm="0">
                                          <p:val>
                                            <p:fltVal val="0"/>
                                          </p:val>
                                        </p:tav>
                                        <p:tav tm="100000">
                                          <p:val>
                                            <p:strVal val="#ppt_h"/>
                                          </p:val>
                                        </p:tav>
                                      </p:tavLst>
                                    </p:anim>
                                    <p:anim calcmode="lin" valueType="num">
                                      <p:cBhvr>
                                        <p:cTn id="81" dur="200" fill="hold"/>
                                        <p:tgtEl>
                                          <p:spTgt spid="2"/>
                                        </p:tgtEl>
                                        <p:attrNameLst>
                                          <p:attrName>ppt_x</p:attrName>
                                        </p:attrNameLst>
                                      </p:cBhvr>
                                      <p:tavLst>
                                        <p:tav tm="0" fmla="#ppt_x+(cos(-2*pi*(1-$))*-#ppt_x-sin(-2*pi*(1-$))*(1-#ppt_y))*(1-$)">
                                          <p:val>
                                            <p:fltVal val="0"/>
                                          </p:val>
                                        </p:tav>
                                        <p:tav tm="100000">
                                          <p:val>
                                            <p:fltVal val="1"/>
                                          </p:val>
                                        </p:tav>
                                      </p:tavLst>
                                    </p:anim>
                                    <p:anim calcmode="lin" valueType="num">
                                      <p:cBhvr>
                                        <p:cTn id="82" dur="2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3" fill="hold" nodeType="afterGroup">
                            <p:stCondLst>
                              <p:cond delay="3500"/>
                            </p:stCondLst>
                            <p:childTnLst>
                              <p:par>
                                <p:cTn id="84" presetID="15" presetClass="entr" presetSubtype="0" fill="hold" nodeType="after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200" fill="hold"/>
                                        <p:tgtEl>
                                          <p:spTgt spid="12"/>
                                        </p:tgtEl>
                                        <p:attrNameLst>
                                          <p:attrName>ppt_w</p:attrName>
                                        </p:attrNameLst>
                                      </p:cBhvr>
                                      <p:tavLst>
                                        <p:tav tm="0">
                                          <p:val>
                                            <p:fltVal val="0"/>
                                          </p:val>
                                        </p:tav>
                                        <p:tav tm="100000">
                                          <p:val>
                                            <p:strVal val="#ppt_w"/>
                                          </p:val>
                                        </p:tav>
                                      </p:tavLst>
                                    </p:anim>
                                    <p:anim calcmode="lin" valueType="num">
                                      <p:cBhvr>
                                        <p:cTn id="87" dur="200" fill="hold"/>
                                        <p:tgtEl>
                                          <p:spTgt spid="12"/>
                                        </p:tgtEl>
                                        <p:attrNameLst>
                                          <p:attrName>ppt_h</p:attrName>
                                        </p:attrNameLst>
                                      </p:cBhvr>
                                      <p:tavLst>
                                        <p:tav tm="0">
                                          <p:val>
                                            <p:fltVal val="0"/>
                                          </p:val>
                                        </p:tav>
                                        <p:tav tm="100000">
                                          <p:val>
                                            <p:strVal val="#ppt_h"/>
                                          </p:val>
                                        </p:tav>
                                      </p:tavLst>
                                    </p:anim>
                                    <p:anim calcmode="lin" valueType="num">
                                      <p:cBhvr>
                                        <p:cTn id="88" dur="2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9" dur="2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499"/>
                                          </p:stCondLst>
                                        </p:cTn>
                                        <p:tgtEl>
                                          <p:spTgt spid="172752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1727528"/>
                                        </p:tgtEl>
                                        <p:attrNameLst>
                                          <p:attrName>style.visibility</p:attrName>
                                        </p:attrNameLst>
                                      </p:cBhvr>
                                      <p:to>
                                        <p:strVal val="visible"/>
                                      </p:to>
                                    </p:set>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499"/>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1" grpId="0" autoUpdateAnimBg="0"/>
      <p:bldP spid="1727522" grpId="0" autoUpdateAnimBg="0"/>
      <p:bldP spid="1727527" grpId="0" autoUpdateAnimBg="0"/>
      <p:bldP spid="1727528" grpId="0" autoUpdateAnimBg="0"/>
      <p:bldP spid="41" grpId="0" autoUpdateAnimBg="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857250"/>
            <a:ext cx="9140269" cy="5143500"/>
          </a:xfrm>
          <a:prstGeom prst="rect">
            <a:avLst/>
          </a:prstGeom>
        </p:spPr>
      </p:pic>
      <p:sp>
        <p:nvSpPr>
          <p:cNvPr id="3" name="Title 2"/>
          <p:cNvSpPr>
            <a:spLocks noGrp="1"/>
          </p:cNvSpPr>
          <p:nvPr>
            <p:ph type="ctrTitle"/>
          </p:nvPr>
        </p:nvSpPr>
        <p:spPr>
          <a:xfrm>
            <a:off x="0" y="857250"/>
            <a:ext cx="3923928" cy="5143500"/>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ما هو الأمر الأكثر أهمية ليسوع عندما توقع الصليب؟</a:t>
            </a:r>
            <a:endParaRPr lang="en-US" dirty="0">
              <a:cs typeface="Arial" panose="020B0604020202020204" pitchFamily="34" charset="0"/>
            </a:endParaRPr>
          </a:p>
        </p:txBody>
      </p:sp>
    </p:spTree>
    <p:extLst>
      <p:ext uri="{BB962C8B-B14F-4D97-AF65-F5344CB8AC3E}">
        <p14:creationId xmlns:p14="http://schemas.microsoft.com/office/powerpoint/2010/main" val="1217075153"/>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3" descr="prayer_hands folde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857251"/>
            <a:ext cx="9144000" cy="5148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Title 1"/>
          <p:cNvSpPr>
            <a:spLocks noGrp="1"/>
          </p:cNvSpPr>
          <p:nvPr>
            <p:ph type="title"/>
          </p:nvPr>
        </p:nvSpPr>
        <p:spPr>
          <a:xfrm>
            <a:off x="26990" y="857250"/>
            <a:ext cx="9117011" cy="1600200"/>
          </a:xfrm>
        </p:spPr>
        <p:txBody>
          <a:bodyPr/>
          <a:lstStyle/>
          <a:p>
            <a:pPr eaLnBrk="1" hangingPunct="1"/>
            <a:r>
              <a:rPr lang="ar-JO" sz="3600" dirty="0">
                <a:ea typeface="ＭＳ Ｐゴシック" charset="0"/>
                <a:cs typeface="Arial" panose="020B0604020202020204" pitchFamily="34" charset="0"/>
              </a:rPr>
              <a:t>صلى يسوع لأجل وحدتنا (يوحنا 17)</a:t>
            </a:r>
            <a:endParaRPr lang="en-US" sz="3600" dirty="0">
              <a:ea typeface="ＭＳ Ｐゴシック" charset="0"/>
              <a:cs typeface="Arial" panose="020B0604020202020204" pitchFamily="34" charset="0"/>
            </a:endParaRPr>
          </a:p>
        </p:txBody>
      </p:sp>
      <p:sp>
        <p:nvSpPr>
          <p:cNvPr id="112643" name="TextBox 4"/>
          <p:cNvSpPr txBox="1">
            <a:spLocks noChangeArrowheads="1"/>
          </p:cNvSpPr>
          <p:nvPr/>
        </p:nvSpPr>
        <p:spPr bwMode="auto">
          <a:xfrm>
            <a:off x="2362200" y="2343152"/>
            <a:ext cx="381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endParaRPr lang="en-US" b="1" dirty="0">
              <a:solidFill>
                <a:srgbClr val="000000"/>
              </a:solidFill>
              <a:latin typeface="Arial" panose="020B0604020202020204" pitchFamily="34" charset="0"/>
            </a:endParaRPr>
          </a:p>
        </p:txBody>
      </p:sp>
    </p:spTree>
    <p:extLst>
      <p:ext uri="{BB962C8B-B14F-4D97-AF65-F5344CB8AC3E}">
        <p14:creationId xmlns:p14="http://schemas.microsoft.com/office/powerpoint/2010/main" val="396718773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6512" y="857250"/>
            <a:ext cx="9180512" cy="5143500"/>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ما هي الوحدة؟</a:t>
            </a:r>
            <a:endParaRPr lang="en-US" dirty="0">
              <a:cs typeface="Arial" panose="020B0604020202020204" pitchFamily="34" charset="0"/>
            </a:endParaRPr>
          </a:p>
        </p:txBody>
      </p:sp>
    </p:spTree>
    <p:extLst>
      <p:ext uri="{BB962C8B-B14F-4D97-AF65-F5344CB8AC3E}">
        <p14:creationId xmlns:p14="http://schemas.microsoft.com/office/powerpoint/2010/main" val="177310887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49630"/>
            <a:ext cx="9144000" cy="5151120"/>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توحيد الزي</a:t>
            </a:r>
            <a:endParaRPr lang="en-US" dirty="0">
              <a:cs typeface="Arial" panose="020B0604020202020204" pitchFamily="34" charset="0"/>
            </a:endParaRPr>
          </a:p>
        </p:txBody>
      </p:sp>
    </p:spTree>
    <p:extLst>
      <p:ext uri="{BB962C8B-B14F-4D97-AF65-F5344CB8AC3E}">
        <p14:creationId xmlns:p14="http://schemas.microsoft.com/office/powerpoint/2010/main" val="23172533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BD36C0F8-0332-44A3-BFC6-FCD2B899F87D}"/>
              </a:ext>
            </a:extLst>
          </p:cNvPr>
          <p:cNvSpPr>
            <a:spLocks noGrp="1" noRot="1" noChangeArrowheads="1"/>
          </p:cNvSpPr>
          <p:nvPr>
            <p:ph type="title"/>
          </p:nvPr>
        </p:nvSpPr>
        <p:spPr>
          <a:xfrm>
            <a:off x="0" y="100013"/>
            <a:ext cx="9144000" cy="1614487"/>
          </a:xfrm>
        </p:spPr>
        <p:txBody>
          <a:bodyPr/>
          <a:lstStyle/>
          <a:p>
            <a:r>
              <a:rPr lang="en-US" altLang="en-US" sz="3200" dirty="0">
                <a:latin typeface="Arial" panose="020B0604020202020204" pitchFamily="34" charset="0"/>
                <a:cs typeface="Arial" panose="020B0604020202020204" pitchFamily="34" charset="0"/>
              </a:rPr>
              <a:t>“</a:t>
            </a:r>
            <a:r>
              <a:rPr lang="ar-JO" altLang="en-US" sz="3200" dirty="0">
                <a:latin typeface="Arial" panose="020B0604020202020204" pitchFamily="34" charset="0"/>
                <a:cs typeface="Arial" panose="020B0604020202020204" pitchFamily="34" charset="0"/>
              </a:rPr>
              <a:t>رجسة الخراب</a:t>
            </a:r>
            <a:r>
              <a:rPr lang="en-US" altLang="en-US" sz="3200" dirty="0">
                <a:latin typeface="Arial" panose="020B0604020202020204" pitchFamily="34" charset="0"/>
                <a:cs typeface="Arial" panose="020B0604020202020204" pitchFamily="34" charset="0"/>
              </a:rPr>
              <a:t>” </a:t>
            </a:r>
            <a:br>
              <a:rPr lang="en-US" altLang="en-US" sz="3200" dirty="0">
                <a:latin typeface="Arial" panose="020B0604020202020204" pitchFamily="34" charset="0"/>
                <a:cs typeface="Arial" panose="020B0604020202020204" pitchFamily="34" charset="0"/>
              </a:rPr>
            </a:br>
            <a:r>
              <a:rPr lang="ar-JO" altLang="en-US" sz="3200" dirty="0">
                <a:latin typeface="Arial" panose="020B0604020202020204" pitchFamily="34" charset="0"/>
                <a:cs typeface="Arial" panose="020B0604020202020204" pitchFamily="34" charset="0"/>
              </a:rPr>
              <a:t>(مرقس 13: 14، متى 24: 15)</a:t>
            </a:r>
            <a:endParaRPr lang="en-US" altLang="en-US" sz="4000" dirty="0">
              <a:latin typeface="Arial" panose="020B0604020202020204" pitchFamily="34" charset="0"/>
              <a:cs typeface="Arial" panose="020B0604020202020204" pitchFamily="34" charset="0"/>
            </a:endParaRPr>
          </a:p>
        </p:txBody>
      </p:sp>
      <p:sp>
        <p:nvSpPr>
          <p:cNvPr id="92163" name="Rectangle 3">
            <a:extLst>
              <a:ext uri="{FF2B5EF4-FFF2-40B4-BE49-F238E27FC236}">
                <a16:creationId xmlns:a16="http://schemas.microsoft.com/office/drawing/2014/main" id="{69AAFBE7-525A-4B9E-88C4-0C6C6CD0FEAD}"/>
              </a:ext>
            </a:extLst>
          </p:cNvPr>
          <p:cNvSpPr>
            <a:spLocks noGrp="1" noChangeArrowheads="1"/>
          </p:cNvSpPr>
          <p:nvPr>
            <p:ph type="body" idx="1"/>
          </p:nvPr>
        </p:nvSpPr>
        <p:spPr>
          <a:xfrm>
            <a:off x="609600" y="1981200"/>
            <a:ext cx="8534400" cy="4525963"/>
          </a:xfrm>
        </p:spPr>
        <p:txBody>
          <a:bodyPr/>
          <a:lstStyle/>
          <a:p>
            <a:pPr marL="520700" indent="-520700" algn="r" rtl="1"/>
            <a:r>
              <a:rPr lang="ar-JO" altLang="en-US" b="1" dirty="0">
                <a:latin typeface="Arial" panose="020B0604020202020204" pitchFamily="34" charset="0"/>
                <a:cs typeface="Arial" panose="020B0604020202020204" pitchFamily="34" charset="0"/>
              </a:rPr>
              <a:t>إنها الأمر البغيض (دا 9: 24-27)</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سيدعي ضد المسيح الألوهية</a:t>
            </a:r>
            <a:r>
              <a:rPr lang="en-US" altLang="en-US" b="1" dirty="0">
                <a:latin typeface="Arial" panose="020B0604020202020204" pitchFamily="34" charset="0"/>
                <a:cs typeface="Arial" panose="020B0604020202020204" pitchFamily="34" charset="0"/>
              </a:rPr>
              <a:t> </a:t>
            </a:r>
          </a:p>
          <a:p>
            <a:pPr marL="520700" indent="-520700" algn="r" rtl="1"/>
            <a:r>
              <a:rPr lang="ar-JO" altLang="en-US" b="1" dirty="0">
                <a:latin typeface="Arial" panose="020B0604020202020204" pitchFamily="34" charset="0"/>
                <a:cs typeface="Arial" panose="020B0604020202020204" pitchFamily="34" charset="0"/>
              </a:rPr>
              <a:t>على المؤمنين الهرب فوراً (14ب)</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ترك الممتلكات (15-16)</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مروع للأمهات (17)</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الصلاة لأجل الطقس الجيد (18)</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45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216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16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216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216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57250"/>
            <a:ext cx="9144000" cy="513595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9600" dirty="0">
                <a:solidFill>
                  <a:schemeClr val="bg1"/>
                </a:solidFill>
                <a:effectLst>
                  <a:glow rad="228600">
                    <a:schemeClr val="tx1"/>
                  </a:glow>
                </a:effectLst>
                <a:ea typeface="ＭＳ Ｐゴシック" charset="0"/>
                <a:cs typeface="Arial" panose="020B0604020202020204" pitchFamily="34" charset="0"/>
              </a:rPr>
              <a:t>لماذا الوحدة؟</a:t>
            </a:r>
            <a:endParaRPr lang="en-US" sz="96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223758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edg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857250"/>
            <a:ext cx="9169400"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27" name="WordArt 53"/>
          <p:cNvSpPr>
            <a:spLocks noChangeArrowheads="1" noChangeShapeType="1" noTextEdit="1"/>
          </p:cNvSpPr>
          <p:nvPr/>
        </p:nvSpPr>
        <p:spPr bwMode="auto">
          <a:xfrm>
            <a:off x="2748928" y="2276872"/>
            <a:ext cx="4191000" cy="211455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r>
              <a:rPr lang="en-US"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 </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644167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nodeType="afterEffect">
                                  <p:stCondLst>
                                    <p:cond delay="2000"/>
                                  </p:stCondLst>
                                  <p:childTnLst>
                                    <p:set>
                                      <p:cBhvr>
                                        <p:cTn id="6" dur="1" fill="hold">
                                          <p:stCondLst>
                                            <p:cond delay="1099"/>
                                          </p:stCondLst>
                                        </p:cTn>
                                        <p:tgtEl>
                                          <p:spTgt spid="13"/>
                                        </p:tgtEl>
                                        <p:attrNameLst>
                                          <p:attrName>style.visibility</p:attrName>
                                        </p:attrNameLst>
                                      </p:cBhvr>
                                      <p:to>
                                        <p:strVal val="visible"/>
                                      </p:to>
                                    </p:set>
                                  </p:childTnLst>
                                </p:cTn>
                              </p:par>
                            </p:childTnLst>
                          </p:cTn>
                        </p:par>
                        <p:par>
                          <p:cTn id="7" fill="hold" nodeType="withGroup">
                            <p:stCondLst>
                              <p:cond delay="3100"/>
                            </p:stCondLst>
                            <p:childTnLst>
                              <p:par>
                                <p:cTn id="8" presetID="9" presetClass="entr" presetSubtype="0" fill="hold" grpId="0" nodeType="after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par>
                          <p:cTn id="11" fill="hold" nodeType="afterGroup">
                            <p:stCondLst>
                              <p:cond delay="3600"/>
                            </p:stCondLst>
                            <p:childTnLst>
                              <p:par>
                                <p:cTn id="12" presetID="9"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dissolve">
                                      <p:cBhvr>
                                        <p:cTn id="1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36512" y="857250"/>
            <a:ext cx="6858000" cy="5143500"/>
          </a:xfrm>
          <a:prstGeom prst="rect">
            <a:avLst/>
          </a:prstGeom>
        </p:spPr>
      </p:pic>
      <p:sp>
        <p:nvSpPr>
          <p:cNvPr id="3" name="Title 2"/>
          <p:cNvSpPr>
            <a:spLocks noGrp="1"/>
          </p:cNvSpPr>
          <p:nvPr>
            <p:ph type="ctrTitle"/>
          </p:nvPr>
        </p:nvSpPr>
        <p:spPr>
          <a:xfrm>
            <a:off x="5508104" y="857250"/>
            <a:ext cx="3635896" cy="5143500"/>
          </a:xfrm>
          <a:solidFill>
            <a:schemeClr val="tx1"/>
          </a:solidFill>
        </p:spPr>
        <p:txBody>
          <a:bodyPr/>
          <a:lstStyle/>
          <a:p>
            <a:r>
              <a:rPr lang="ar-JO" altLang="ja-JP" sz="3600" dirty="0">
                <a:solidFill>
                  <a:schemeClr val="bg1"/>
                </a:solidFill>
                <a:effectLst>
                  <a:glow rad="228600">
                    <a:schemeClr val="tx1"/>
                  </a:glow>
                </a:effectLst>
                <a:ea typeface="ＭＳ Ｐゴシック" charset="0"/>
                <a:cs typeface="Arial" panose="020B0604020202020204" pitchFamily="34" charset="0"/>
              </a:rPr>
              <a:t>ولست أسأل من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أجل هؤلاء فقط</a:t>
            </a:r>
            <a:r>
              <a:rPr lang="ar-SA" altLang="ja-JP" sz="3600" dirty="0">
                <a:solidFill>
                  <a:schemeClr val="bg1"/>
                </a:solidFill>
                <a:effectLst>
                  <a:glow rad="228600">
                    <a:schemeClr val="tx1"/>
                  </a:glow>
                </a:effectLst>
                <a:ea typeface="ＭＳ Ｐゴシック" charset="0"/>
                <a:cs typeface="Arial" panose="020B0604020202020204" pitchFamily="34" charset="0"/>
              </a:rPr>
              <a:t>،</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بل أيضاً من أجل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الذين يؤمنون بي بكلامهم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(يوحنا 17: 20)</a:t>
            </a:r>
            <a:endParaRPr lang="en-US" sz="3600" dirty="0">
              <a:solidFill>
                <a:schemeClr val="bg1"/>
              </a:solidFill>
              <a:effectLst>
                <a:glow rad="228600">
                  <a:schemeClr val="tx1"/>
                </a:glow>
              </a:effectLst>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2591E3A8-5771-784C-AF80-6377A2B897C5}"/>
              </a:ext>
            </a:extLst>
          </p:cNvPr>
          <p:cNvSpPr/>
          <p:nvPr/>
        </p:nvSpPr>
        <p:spPr bwMode="auto">
          <a:xfrm>
            <a:off x="1" y="4267200"/>
            <a:ext cx="2277978" cy="1171074"/>
          </a:xfrm>
          <a:prstGeom prst="rect">
            <a:avLst/>
          </a:prstGeom>
          <a:gradFill>
            <a:gsLst>
              <a:gs pos="16502">
                <a:srgbClr val="32BEF0"/>
              </a:gs>
              <a:gs pos="0">
                <a:srgbClr val="00B0F0"/>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1" eaLnBrk="0" fontAlgn="base" latinLnBrk="0" hangingPunct="0">
              <a:lnSpc>
                <a:spcPct val="100000"/>
              </a:lnSpc>
              <a:spcBef>
                <a:spcPct val="0"/>
              </a:spcBef>
              <a:spcAft>
                <a:spcPct val="0"/>
              </a:spcAft>
              <a:buClrTx/>
              <a:buSzTx/>
              <a:buFontTx/>
              <a:buNone/>
              <a:tabLst/>
            </a:pPr>
            <a:r>
              <a:rPr kumimoji="0" lang="ar-SA"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rPr>
              <a:t>أصلي من أجلهم... </a:t>
            </a:r>
            <a:endParaRPr kumimoji="0" lang="en-US"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endParaRPr>
          </a:p>
          <a:p>
            <a:pPr marL="0" marR="0" indent="0" algn="ctr" defTabSz="914400" rtl="1" eaLnBrk="0" fontAlgn="base" latinLnBrk="0" hangingPunct="0">
              <a:lnSpc>
                <a:spcPct val="100000"/>
              </a:lnSpc>
              <a:spcBef>
                <a:spcPct val="0"/>
              </a:spcBef>
              <a:spcAft>
                <a:spcPct val="0"/>
              </a:spcAft>
              <a:buClrTx/>
              <a:buSzTx/>
              <a:buFontTx/>
              <a:buNone/>
              <a:tabLst/>
            </a:pPr>
            <a:r>
              <a:rPr kumimoji="0" lang="ar-SA"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rPr>
              <a:t>يسوع</a:t>
            </a:r>
            <a:endParaRPr kumimoji="0" lang="en-US"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06591762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107504" y="857250"/>
            <a:ext cx="6456276" cy="5143500"/>
          </a:xfrm>
          <a:prstGeom prst="rect">
            <a:avLst/>
          </a:prstGeom>
        </p:spPr>
      </p:pic>
      <p:sp>
        <p:nvSpPr>
          <p:cNvPr id="3" name="Title 2"/>
          <p:cNvSpPr>
            <a:spLocks noGrp="1"/>
          </p:cNvSpPr>
          <p:nvPr>
            <p:ph type="ctrTitle"/>
          </p:nvPr>
        </p:nvSpPr>
        <p:spPr>
          <a:xfrm>
            <a:off x="5508104" y="857250"/>
            <a:ext cx="3635896" cy="5143500"/>
          </a:xfrm>
          <a:solidFill>
            <a:schemeClr val="tx1"/>
          </a:solidFill>
        </p:spPr>
        <p:txBody>
          <a:bodyPr/>
          <a:lstStyle/>
          <a:p>
            <a:r>
              <a:rPr lang="ar-JO" altLang="ja-JP" sz="3600" dirty="0">
                <a:solidFill>
                  <a:schemeClr val="bg1"/>
                </a:solidFill>
                <a:effectLst>
                  <a:glow rad="228600">
                    <a:schemeClr val="tx1"/>
                  </a:glow>
                </a:effectLst>
                <a:ea typeface="ＭＳ Ｐゴシック" charset="0"/>
                <a:cs typeface="Arial" panose="020B0604020202020204" pitchFamily="34" charset="0"/>
              </a:rPr>
              <a:t>ليكون الجميع واحداً كما أنك أنت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أيها الآب في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وأنا فيك</a:t>
            </a:r>
            <a:br>
              <a:rPr lang="en-SG" sz="3600" dirty="0">
                <a:solidFill>
                  <a:schemeClr val="bg1"/>
                </a:solidFill>
                <a:effectLst>
                  <a:glow rad="228600">
                    <a:schemeClr val="tx1"/>
                  </a:glow>
                </a:effectLst>
                <a:ea typeface="ＭＳ Ｐゴシック" charset="0"/>
                <a:cs typeface="Arial" panose="020B0604020202020204" pitchFamily="34" charset="0"/>
              </a:rPr>
            </a:br>
            <a:r>
              <a:rPr lang="en-SG" sz="3600" dirty="0">
                <a:solidFill>
                  <a:schemeClr val="bg1"/>
                </a:solidFill>
                <a:effectLst>
                  <a:glow rad="228600">
                    <a:schemeClr val="tx1"/>
                  </a:glow>
                </a:effectLst>
                <a:ea typeface="ＭＳ Ｐゴシック" charset="0"/>
                <a:cs typeface="Arial" panose="020B0604020202020204" pitchFamily="34" charset="0"/>
              </a:rPr>
              <a:t>(</a:t>
            </a:r>
            <a:r>
              <a:rPr lang="ar-JO" sz="3600" dirty="0">
                <a:solidFill>
                  <a:schemeClr val="bg1"/>
                </a:solidFill>
                <a:effectLst>
                  <a:glow rad="228600">
                    <a:schemeClr val="tx1"/>
                  </a:glow>
                </a:effectLst>
                <a:ea typeface="ＭＳ Ｐゴシック" charset="0"/>
                <a:cs typeface="Arial" panose="020B0604020202020204" pitchFamily="34" charset="0"/>
              </a:rPr>
              <a:t>17: 21أ</a:t>
            </a:r>
            <a:r>
              <a:rPr lang="en-SG" sz="3600" dirty="0">
                <a:solidFill>
                  <a:schemeClr val="bg1"/>
                </a:solidFill>
                <a:effectLst>
                  <a:glow rad="228600">
                    <a:schemeClr val="tx1"/>
                  </a:glow>
                </a:effectLst>
                <a:ea typeface="ＭＳ Ｐゴシック" charset="0"/>
                <a:cs typeface="Arial" panose="020B0604020202020204" pitchFamily="34" charset="0"/>
              </a:rPr>
              <a:t>)</a:t>
            </a:r>
            <a:endParaRPr lang="en-US" sz="3600" dirty="0">
              <a:solidFill>
                <a:schemeClr val="bg1"/>
              </a:solidFill>
              <a:effectLst>
                <a:glow rad="2286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0728512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625" name="Group 2"/>
          <p:cNvGrpSpPr>
            <a:grpSpLocks/>
          </p:cNvGrpSpPr>
          <p:nvPr/>
        </p:nvGrpSpPr>
        <p:grpSpPr bwMode="auto">
          <a:xfrm>
            <a:off x="-53975" y="88135"/>
            <a:ext cx="9350375" cy="6769865"/>
            <a:chOff x="-34" y="0"/>
            <a:chExt cx="5890" cy="4429"/>
          </a:xfrm>
        </p:grpSpPr>
        <p:sp>
          <p:nvSpPr>
            <p:cNvPr id="5123"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4"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154626" name="Group 5"/>
          <p:cNvGrpSpPr>
            <a:grpSpLocks/>
          </p:cNvGrpSpPr>
          <p:nvPr/>
        </p:nvGrpSpPr>
        <p:grpSpPr bwMode="auto">
          <a:xfrm>
            <a:off x="1905000" y="1172100"/>
            <a:ext cx="5219700" cy="5025810"/>
            <a:chOff x="1200" y="696"/>
            <a:chExt cx="3288" cy="3288"/>
          </a:xfrm>
        </p:grpSpPr>
        <p:sp>
          <p:nvSpPr>
            <p:cNvPr id="5126"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7"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5128" name="AutoShape 8"/>
          <p:cNvSpPr>
            <a:spLocks noChangeArrowheads="1"/>
          </p:cNvSpPr>
          <p:nvPr/>
        </p:nvSpPr>
        <p:spPr bwMode="auto">
          <a:xfrm>
            <a:off x="1733550" y="812736"/>
            <a:ext cx="5791200" cy="4573364"/>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660066"/>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9" name="Text Box 9"/>
          <p:cNvSpPr txBox="1">
            <a:spLocks noChangeArrowheads="1"/>
          </p:cNvSpPr>
          <p:nvPr/>
        </p:nvSpPr>
        <p:spPr bwMode="auto">
          <a:xfrm>
            <a:off x="3581400" y="1143001"/>
            <a:ext cx="55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eaLnBrk="0" fontAlgn="base" hangingPunct="0">
              <a:spcBef>
                <a:spcPct val="50000"/>
              </a:spcBef>
              <a:spcAft>
                <a:spcPct val="0"/>
              </a:spcAft>
              <a:buFontTx/>
              <a:buChar char="•"/>
              <a:defRPr/>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5132" name="AutoShape 12"/>
          <p:cNvSpPr>
            <a:spLocks noChangeArrowheads="1"/>
          </p:cNvSpPr>
          <p:nvPr/>
        </p:nvSpPr>
        <p:spPr bwMode="auto">
          <a:xfrm rot="50350481">
            <a:off x="5613662" y="3997492"/>
            <a:ext cx="2160566" cy="1967475"/>
          </a:xfrm>
          <a:prstGeom prst="triangle">
            <a:avLst>
              <a:gd name="adj" fmla="val 44669"/>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34" name="Text Box 14"/>
          <p:cNvSpPr txBox="1">
            <a:spLocks noChangeArrowheads="1"/>
          </p:cNvSpPr>
          <p:nvPr/>
        </p:nvSpPr>
        <p:spPr bwMode="auto">
          <a:xfrm>
            <a:off x="4114800" y="2492896"/>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5" name="AutoShape 15"/>
          <p:cNvSpPr>
            <a:spLocks noChangeArrowheads="1"/>
          </p:cNvSpPr>
          <p:nvPr/>
        </p:nvSpPr>
        <p:spPr bwMode="auto">
          <a:xfrm rot="14452042">
            <a:off x="1463624" y="4008183"/>
            <a:ext cx="2086798" cy="1990049"/>
          </a:xfrm>
          <a:prstGeom prst="triangle">
            <a:avLst>
              <a:gd name="adj" fmla="val 55566"/>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36" name="Text Box 16"/>
          <p:cNvSpPr txBox="1">
            <a:spLocks noChangeArrowheads="1"/>
          </p:cNvSpPr>
          <p:nvPr/>
        </p:nvSpPr>
        <p:spPr bwMode="auto">
          <a:xfrm>
            <a:off x="5508104" y="3880248"/>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7" name="Text Box 17"/>
          <p:cNvSpPr txBox="1">
            <a:spLocks noChangeArrowheads="1"/>
          </p:cNvSpPr>
          <p:nvPr/>
        </p:nvSpPr>
        <p:spPr bwMode="auto">
          <a:xfrm>
            <a:off x="2667000" y="3880248"/>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8" name="Text Box 18"/>
          <p:cNvSpPr txBox="1">
            <a:spLocks noChangeArrowheads="1"/>
          </p:cNvSpPr>
          <p:nvPr/>
        </p:nvSpPr>
        <p:spPr bwMode="auto">
          <a:xfrm>
            <a:off x="2147094" y="4484736"/>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الإبن</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9" name="AutoShape 19"/>
          <p:cNvSpPr>
            <a:spLocks noChangeArrowheads="1"/>
          </p:cNvSpPr>
          <p:nvPr/>
        </p:nvSpPr>
        <p:spPr bwMode="auto">
          <a:xfrm>
            <a:off x="3696272" y="742118"/>
            <a:ext cx="1811832" cy="1543181"/>
          </a:xfrm>
          <a:prstGeom prst="triangle">
            <a:avLst>
              <a:gd name="adj" fmla="val 5214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40" name="Group 20"/>
          <p:cNvGrpSpPr>
            <a:grpSpLocks/>
          </p:cNvGrpSpPr>
          <p:nvPr/>
        </p:nvGrpSpPr>
        <p:grpSpPr bwMode="auto">
          <a:xfrm>
            <a:off x="3629025" y="2752909"/>
            <a:ext cx="1981200" cy="2209682"/>
            <a:chOff x="2286" y="1803"/>
            <a:chExt cx="1248" cy="1104"/>
          </a:xfrm>
        </p:grpSpPr>
        <p:sp>
          <p:nvSpPr>
            <p:cNvPr id="51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42" name="Text Box 22"/>
            <p:cNvSpPr txBox="1">
              <a:spLocks noChangeArrowheads="1"/>
            </p:cNvSpPr>
            <p:nvPr/>
          </p:nvSpPr>
          <p:spPr bwMode="auto">
            <a:xfrm>
              <a:off x="2448" y="2112"/>
              <a:ext cx="864" cy="45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الله</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grpSp>
      <p:sp>
        <p:nvSpPr>
          <p:cNvPr id="5143" name="Text Box 23"/>
          <p:cNvSpPr txBox="1">
            <a:spLocks noChangeArrowheads="1"/>
          </p:cNvSpPr>
          <p:nvPr/>
        </p:nvSpPr>
        <p:spPr bwMode="auto">
          <a:xfrm>
            <a:off x="3714750" y="1700808"/>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الآب</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44" name="Text Box 24"/>
          <p:cNvSpPr txBox="1">
            <a:spLocks noChangeArrowheads="1"/>
          </p:cNvSpPr>
          <p:nvPr/>
        </p:nvSpPr>
        <p:spPr bwMode="auto">
          <a:xfrm>
            <a:off x="5297967" y="4508188"/>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الروح</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45" name="WordArt 25"/>
          <p:cNvSpPr>
            <a:spLocks noChangeArrowheads="1" noChangeShapeType="1" noTextEdit="1"/>
          </p:cNvSpPr>
          <p:nvPr/>
        </p:nvSpPr>
        <p:spPr bwMode="auto">
          <a:xfrm rot="-3731304">
            <a:off x="2018363" y="2738025"/>
            <a:ext cx="1027173" cy="276225"/>
          </a:xfrm>
          <a:prstGeom prst="rect">
            <a:avLst/>
          </a:prstGeom>
        </p:spPr>
        <p:txBody>
          <a:bodyPr spcFirstLastPara="1" wrap="none" fromWordArt="1">
            <a:prstTxWarp prst="textArchUp">
              <a:avLst>
                <a:gd name="adj" fmla="val 1080000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6" name="WordArt 26"/>
          <p:cNvSpPr>
            <a:spLocks noChangeArrowheads="1" noChangeShapeType="1" noTextEdit="1"/>
          </p:cNvSpPr>
          <p:nvPr/>
        </p:nvSpPr>
        <p:spPr bwMode="auto">
          <a:xfrm rot="3668274">
            <a:off x="5976176" y="2738053"/>
            <a:ext cx="1027173" cy="276225"/>
          </a:xfrm>
          <a:prstGeom prst="rect">
            <a:avLst/>
          </a:prstGeom>
        </p:spPr>
        <p:txBody>
          <a:bodyPr spcFirstLastPara="1" wrap="none" fromWordArt="1">
            <a:prstTxWarp prst="textArchUp">
              <a:avLst>
                <a:gd name="adj" fmla="val 1080000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7" name="WordArt 27"/>
          <p:cNvSpPr>
            <a:spLocks noChangeArrowheads="1" noChangeShapeType="1" noTextEdit="1"/>
          </p:cNvSpPr>
          <p:nvPr/>
        </p:nvSpPr>
        <p:spPr bwMode="auto">
          <a:xfrm>
            <a:off x="4038600" y="5313982"/>
            <a:ext cx="1119188" cy="197180"/>
          </a:xfrm>
          <a:prstGeom prst="rect">
            <a:avLst/>
          </a:prstGeom>
        </p:spPr>
        <p:txBody>
          <a:bodyPr spcFirstLastPara="1" wrap="none" fromWordArt="1">
            <a:prstTxWarp prst="textArchDown">
              <a:avLst>
                <a:gd name="adj" fmla="val 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8" name="Text Box 28"/>
          <p:cNvSpPr txBox="1">
            <a:spLocks noChangeArrowheads="1"/>
          </p:cNvSpPr>
          <p:nvPr/>
        </p:nvSpPr>
        <p:spPr bwMode="auto">
          <a:xfrm>
            <a:off x="0" y="5772151"/>
            <a:ext cx="5943600" cy="3077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50000"/>
              </a:spcBef>
              <a:spcAft>
                <a:spcPct val="0"/>
              </a:spcAft>
              <a:defRPr/>
            </a:pPr>
            <a:r>
              <a:rPr lang="ar-JO" sz="1400" b="1" dirty="0">
                <a:solidFill>
                  <a:srgbClr val="FFFFFF"/>
                </a:solidFill>
                <a:latin typeface="Arial" panose="020B0604020202020204" pitchFamily="34" charset="0"/>
                <a:ea typeface="ＭＳ Ｐゴシック" charset="0"/>
                <a:cs typeface="Arial" panose="020B0604020202020204" pitchFamily="34" charset="0"/>
              </a:rPr>
              <a:t>هـ . واين هاوس، جداول العقائد واللاهوت المسيحي، ص 45</a:t>
            </a:r>
            <a:endParaRPr lang="en-US" sz="1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52090" y="742118"/>
            <a:ext cx="4103886" cy="1013417"/>
          </a:xfrm>
          <a:effectLst>
            <a:outerShdw blurRad="50800" dist="38100" dir="2700000">
              <a:srgbClr val="000000">
                <a:alpha val="43000"/>
              </a:srgbClr>
            </a:outerShdw>
          </a:effectLst>
        </p:spPr>
        <p:txBody>
          <a:bodyPr/>
          <a:lstStyle/>
          <a:p>
            <a:pPr algn="l">
              <a:defRPr/>
            </a:pPr>
            <a:r>
              <a:rPr lang="ar-JO" dirty="0">
                <a:solidFill>
                  <a:srgbClr val="FFFFFF"/>
                </a:solidFill>
                <a:cs typeface="Arial" panose="020B0604020202020204" pitchFamily="34" charset="0"/>
              </a:rPr>
              <a:t>الثالوث</a:t>
            </a:r>
            <a:endParaRPr lang="en-US" dirty="0">
              <a:solidFill>
                <a:srgbClr val="FFFFFF"/>
              </a:solidFill>
              <a:cs typeface="Arial" panose="020B0604020202020204" pitchFamily="34" charset="0"/>
            </a:endParaRPr>
          </a:p>
        </p:txBody>
      </p:sp>
      <p:sp>
        <p:nvSpPr>
          <p:cNvPr id="30" name="Title 1"/>
          <p:cNvSpPr txBox="1">
            <a:spLocks/>
          </p:cNvSpPr>
          <p:nvPr/>
        </p:nvSpPr>
        <p:spPr bwMode="auto">
          <a:xfrm>
            <a:off x="4788025" y="721580"/>
            <a:ext cx="4464373" cy="101341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defRPr/>
            </a:pPr>
            <a:r>
              <a:rPr lang="en-US" b="1" dirty="0">
                <a:solidFill>
                  <a:srgbClr val="FFFFFF"/>
                </a:solidFill>
                <a:latin typeface="Arial" panose="020B0604020202020204" pitchFamily="34" charset="0"/>
                <a:cs typeface="Arial" panose="020B0604020202020204" pitchFamily="34" charset="0"/>
              </a:rPr>
              <a:t>= </a:t>
            </a:r>
            <a:r>
              <a:rPr lang="ar-JO" b="1" dirty="0">
                <a:solidFill>
                  <a:srgbClr val="FFFFFF"/>
                </a:solidFill>
                <a:latin typeface="Arial" panose="020B0604020202020204" pitchFamily="34" charset="0"/>
                <a:cs typeface="Arial" panose="020B0604020202020204" pitchFamily="34" charset="0"/>
              </a:rPr>
              <a:t>ثلاثة في وحدة</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378648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1500"/>
                                  </p:stCondLst>
                                  <p:childTnLst>
                                    <p:set>
                                      <p:cBhvr>
                                        <p:cTn id="6" dur="1" fill="hold">
                                          <p:stCondLst>
                                            <p:cond delay="0"/>
                                          </p:stCondLst>
                                        </p:cTn>
                                        <p:tgtEl>
                                          <p:spTgt spid="5140"/>
                                        </p:tgtEl>
                                        <p:attrNameLst>
                                          <p:attrName>style.visibility</p:attrName>
                                        </p:attrNameLst>
                                      </p:cBhvr>
                                      <p:to>
                                        <p:strVal val="visible"/>
                                      </p:to>
                                    </p:set>
                                    <p:anim calcmode="lin" valueType="num">
                                      <p:cBhvr>
                                        <p:cTn id="7" dur="500" fill="hold"/>
                                        <p:tgtEl>
                                          <p:spTgt spid="5140"/>
                                        </p:tgtEl>
                                        <p:attrNameLst>
                                          <p:attrName>ppt_w</p:attrName>
                                        </p:attrNameLst>
                                      </p:cBhvr>
                                      <p:tavLst>
                                        <p:tav tm="0">
                                          <p:val>
                                            <p:fltVal val="0"/>
                                          </p:val>
                                        </p:tav>
                                        <p:tav tm="100000">
                                          <p:val>
                                            <p:strVal val="#ppt_w"/>
                                          </p:val>
                                        </p:tav>
                                      </p:tavLst>
                                    </p:anim>
                                    <p:anim calcmode="lin" valueType="num">
                                      <p:cBhvr>
                                        <p:cTn id="8" dur="500" fill="hold"/>
                                        <p:tgtEl>
                                          <p:spTgt spid="5140"/>
                                        </p:tgtEl>
                                        <p:attrNameLst>
                                          <p:attrName>ppt_h</p:attrName>
                                        </p:attrNameLst>
                                      </p:cBhvr>
                                      <p:tavLst>
                                        <p:tav tm="0">
                                          <p:val>
                                            <p:fltVal val="0"/>
                                          </p:val>
                                        </p:tav>
                                        <p:tav tm="100000">
                                          <p:val>
                                            <p:strVal val="#ppt_h"/>
                                          </p:val>
                                        </p:tav>
                                      </p:tavLst>
                                    </p:anim>
                                    <p:animEffect transition="in" filter="fade">
                                      <p:cBhvr>
                                        <p:cTn id="9" dur="500"/>
                                        <p:tgtEl>
                                          <p:spTgt spid="5140"/>
                                        </p:tgtEl>
                                      </p:cBhvr>
                                    </p:animEffect>
                                  </p:childTnLst>
                                </p:cTn>
                              </p:par>
                            </p:childTnLst>
                          </p:cTn>
                        </p:par>
                        <p:par>
                          <p:cTn id="10" fill="hold" nodeType="afterGroup">
                            <p:stCondLst>
                              <p:cond delay="2000"/>
                            </p:stCondLst>
                            <p:childTnLst>
                              <p:par>
                                <p:cTn id="11" presetID="10" presetClass="entr" presetSubtype="0" fill="hold" grpId="0" nodeType="afterEffect">
                                  <p:stCondLst>
                                    <p:cond delay="0"/>
                                  </p:stCondLst>
                                  <p:childTnLst>
                                    <p:set>
                                      <p:cBhvr>
                                        <p:cTn id="12" dur="1" fill="hold">
                                          <p:stCondLst>
                                            <p:cond delay="0"/>
                                          </p:stCondLst>
                                        </p:cTn>
                                        <p:tgtEl>
                                          <p:spTgt spid="5143"/>
                                        </p:tgtEl>
                                        <p:attrNameLst>
                                          <p:attrName>style.visibility</p:attrName>
                                        </p:attrNameLst>
                                      </p:cBhvr>
                                      <p:to>
                                        <p:strVal val="visible"/>
                                      </p:to>
                                    </p:set>
                                    <p:animEffect transition="in" filter="fade">
                                      <p:cBhvr>
                                        <p:cTn id="13" dur="2000"/>
                                        <p:tgtEl>
                                          <p:spTgt spid="5143"/>
                                        </p:tgtEl>
                                      </p:cBhvr>
                                    </p:animEffect>
                                  </p:childTnLst>
                                </p:cTn>
                              </p:par>
                            </p:childTnLst>
                          </p:cTn>
                        </p:par>
                        <p:par>
                          <p:cTn id="14" fill="hold" nodeType="afterGroup">
                            <p:stCondLst>
                              <p:cond delay="4000"/>
                            </p:stCondLst>
                            <p:childTnLst>
                              <p:par>
                                <p:cTn id="15" presetID="10" presetClass="entr" presetSubtype="0" fill="hold" grpId="0" nodeType="afterEffect">
                                  <p:stCondLst>
                                    <p:cond delay="0"/>
                                  </p:stCondLst>
                                  <p:childTnLst>
                                    <p:set>
                                      <p:cBhvr>
                                        <p:cTn id="16" dur="1" fill="hold">
                                          <p:stCondLst>
                                            <p:cond delay="0"/>
                                          </p:stCondLst>
                                        </p:cTn>
                                        <p:tgtEl>
                                          <p:spTgt spid="5139"/>
                                        </p:tgtEl>
                                        <p:attrNameLst>
                                          <p:attrName>style.visibility</p:attrName>
                                        </p:attrNameLst>
                                      </p:cBhvr>
                                      <p:to>
                                        <p:strVal val="visible"/>
                                      </p:to>
                                    </p:set>
                                    <p:animEffect transition="in" filter="fade">
                                      <p:cBhvr>
                                        <p:cTn id="17" dur="2000"/>
                                        <p:tgtEl>
                                          <p:spTgt spid="5139"/>
                                        </p:tgtEl>
                                      </p:cBhvr>
                                    </p:animEffect>
                                  </p:childTnLst>
                                </p:cTn>
                              </p:par>
                            </p:childTnLst>
                          </p:cTn>
                        </p:par>
                        <p:par>
                          <p:cTn id="18" fill="hold" nodeType="afterGroup">
                            <p:stCondLst>
                              <p:cond delay="6000"/>
                            </p:stCondLst>
                            <p:childTnLst>
                              <p:par>
                                <p:cTn id="19" presetID="10" presetClass="entr" presetSubtype="0" fill="hold" grpId="0" nodeType="afterEffect">
                                  <p:stCondLst>
                                    <p:cond delay="0"/>
                                  </p:stCondLst>
                                  <p:childTnLst>
                                    <p:set>
                                      <p:cBhvr>
                                        <p:cTn id="20" dur="1" fill="hold">
                                          <p:stCondLst>
                                            <p:cond delay="0"/>
                                          </p:stCondLst>
                                        </p:cTn>
                                        <p:tgtEl>
                                          <p:spTgt spid="5134"/>
                                        </p:tgtEl>
                                        <p:attrNameLst>
                                          <p:attrName>style.visibility</p:attrName>
                                        </p:attrNameLst>
                                      </p:cBhvr>
                                      <p:to>
                                        <p:strVal val="visible"/>
                                      </p:to>
                                    </p:set>
                                    <p:animEffect transition="in" filter="fade">
                                      <p:cBhvr>
                                        <p:cTn id="21" dur="2000"/>
                                        <p:tgtEl>
                                          <p:spTgt spid="5134"/>
                                        </p:tgtEl>
                                      </p:cBhvr>
                                    </p:animEffect>
                                  </p:childTnLst>
                                </p:cTn>
                              </p:par>
                            </p:childTnLst>
                          </p:cTn>
                        </p:par>
                        <p:par>
                          <p:cTn id="22" fill="hold" nodeType="afterGroup">
                            <p:stCondLst>
                              <p:cond delay="8000"/>
                            </p:stCondLst>
                            <p:childTnLst>
                              <p:par>
                                <p:cTn id="23" presetID="10" presetClass="entr" presetSubtype="0" fill="hold" grpId="0" nodeType="afterEffect">
                                  <p:stCondLst>
                                    <p:cond delay="0"/>
                                  </p:stCondLst>
                                  <p:childTnLst>
                                    <p:set>
                                      <p:cBhvr>
                                        <p:cTn id="24" dur="1" fill="hold">
                                          <p:stCondLst>
                                            <p:cond delay="0"/>
                                          </p:stCondLst>
                                        </p:cTn>
                                        <p:tgtEl>
                                          <p:spTgt spid="5138"/>
                                        </p:tgtEl>
                                        <p:attrNameLst>
                                          <p:attrName>style.visibility</p:attrName>
                                        </p:attrNameLst>
                                      </p:cBhvr>
                                      <p:to>
                                        <p:strVal val="visible"/>
                                      </p:to>
                                    </p:set>
                                    <p:animEffect transition="in" filter="fade">
                                      <p:cBhvr>
                                        <p:cTn id="25" dur="2000"/>
                                        <p:tgtEl>
                                          <p:spTgt spid="5138"/>
                                        </p:tgtEl>
                                      </p:cBhvr>
                                    </p:animEffect>
                                  </p:childTnLst>
                                </p:cTn>
                              </p:par>
                            </p:childTnLst>
                          </p:cTn>
                        </p:par>
                        <p:par>
                          <p:cTn id="26" fill="hold" nodeType="afterGroup">
                            <p:stCondLst>
                              <p:cond delay="10000"/>
                            </p:stCondLst>
                            <p:childTnLst>
                              <p:par>
                                <p:cTn id="27" presetID="10" presetClass="entr" presetSubtype="0" fill="hold" grpId="0" nodeType="afterEffect">
                                  <p:stCondLst>
                                    <p:cond delay="0"/>
                                  </p:stCondLst>
                                  <p:childTnLst>
                                    <p:set>
                                      <p:cBhvr>
                                        <p:cTn id="28" dur="1" fill="hold">
                                          <p:stCondLst>
                                            <p:cond delay="0"/>
                                          </p:stCondLst>
                                        </p:cTn>
                                        <p:tgtEl>
                                          <p:spTgt spid="5135"/>
                                        </p:tgtEl>
                                        <p:attrNameLst>
                                          <p:attrName>style.visibility</p:attrName>
                                        </p:attrNameLst>
                                      </p:cBhvr>
                                      <p:to>
                                        <p:strVal val="visible"/>
                                      </p:to>
                                    </p:set>
                                    <p:animEffect transition="in" filter="fade">
                                      <p:cBhvr>
                                        <p:cTn id="29" dur="2000"/>
                                        <p:tgtEl>
                                          <p:spTgt spid="5135"/>
                                        </p:tgtEl>
                                      </p:cBhvr>
                                    </p:animEffect>
                                  </p:childTnLst>
                                </p:cTn>
                              </p:par>
                            </p:childTnLst>
                          </p:cTn>
                        </p:par>
                        <p:par>
                          <p:cTn id="30" fill="hold" nodeType="afterGroup">
                            <p:stCondLst>
                              <p:cond delay="12000"/>
                            </p:stCondLst>
                            <p:childTnLst>
                              <p:par>
                                <p:cTn id="31" presetID="10" presetClass="entr" presetSubtype="0" fill="hold" grpId="0" nodeType="afterEffect">
                                  <p:stCondLst>
                                    <p:cond delay="0"/>
                                  </p:stCondLst>
                                  <p:childTnLst>
                                    <p:set>
                                      <p:cBhvr>
                                        <p:cTn id="32" dur="1" fill="hold">
                                          <p:stCondLst>
                                            <p:cond delay="0"/>
                                          </p:stCondLst>
                                        </p:cTn>
                                        <p:tgtEl>
                                          <p:spTgt spid="5137"/>
                                        </p:tgtEl>
                                        <p:attrNameLst>
                                          <p:attrName>style.visibility</p:attrName>
                                        </p:attrNameLst>
                                      </p:cBhvr>
                                      <p:to>
                                        <p:strVal val="visible"/>
                                      </p:to>
                                    </p:set>
                                    <p:animEffect transition="in" filter="fade">
                                      <p:cBhvr>
                                        <p:cTn id="33" dur="2000"/>
                                        <p:tgtEl>
                                          <p:spTgt spid="5137"/>
                                        </p:tgtEl>
                                      </p:cBhvr>
                                    </p:animEffect>
                                  </p:childTnLst>
                                </p:cTn>
                              </p:par>
                            </p:childTnLst>
                          </p:cTn>
                        </p:par>
                        <p:par>
                          <p:cTn id="34" fill="hold" nodeType="afterGroup">
                            <p:stCondLst>
                              <p:cond delay="14000"/>
                            </p:stCondLst>
                            <p:childTnLst>
                              <p:par>
                                <p:cTn id="35" presetID="10" presetClass="entr" presetSubtype="0" fill="hold" grpId="0" nodeType="afterEffect">
                                  <p:stCondLst>
                                    <p:cond delay="0"/>
                                  </p:stCondLst>
                                  <p:childTnLst>
                                    <p:set>
                                      <p:cBhvr>
                                        <p:cTn id="36" dur="1" fill="hold">
                                          <p:stCondLst>
                                            <p:cond delay="0"/>
                                          </p:stCondLst>
                                        </p:cTn>
                                        <p:tgtEl>
                                          <p:spTgt spid="5144"/>
                                        </p:tgtEl>
                                        <p:attrNameLst>
                                          <p:attrName>style.visibility</p:attrName>
                                        </p:attrNameLst>
                                      </p:cBhvr>
                                      <p:to>
                                        <p:strVal val="visible"/>
                                      </p:to>
                                    </p:set>
                                    <p:animEffect transition="in" filter="fade">
                                      <p:cBhvr>
                                        <p:cTn id="37" dur="2000"/>
                                        <p:tgtEl>
                                          <p:spTgt spid="5144"/>
                                        </p:tgtEl>
                                      </p:cBhvr>
                                    </p:animEffect>
                                  </p:childTnLst>
                                </p:cTn>
                              </p:par>
                            </p:childTnLst>
                          </p:cTn>
                        </p:par>
                        <p:par>
                          <p:cTn id="38" fill="hold" nodeType="afterGroup">
                            <p:stCondLst>
                              <p:cond delay="16000"/>
                            </p:stCondLst>
                            <p:childTnLst>
                              <p:par>
                                <p:cTn id="39" presetID="10" presetClass="entr" presetSubtype="0" fill="hold" grpId="0" nodeType="afterEffect">
                                  <p:stCondLst>
                                    <p:cond delay="0"/>
                                  </p:stCondLst>
                                  <p:childTnLst>
                                    <p:set>
                                      <p:cBhvr>
                                        <p:cTn id="40" dur="1" fill="hold">
                                          <p:stCondLst>
                                            <p:cond delay="0"/>
                                          </p:stCondLst>
                                        </p:cTn>
                                        <p:tgtEl>
                                          <p:spTgt spid="5132"/>
                                        </p:tgtEl>
                                        <p:attrNameLst>
                                          <p:attrName>style.visibility</p:attrName>
                                        </p:attrNameLst>
                                      </p:cBhvr>
                                      <p:to>
                                        <p:strVal val="visible"/>
                                      </p:to>
                                    </p:set>
                                    <p:animEffect transition="in" filter="fade">
                                      <p:cBhvr>
                                        <p:cTn id="41" dur="2000"/>
                                        <p:tgtEl>
                                          <p:spTgt spid="5132"/>
                                        </p:tgtEl>
                                      </p:cBhvr>
                                    </p:animEffect>
                                  </p:childTnLst>
                                </p:cTn>
                              </p:par>
                            </p:childTnLst>
                          </p:cTn>
                        </p:par>
                        <p:par>
                          <p:cTn id="42" fill="hold" nodeType="afterGroup">
                            <p:stCondLst>
                              <p:cond delay="18000"/>
                            </p:stCondLst>
                            <p:childTnLst>
                              <p:par>
                                <p:cTn id="43" presetID="10" presetClass="entr" presetSubtype="0" fill="hold" grpId="0" nodeType="afterEffect">
                                  <p:stCondLst>
                                    <p:cond delay="0"/>
                                  </p:stCondLst>
                                  <p:childTnLst>
                                    <p:set>
                                      <p:cBhvr>
                                        <p:cTn id="44" dur="1" fill="hold">
                                          <p:stCondLst>
                                            <p:cond delay="0"/>
                                          </p:stCondLst>
                                        </p:cTn>
                                        <p:tgtEl>
                                          <p:spTgt spid="5136"/>
                                        </p:tgtEl>
                                        <p:attrNameLst>
                                          <p:attrName>style.visibility</p:attrName>
                                        </p:attrNameLst>
                                      </p:cBhvr>
                                      <p:to>
                                        <p:strVal val="visible"/>
                                      </p:to>
                                    </p:set>
                                    <p:animEffect transition="in" filter="fade">
                                      <p:cBhvr>
                                        <p:cTn id="45" dur="2000"/>
                                        <p:tgtEl>
                                          <p:spTgt spid="5136"/>
                                        </p:tgtEl>
                                      </p:cBhvr>
                                    </p:animEffect>
                                  </p:childTnLst>
                                </p:cTn>
                              </p:par>
                            </p:childTnLst>
                          </p:cTn>
                        </p:par>
                        <p:par>
                          <p:cTn id="46" fill="hold" nodeType="afterGroup">
                            <p:stCondLst>
                              <p:cond delay="20000"/>
                            </p:stCondLst>
                            <p:childTnLst>
                              <p:par>
                                <p:cTn id="47" presetID="10" presetClass="entr" presetSubtype="0" fill="hold" grpId="0" nodeType="afterEffect">
                                  <p:stCondLst>
                                    <p:cond delay="0"/>
                                  </p:stCondLst>
                                  <p:childTnLst>
                                    <p:set>
                                      <p:cBhvr>
                                        <p:cTn id="48" dur="1" fill="hold">
                                          <p:stCondLst>
                                            <p:cond delay="0"/>
                                          </p:stCondLst>
                                        </p:cTn>
                                        <p:tgtEl>
                                          <p:spTgt spid="5145"/>
                                        </p:tgtEl>
                                        <p:attrNameLst>
                                          <p:attrName>style.visibility</p:attrName>
                                        </p:attrNameLst>
                                      </p:cBhvr>
                                      <p:to>
                                        <p:strVal val="visible"/>
                                      </p:to>
                                    </p:set>
                                    <p:animEffect transition="in" filter="fade">
                                      <p:cBhvr>
                                        <p:cTn id="49" dur="2000"/>
                                        <p:tgtEl>
                                          <p:spTgt spid="5145"/>
                                        </p:tgtEl>
                                      </p:cBhvr>
                                    </p:animEffect>
                                  </p:childTnLst>
                                </p:cTn>
                              </p:par>
                            </p:childTnLst>
                          </p:cTn>
                        </p:par>
                        <p:par>
                          <p:cTn id="50" fill="hold" nodeType="afterGroup">
                            <p:stCondLst>
                              <p:cond delay="22000"/>
                            </p:stCondLst>
                            <p:childTnLst>
                              <p:par>
                                <p:cTn id="51" presetID="10" presetClass="entr" presetSubtype="0" fill="hold" grpId="0" nodeType="afterEffect">
                                  <p:stCondLst>
                                    <p:cond delay="2500"/>
                                  </p:stCondLst>
                                  <p:childTnLst>
                                    <p:set>
                                      <p:cBhvr>
                                        <p:cTn id="52" dur="1" fill="hold">
                                          <p:stCondLst>
                                            <p:cond delay="0"/>
                                          </p:stCondLst>
                                        </p:cTn>
                                        <p:tgtEl>
                                          <p:spTgt spid="5147"/>
                                        </p:tgtEl>
                                        <p:attrNameLst>
                                          <p:attrName>style.visibility</p:attrName>
                                        </p:attrNameLst>
                                      </p:cBhvr>
                                      <p:to>
                                        <p:strVal val="visible"/>
                                      </p:to>
                                    </p:set>
                                    <p:animEffect transition="in" filter="fade">
                                      <p:cBhvr>
                                        <p:cTn id="53" dur="2000"/>
                                        <p:tgtEl>
                                          <p:spTgt spid="5147"/>
                                        </p:tgtEl>
                                      </p:cBhvr>
                                    </p:animEffect>
                                  </p:childTnLst>
                                </p:cTn>
                              </p:par>
                            </p:childTnLst>
                          </p:cTn>
                        </p:par>
                        <p:par>
                          <p:cTn id="54" fill="hold" nodeType="afterGroup">
                            <p:stCondLst>
                              <p:cond delay="26500"/>
                            </p:stCondLst>
                            <p:childTnLst>
                              <p:par>
                                <p:cTn id="55" presetID="10" presetClass="entr" presetSubtype="0" fill="hold" grpId="0" nodeType="afterEffect">
                                  <p:stCondLst>
                                    <p:cond delay="2500"/>
                                  </p:stCondLst>
                                  <p:childTnLst>
                                    <p:set>
                                      <p:cBhvr>
                                        <p:cTn id="56" dur="1" fill="hold">
                                          <p:stCondLst>
                                            <p:cond delay="0"/>
                                          </p:stCondLst>
                                        </p:cTn>
                                        <p:tgtEl>
                                          <p:spTgt spid="5146"/>
                                        </p:tgtEl>
                                        <p:attrNameLst>
                                          <p:attrName>style.visibility</p:attrName>
                                        </p:attrNameLst>
                                      </p:cBhvr>
                                      <p:to>
                                        <p:strVal val="visible"/>
                                      </p:to>
                                    </p:set>
                                    <p:animEffect transition="in" filter="fade">
                                      <p:cBhvr>
                                        <p:cTn id="57" dur="2000"/>
                                        <p:tgtEl>
                                          <p:spTgt spid="5146"/>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dissolve">
                                      <p:cBhvr>
                                        <p:cTn id="6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2" grpId="0" animBg="1"/>
      <p:bldP spid="5134" grpId="0"/>
      <p:bldP spid="5135" grpId="0" animBg="1"/>
      <p:bldP spid="5136" grpId="0"/>
      <p:bldP spid="5137" grpId="0"/>
      <p:bldP spid="5138" grpId="0"/>
      <p:bldP spid="5139" grpId="0" animBg="1"/>
      <p:bldP spid="5143" grpId="0"/>
      <p:bldP spid="5144" grpId="0"/>
      <p:bldP spid="5145" grpId="0" animBg="1"/>
      <p:bldP spid="5146" grpId="0" animBg="1"/>
      <p:bldP spid="5147" grpId="0" animBg="1"/>
      <p:bldP spid="30" grpId="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56674" name="Picture 2" descr="Africa"/>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371600" y="1314450"/>
            <a:ext cx="14049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6675" name="Picture 3" descr="motto"/>
          <p:cNvPicPr>
            <a:picLocks noGrp="1" noChangeAspect="1" noChangeArrowheads="1"/>
          </p:cNvPicPr>
          <p:nvPr>
            <p:ph type="ctrTitle"/>
          </p:nvPr>
        </p:nvPicPr>
        <p:blipFill>
          <a:blip r:embed="rId5" cstate="print">
            <a:extLst>
              <a:ext uri="{28A0092B-C50C-407E-A947-70E740481C1C}">
                <a14:useLocalDpi xmlns:a14="http://schemas.microsoft.com/office/drawing/2010/main"/>
              </a:ext>
            </a:extLst>
          </a:blip>
          <a:srcRect/>
          <a:stretch>
            <a:fillRect/>
          </a:stretch>
        </p:blipFill>
        <p:spPr>
          <a:xfrm>
            <a:off x="762000" y="5429251"/>
            <a:ext cx="2362200" cy="327422"/>
          </a:xfrm>
        </p:spPr>
      </p:pic>
      <p:sp>
        <p:nvSpPr>
          <p:cNvPr id="1733636" name="Rectangle 4"/>
          <p:cNvSpPr>
            <a:spLocks noGrp="1" noChangeArrowheads="1"/>
          </p:cNvSpPr>
          <p:nvPr>
            <p:ph type="ctrTitle"/>
          </p:nvPr>
        </p:nvSpPr>
        <p:spPr>
          <a:xfrm>
            <a:off x="1" y="2943225"/>
            <a:ext cx="9143999" cy="3077766"/>
          </a:xfrm>
          <a:solidFill>
            <a:srgbClr val="000090"/>
          </a:solidFill>
          <a:effectLst>
            <a:outerShdw blurRad="63500" dist="35921" dir="2700000" algn="ctr" rotWithShape="0">
              <a:schemeClr val="tx2">
                <a:alpha val="74998"/>
              </a:schemeClr>
            </a:outerShdw>
          </a:effectLst>
        </p:spPr>
        <p:txBody>
          <a:bodyPr/>
          <a:lstStyle/>
          <a:p>
            <a:pPr rtl="1">
              <a:defRPr/>
            </a:pPr>
            <a:r>
              <a:rPr lang="ar-JO" sz="3200" dirty="0">
                <a:solidFill>
                  <a:srgbClr val="FFFFFF"/>
                </a:solidFill>
                <a:cs typeface="Arial" panose="020B0604020202020204" pitchFamily="34" charset="0"/>
              </a:rPr>
              <a:t>ليكون الجميع واحداً كما أنك أنت أيها الآب في وأنا فيك ليكونوا هم أيضاً واحداً فينا ل</a:t>
            </a:r>
            <a:r>
              <a:rPr lang="ar-JO" sz="3200" dirty="0">
                <a:solidFill>
                  <a:srgbClr val="FFFF00"/>
                </a:solidFill>
                <a:cs typeface="Arial" panose="020B0604020202020204" pitchFamily="34" charset="0"/>
              </a:rPr>
              <a:t>يؤمن</a:t>
            </a:r>
            <a:r>
              <a:rPr lang="ar-JO" sz="3200" dirty="0">
                <a:solidFill>
                  <a:srgbClr val="FFFFFF"/>
                </a:solidFill>
                <a:cs typeface="Arial" panose="020B0604020202020204" pitchFamily="34" charset="0"/>
              </a:rPr>
              <a:t> العالم أنك أرسلتني وأنا قد أعطيتهم المجد الذي أعطيتني ليكونوا واحداً كما أننا نحن واحد أنا فيهم وأنت في ليكونوا مكملين إلى واحد و</a:t>
            </a:r>
            <a:r>
              <a:rPr lang="ar-JO" sz="3200" dirty="0">
                <a:solidFill>
                  <a:srgbClr val="FFFF00"/>
                </a:solidFill>
                <a:cs typeface="Arial" panose="020B0604020202020204" pitchFamily="34" charset="0"/>
              </a:rPr>
              <a:t>ليعلم العالم </a:t>
            </a:r>
            <a:r>
              <a:rPr lang="ar-JO" sz="3200" dirty="0">
                <a:solidFill>
                  <a:srgbClr val="FFFFFF"/>
                </a:solidFill>
                <a:cs typeface="Arial" panose="020B0604020202020204" pitchFamily="34" charset="0"/>
              </a:rPr>
              <a:t>أنك أرسلتني وأحببتهم كما أحببتني (21ب-23)</a:t>
            </a:r>
            <a:endParaRPr lang="en-US" sz="3200" dirty="0">
              <a:solidFill>
                <a:srgbClr val="FFFFFF"/>
              </a:solidFill>
              <a:cs typeface="Arial" panose="020B0604020202020204" pitchFamily="34" charset="0"/>
            </a:endParaRPr>
          </a:p>
        </p:txBody>
      </p:sp>
    </p:spTree>
    <p:extLst>
      <p:ext uri="{BB962C8B-B14F-4D97-AF65-F5344CB8AC3E}">
        <p14:creationId xmlns:p14="http://schemas.microsoft.com/office/powerpoint/2010/main" val="24199166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733636"/>
                                        </p:tgtEl>
                                        <p:attrNameLst>
                                          <p:attrName>style.visibility</p:attrName>
                                        </p:attrNameLst>
                                      </p:cBhvr>
                                      <p:to>
                                        <p:strVal val="visible"/>
                                      </p:to>
                                    </p:set>
                                    <p:animEffect transition="in" filter="fade">
                                      <p:cBhvr>
                                        <p:cTn id="7" dur="1000"/>
                                        <p:tgtEl>
                                          <p:spTgt spid="1733636"/>
                                        </p:tgtEl>
                                      </p:cBhvr>
                                    </p:animEffect>
                                    <p:anim calcmode="lin" valueType="num">
                                      <p:cBhvr>
                                        <p:cTn id="8" dur="1000" fill="hold"/>
                                        <p:tgtEl>
                                          <p:spTgt spid="1733636"/>
                                        </p:tgtEl>
                                        <p:attrNameLst>
                                          <p:attrName>ppt_x</p:attrName>
                                        </p:attrNameLst>
                                      </p:cBhvr>
                                      <p:tavLst>
                                        <p:tav tm="0">
                                          <p:val>
                                            <p:strVal val="#ppt_x"/>
                                          </p:val>
                                        </p:tav>
                                        <p:tav tm="100000">
                                          <p:val>
                                            <p:strVal val="#ppt_x"/>
                                          </p:val>
                                        </p:tav>
                                      </p:tavLst>
                                    </p:anim>
                                    <p:anim calcmode="lin" valueType="num">
                                      <p:cBhvr>
                                        <p:cTn id="9" dur="900" decel="100000" fill="hold"/>
                                        <p:tgtEl>
                                          <p:spTgt spid="173363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3363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3636"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1" y="839093"/>
            <a:ext cx="9140051" cy="6190307"/>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مقابلة مع قائد كاثوليكي</a:t>
            </a:r>
            <a:endParaRPr lang="en-US" dirty="0">
              <a:cs typeface="Arial" panose="020B0604020202020204" pitchFamily="34" charset="0"/>
            </a:endParaRPr>
          </a:p>
        </p:txBody>
      </p:sp>
    </p:spTree>
    <p:extLst>
      <p:ext uri="{BB962C8B-B14F-4D97-AF65-F5344CB8AC3E}">
        <p14:creationId xmlns:p14="http://schemas.microsoft.com/office/powerpoint/2010/main" val="613391983"/>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Rectangle 2"/>
          <p:cNvSpPr>
            <a:spLocks noGrp="1" noChangeArrowheads="1"/>
          </p:cNvSpPr>
          <p:nvPr>
            <p:ph type="title"/>
          </p:nvPr>
        </p:nvSpPr>
        <p:spPr>
          <a:xfrm>
            <a:off x="0" y="392529"/>
            <a:ext cx="9144000" cy="571500"/>
          </a:xfrm>
          <a:noFill/>
          <a:ln>
            <a:noFill/>
          </a:ln>
        </p:spPr>
        <p:txBody>
          <a:bodyPr vert="horz" wrap="square" lIns="91440" tIns="45720" rIns="91440" bIns="45720" numCol="1" anchor="ctr" anchorCtr="0" compatLnSpc="1">
            <a:prstTxWarp prst="textNoShape">
              <a:avLst/>
            </a:prstTxWarp>
          </a:bodyPr>
          <a:lstStyle/>
          <a:p>
            <a:r>
              <a:rPr lang="ar-JO" sz="4800" b="1" kern="1200"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مدينة – دولة سنغافورة</a:t>
            </a:r>
            <a:endParaRPr lang="en-US" sz="4800" b="1" kern="1200"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pic>
        <p:nvPicPr>
          <p:cNvPr id="74240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827" y="1141159"/>
            <a:ext cx="4905375" cy="5200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742405"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257802" y="1141159"/>
            <a:ext cx="3789363" cy="5200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552391729"/>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3426" name="Rectangle 2"/>
          <p:cNvSpPr>
            <a:spLocks noGrp="1" noChangeArrowheads="1"/>
          </p:cNvSpPr>
          <p:nvPr>
            <p:ph type="title"/>
          </p:nvPr>
        </p:nvSpPr>
        <p:spPr>
          <a:xfrm>
            <a:off x="0" y="265474"/>
            <a:ext cx="9144000" cy="1021326"/>
          </a:xfrm>
        </p:spPr>
        <p:txBody>
          <a:bodyPr/>
          <a:lstStyle/>
          <a:p>
            <a:pPr eaLnBrk="1" hangingPunct="1">
              <a:defRPr/>
            </a:pPr>
            <a:r>
              <a:rPr lang="ar-JO" sz="4000" b="1" dirty="0">
                <a:solidFill>
                  <a:schemeClr val="bg1"/>
                </a:solidFill>
                <a:latin typeface="Arial" panose="020B0604020202020204" pitchFamily="34" charset="0"/>
                <a:cs typeface="Arial" panose="020B0604020202020204" pitchFamily="34" charset="0"/>
              </a:rPr>
              <a:t>تعدد ثقافات</a:t>
            </a:r>
            <a:r>
              <a:rPr lang="en-US" sz="4000" b="1" dirty="0">
                <a:solidFill>
                  <a:schemeClr val="bg1"/>
                </a:solidFill>
                <a:latin typeface="Arial" panose="020B0604020202020204" pitchFamily="34" charset="0"/>
                <a:cs typeface="Arial" panose="020B0604020202020204" pitchFamily="34" charset="0"/>
              </a:rPr>
              <a:t> • </a:t>
            </a:r>
            <a:r>
              <a:rPr lang="ar-JO" sz="4000" b="1" dirty="0">
                <a:solidFill>
                  <a:schemeClr val="bg1"/>
                </a:solidFill>
                <a:latin typeface="Arial" panose="020B0604020202020204" pitchFamily="34" charset="0"/>
                <a:cs typeface="Arial" panose="020B0604020202020204" pitchFamily="34" charset="0"/>
              </a:rPr>
              <a:t>تعدد أعراق</a:t>
            </a:r>
            <a:r>
              <a:rPr lang="en-US" sz="4000" b="1" dirty="0">
                <a:solidFill>
                  <a:schemeClr val="bg1"/>
                </a:solidFill>
                <a:latin typeface="Arial" panose="020B0604020202020204" pitchFamily="34" charset="0"/>
                <a:cs typeface="Arial" panose="020B0604020202020204" pitchFamily="34" charset="0"/>
              </a:rPr>
              <a:t> • </a:t>
            </a:r>
            <a:r>
              <a:rPr lang="ar-JO" sz="4000" b="1" dirty="0">
                <a:solidFill>
                  <a:schemeClr val="bg1"/>
                </a:solidFill>
                <a:latin typeface="Arial" panose="020B0604020202020204" pitchFamily="34" charset="0"/>
                <a:cs typeface="Arial" panose="020B0604020202020204" pitchFamily="34" charset="0"/>
              </a:rPr>
              <a:t>تعدد أديان</a:t>
            </a:r>
            <a:endParaRPr lang="en-US" sz="4000" b="1" dirty="0">
              <a:solidFill>
                <a:schemeClr val="bg1"/>
              </a:solidFill>
              <a:latin typeface="Arial" panose="020B0604020202020204" pitchFamily="34" charset="0"/>
              <a:cs typeface="Arial" panose="020B0604020202020204" pitchFamily="34" charset="0"/>
            </a:endParaRPr>
          </a:p>
        </p:txBody>
      </p:sp>
      <p:pic>
        <p:nvPicPr>
          <p:cNvPr id="743427"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349713" y="1485896"/>
            <a:ext cx="3932237" cy="51066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743428" name="Picture 4"/>
          <p:cNvPicPr>
            <a:picLocks noChangeAspect="1" noChangeArrowheads="1"/>
          </p:cNvPicPr>
          <p:nvPr/>
        </p:nvPicPr>
        <p:blipFill>
          <a:blip r:embed="rId4" cstate="print">
            <a:lum bright="-6000"/>
            <a:extLst>
              <a:ext uri="{28A0092B-C50C-407E-A947-70E740481C1C}">
                <a14:useLocalDpi xmlns:a14="http://schemas.microsoft.com/office/drawing/2010/main"/>
              </a:ext>
            </a:extLst>
          </a:blip>
          <a:srcRect/>
          <a:stretch>
            <a:fillRect/>
          </a:stretch>
        </p:blipFill>
        <p:spPr bwMode="auto">
          <a:xfrm>
            <a:off x="4761375" y="1530880"/>
            <a:ext cx="4092575" cy="50044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43429" name="Rectangle 5"/>
          <p:cNvSpPr>
            <a:spLocks noGrp="1" noChangeArrowheads="1"/>
          </p:cNvSpPr>
          <p:nvPr>
            <p:ph type="body" idx="1"/>
          </p:nvPr>
        </p:nvSpPr>
        <p:spPr>
          <a:xfrm>
            <a:off x="776748" y="1658247"/>
            <a:ext cx="7842448" cy="4752535"/>
          </a:xfrm>
          <a:noFill/>
          <a:ln>
            <a:noFill/>
          </a:ln>
        </p:spPr>
        <p:txBody>
          <a:bodyPr vert="horz" wrap="square" lIns="91440" tIns="45720" rIns="91440" bIns="45720" numCol="1" anchor="ctr" anchorCtr="0" compatLnSpc="1">
            <a:prstTxWarp prst="textNoShape">
              <a:avLst/>
            </a:prstTxWarp>
          </a:bodyPr>
          <a:lstStyle/>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الهندوس هم هنود</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البوذيين هم صينيون</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المسلمين هم ملايو</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المسيحيون فقط هم من يعبرون الخطوط العرقية بشكل فعال مع أن الملايو لم يتم الوصول إليهم بعد</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05236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43428"/>
                                        </p:tgtEl>
                                        <p:attrNameLst>
                                          <p:attrName>style.visibility</p:attrName>
                                        </p:attrNameLst>
                                      </p:cBhvr>
                                      <p:to>
                                        <p:strVal val="visible"/>
                                      </p:to>
                                    </p:set>
                                    <p:animEffect transition="in" filter="dissolve">
                                      <p:cBhvr>
                                        <p:cTn id="7" dur="500"/>
                                        <p:tgtEl>
                                          <p:spTgt spid="743428"/>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743427"/>
                                        </p:tgtEl>
                                        <p:attrNameLst>
                                          <p:attrName>style.visibility</p:attrName>
                                        </p:attrNameLst>
                                      </p:cBhvr>
                                      <p:to>
                                        <p:strVal val="visible"/>
                                      </p:to>
                                    </p:set>
                                    <p:animEffect transition="in" filter="dissolve">
                                      <p:cBhvr>
                                        <p:cTn id="11" dur="500"/>
                                        <p:tgtEl>
                                          <p:spTgt spid="743427"/>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43429">
                                            <p:txEl>
                                              <p:pRg st="0" end="0"/>
                                            </p:txEl>
                                          </p:spTgt>
                                        </p:tgtEl>
                                        <p:attrNameLst>
                                          <p:attrName>style.visibility</p:attrName>
                                        </p:attrNameLst>
                                      </p:cBhvr>
                                      <p:to>
                                        <p:strVal val="visible"/>
                                      </p:to>
                                    </p:set>
                                    <p:animEffect transition="in" filter="dissolve">
                                      <p:cBhvr>
                                        <p:cTn id="16" dur="500"/>
                                        <p:tgtEl>
                                          <p:spTgt spid="74342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43429">
                                            <p:txEl>
                                              <p:pRg st="1" end="1"/>
                                            </p:txEl>
                                          </p:spTgt>
                                        </p:tgtEl>
                                        <p:attrNameLst>
                                          <p:attrName>style.visibility</p:attrName>
                                        </p:attrNameLst>
                                      </p:cBhvr>
                                      <p:to>
                                        <p:strVal val="visible"/>
                                      </p:to>
                                    </p:set>
                                    <p:animEffect transition="in" filter="dissolve">
                                      <p:cBhvr>
                                        <p:cTn id="21" dur="500"/>
                                        <p:tgtEl>
                                          <p:spTgt spid="743429">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43429">
                                            <p:txEl>
                                              <p:pRg st="2" end="2"/>
                                            </p:txEl>
                                          </p:spTgt>
                                        </p:tgtEl>
                                        <p:attrNameLst>
                                          <p:attrName>style.visibility</p:attrName>
                                        </p:attrNameLst>
                                      </p:cBhvr>
                                      <p:to>
                                        <p:strVal val="visible"/>
                                      </p:to>
                                    </p:set>
                                    <p:animEffect transition="in" filter="dissolve">
                                      <p:cBhvr>
                                        <p:cTn id="26" dur="500"/>
                                        <p:tgtEl>
                                          <p:spTgt spid="743429">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743429">
                                            <p:txEl>
                                              <p:pRg st="3" end="3"/>
                                            </p:txEl>
                                          </p:spTgt>
                                        </p:tgtEl>
                                        <p:attrNameLst>
                                          <p:attrName>style.visibility</p:attrName>
                                        </p:attrNameLst>
                                      </p:cBhvr>
                                      <p:to>
                                        <p:strVal val="visible"/>
                                      </p:to>
                                    </p:set>
                                    <p:animEffect transition="in" filter="dissolve">
                                      <p:cBhvr>
                                        <p:cTn id="31" dur="500"/>
                                        <p:tgtEl>
                                          <p:spTgt spid="7434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429"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8980128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5EE4BB0-BE13-436D-A321-9629C61CE41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النصف الأول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4-8، مرقس 13: 5-8، لوقا 21: 8-11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علامات السنوات الثلاثة ونصف الأولى من الضيقة أعطيت لتحذير إسرائيل من الدينونة القادمة في المجيء الثاني للمسيح</a:t>
            </a:r>
            <a:r>
              <a:rPr lang="ar-SA"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16060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01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27" name="WordArt 53"/>
          <p:cNvSpPr>
            <a:spLocks noChangeArrowheads="1" noChangeShapeType="1" noTextEdit="1"/>
          </p:cNvSpPr>
          <p:nvPr/>
        </p:nvSpPr>
        <p:spPr bwMode="auto">
          <a:xfrm>
            <a:off x="2748928" y="2276872"/>
            <a:ext cx="4191000" cy="2114550"/>
          </a:xfrm>
          <a:prstGeom prst="rect">
            <a:avLst/>
          </a:prstGeom>
        </p:spPr>
        <p:txBody>
          <a:bodyPr wrap="none" numCol="1"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r>
              <a:rPr lang="en-US"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 </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69776111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4" descr="colossians1_16-so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000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0466" name="Rectangle 2"/>
          <p:cNvSpPr>
            <a:spLocks noGrp="1" noChangeArrowheads="1"/>
          </p:cNvSpPr>
          <p:nvPr>
            <p:ph type="ctrTitle"/>
          </p:nvPr>
        </p:nvSpPr>
        <p:spPr>
          <a:xfrm>
            <a:off x="0" y="836712"/>
            <a:ext cx="4788024" cy="4896544"/>
          </a:xfrm>
          <a:noFill/>
          <a:effectLst/>
        </p:spPr>
        <p:txBody>
          <a:bodyPr/>
          <a:lstStyle/>
          <a:p>
            <a:pPr marL="714375" indent="-714375" eaLnBrk="1" hangingPunct="1">
              <a:defRPr/>
            </a:pPr>
            <a:r>
              <a:rPr lang="ar-JO" dirty="0">
                <a:solidFill>
                  <a:schemeClr val="bg1"/>
                </a:solidFill>
                <a:effectLst>
                  <a:glow rad="228600">
                    <a:schemeClr val="tx1"/>
                  </a:glow>
                </a:effectLst>
                <a:cs typeface="Arial" panose="020B0604020202020204" pitchFamily="34" charset="0"/>
              </a:rPr>
              <a:t>2. سنكون متحدين في السماء للأبد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لذا دعونا نبدأ بالتوافق الآن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(24)</a:t>
            </a:r>
            <a:endParaRPr lang="en-US" dirty="0">
              <a:solidFill>
                <a:schemeClr val="bg1"/>
              </a:solidFill>
              <a:effectLst>
                <a:glow rad="228600">
                  <a:schemeClr val="tx1"/>
                </a:glow>
              </a:effectLst>
              <a:cs typeface="Arial" panose="020B0604020202020204" pitchFamily="34" charset="0"/>
            </a:endParaRPr>
          </a:p>
        </p:txBody>
      </p:sp>
    </p:spTree>
    <p:extLst>
      <p:ext uri="{BB962C8B-B14F-4D97-AF65-F5344CB8AC3E}">
        <p14:creationId xmlns:p14="http://schemas.microsoft.com/office/powerpoint/2010/main" val="383085041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57250"/>
            <a:ext cx="5292080" cy="5150958"/>
          </a:xfrm>
          <a:prstGeom prst="rect">
            <a:avLst/>
          </a:prstGeom>
        </p:spPr>
      </p:pic>
      <p:sp>
        <p:nvSpPr>
          <p:cNvPr id="3" name="Title 2"/>
          <p:cNvSpPr>
            <a:spLocks noGrp="1"/>
          </p:cNvSpPr>
          <p:nvPr>
            <p:ph type="ctrTitle"/>
          </p:nvPr>
        </p:nvSpPr>
        <p:spPr>
          <a:xfrm>
            <a:off x="4644008" y="857250"/>
            <a:ext cx="4499992" cy="5143500"/>
          </a:xfrm>
          <a:solidFill>
            <a:schemeClr val="tx1"/>
          </a:solidFill>
        </p:spPr>
        <p:txBody>
          <a:bodyPr/>
          <a:lstStyle/>
          <a:p>
            <a:r>
              <a:rPr lang="ar-JO" altLang="ja-JP" sz="3200" dirty="0">
                <a:solidFill>
                  <a:schemeClr val="bg1"/>
                </a:solidFill>
                <a:effectLst>
                  <a:glow rad="228600">
                    <a:schemeClr val="tx1"/>
                  </a:glow>
                </a:effectLst>
                <a:ea typeface="ＭＳ Ｐゴシック" charset="0"/>
                <a:cs typeface="Arial" panose="020B0604020202020204" pitchFamily="34" charset="0"/>
              </a:rPr>
              <a:t>أيها الآب أريد أن هؤلاء الذين أعطيتني </a:t>
            </a:r>
            <a:r>
              <a:rPr lang="ar-JO" altLang="ja-JP" sz="3200" dirty="0">
                <a:solidFill>
                  <a:srgbClr val="FFFF00"/>
                </a:solidFill>
                <a:effectLst>
                  <a:glow rad="228600">
                    <a:schemeClr val="tx1"/>
                  </a:glow>
                </a:effectLst>
                <a:ea typeface="ＭＳ Ｐゴシック" charset="0"/>
                <a:cs typeface="Arial" panose="020B0604020202020204" pitchFamily="34" charset="0"/>
              </a:rPr>
              <a:t>يكونون معي حيث أكون </a:t>
            </a:r>
            <a:r>
              <a:rPr lang="ar-JO" altLang="ja-JP" sz="3200" dirty="0">
                <a:solidFill>
                  <a:schemeClr val="bg1"/>
                </a:solidFill>
                <a:effectLst>
                  <a:glow rad="228600">
                    <a:schemeClr val="tx1"/>
                  </a:glow>
                </a:effectLst>
                <a:ea typeface="ＭＳ Ｐゴシック" charset="0"/>
                <a:cs typeface="Arial" panose="020B0604020202020204" pitchFamily="34" charset="0"/>
              </a:rPr>
              <a:t>أنا لينظروا مجدي الذي أعطيتني لأنك أحببتني قبل إنشاء العالم (17: 24)</a:t>
            </a:r>
            <a:endParaRPr lang="en-US" sz="3200" dirty="0">
              <a:cs typeface="Arial" panose="020B0604020202020204" pitchFamily="34" charset="0"/>
            </a:endParaRPr>
          </a:p>
        </p:txBody>
      </p:sp>
    </p:spTree>
    <p:extLst>
      <p:ext uri="{BB962C8B-B14F-4D97-AF65-F5344CB8AC3E}">
        <p14:creationId xmlns:p14="http://schemas.microsoft.com/office/powerpoint/2010/main" val="323287695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35497" y="0"/>
            <a:ext cx="4074780" cy="6858000"/>
          </a:xfrm>
          <a:prstGeom prst="rect">
            <a:avLst/>
          </a:prstGeom>
        </p:spPr>
      </p:pic>
      <p:sp>
        <p:nvSpPr>
          <p:cNvPr id="3" name="Title 2"/>
          <p:cNvSpPr>
            <a:spLocks noGrp="1"/>
          </p:cNvSpPr>
          <p:nvPr>
            <p:ph type="ctrTitle"/>
          </p:nvPr>
        </p:nvSpPr>
        <p:spPr>
          <a:xfrm>
            <a:off x="4110276" y="980728"/>
            <a:ext cx="5033723" cy="4136962"/>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إيجاد الإتجاهات في السماء</a:t>
            </a:r>
            <a:endParaRPr lang="en-US" dirty="0">
              <a:cs typeface="Arial" panose="020B0604020202020204" pitchFamily="34" charset="0"/>
            </a:endParaRPr>
          </a:p>
        </p:txBody>
      </p:sp>
    </p:spTree>
    <p:extLst>
      <p:ext uri="{BB962C8B-B14F-4D97-AF65-F5344CB8AC3E}">
        <p14:creationId xmlns:p14="http://schemas.microsoft.com/office/powerpoint/2010/main" val="2895897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7419"/>
            <a:ext cx="9144000" cy="61205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9411" name="Rectangle 3"/>
          <p:cNvSpPr>
            <a:spLocks noGrp="1" noChangeArrowheads="1"/>
          </p:cNvSpPr>
          <p:nvPr>
            <p:ph type="title"/>
          </p:nvPr>
        </p:nvSpPr>
        <p:spPr>
          <a:xfrm>
            <a:off x="0" y="29533"/>
            <a:ext cx="9144000" cy="707886"/>
          </a:xfrm>
          <a:solidFill>
            <a:srgbClr val="000066"/>
          </a:solidFill>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defRPr/>
            </a:pPr>
            <a:r>
              <a:rPr lang="ar-JO" sz="4000" b="1" dirty="0">
                <a:solidFill>
                  <a:schemeClr val="bg1"/>
                </a:solidFill>
                <a:latin typeface="Arial" panose="020B0604020202020204" pitchFamily="34" charset="0"/>
                <a:cs typeface="Arial" panose="020B0604020202020204" pitchFamily="34" charset="0"/>
              </a:rPr>
              <a:t>كلية سنغافورة للكتاب المقدس</a:t>
            </a:r>
            <a:endParaRPr lang="en-US" sz="40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5620898"/>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8754" name="Picture 2"/>
          <p:cNvPicPr>
            <a:picLocks noChangeArrowheads="1"/>
          </p:cNvPicPr>
          <p:nvPr/>
        </p:nvPicPr>
        <p:blipFill>
          <a:blip r:embed="rId3" cstate="print">
            <a:lum bright="-78000" contrast="-6000"/>
          </a:blip>
          <a:srcRect/>
          <a:stretch>
            <a:fillRect/>
          </a:stretch>
        </p:blipFill>
        <p:spPr bwMode="auto">
          <a:xfrm>
            <a:off x="0" y="2057400"/>
            <a:ext cx="9144000" cy="3943350"/>
          </a:xfrm>
          <a:prstGeom prst="rect">
            <a:avLst/>
          </a:prstGeom>
          <a:noFill/>
          <a:ln w="12700">
            <a:noFill/>
            <a:miter lim="800000"/>
            <a:headEnd/>
            <a:tailEnd/>
          </a:ln>
          <a:effectLst>
            <a:outerShdw blurRad="63500" dist="53882" dir="2700000" algn="ctr" rotWithShape="0">
              <a:schemeClr val="tx1">
                <a:alpha val="74998"/>
              </a:schemeClr>
            </a:outerShdw>
          </a:effectLst>
        </p:spPr>
      </p:pic>
      <p:sp>
        <p:nvSpPr>
          <p:cNvPr id="1098755" name="Rectangle 3"/>
          <p:cNvSpPr>
            <a:spLocks noGrp="1" noChangeArrowheads="1"/>
          </p:cNvSpPr>
          <p:nvPr>
            <p:ph type="title"/>
          </p:nvPr>
        </p:nvSpPr>
        <p:spPr>
          <a:xfrm>
            <a:off x="1" y="78581"/>
            <a:ext cx="9143999" cy="957263"/>
          </a:xfrm>
          <a:effectLst>
            <a:outerShdw blurRad="63500" dist="53882" dir="2700000" algn="ctr" rotWithShape="0">
              <a:schemeClr val="tx1">
                <a:alpha val="74998"/>
              </a:schemeClr>
            </a:outerShdw>
          </a:effectLst>
        </p:spPr>
        <p:txBody>
          <a:bodyPr vert="horz" wrap="square" lIns="90488" tIns="44450" rIns="90488" bIns="44450" numCol="1" anchor="ctr" anchorCtr="0" compatLnSpc="1">
            <a:prstTxWarp prst="textNoShape">
              <a:avLst/>
            </a:prstTxWarp>
          </a:bodyPr>
          <a:lstStyle/>
          <a:p>
            <a:pPr eaLnBrk="1" hangingPunct="1">
              <a:defRPr/>
            </a:pPr>
            <a:r>
              <a:rPr lang="ar-JO" sz="5400" b="1" dirty="0">
                <a:solidFill>
                  <a:schemeClr val="accent1"/>
                </a:solidFill>
                <a:latin typeface="Arial" panose="020B0604020202020204" pitchFamily="34" charset="0"/>
                <a:ea typeface="ＭＳ Ｐゴシック" charset="0"/>
                <a:cs typeface="Arial" panose="020B0604020202020204" pitchFamily="34" charset="0"/>
              </a:rPr>
              <a:t>مدارس كلية سنغافورة للكتاب المقدس</a:t>
            </a:r>
            <a:endParaRPr lang="en-US" sz="5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098756" name="Rectangle 4"/>
          <p:cNvSpPr>
            <a:spLocks noChangeArrowheads="1"/>
          </p:cNvSpPr>
          <p:nvPr/>
        </p:nvSpPr>
        <p:spPr bwMode="auto">
          <a:xfrm>
            <a:off x="941696" y="2628900"/>
            <a:ext cx="8202303"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تأسست 1952</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57" name="Text Box 5" descr="Wide upward diagonal"/>
          <p:cNvSpPr txBox="1">
            <a:spLocks noChangeArrowheads="1"/>
          </p:cNvSpPr>
          <p:nvPr/>
        </p:nvSpPr>
        <p:spPr bwMode="auto">
          <a:xfrm>
            <a:off x="228600" y="1602045"/>
            <a:ext cx="20574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صيني</a:t>
            </a:r>
            <a:endParaRPr lang="en-US" sz="3600" b="1" dirty="0">
              <a:solidFill>
                <a:srgbClr val="000000"/>
              </a:solidFill>
              <a:latin typeface="Arial" panose="020B0604020202020204" pitchFamily="34" charset="0"/>
              <a:cs typeface="Arial" panose="020B0604020202020204" pitchFamily="34" charset="0"/>
            </a:endParaRPr>
          </a:p>
        </p:txBody>
      </p:sp>
      <p:sp>
        <p:nvSpPr>
          <p:cNvPr id="1098758" name="Text Box 6" descr="Wide downward diagonal"/>
          <p:cNvSpPr txBox="1">
            <a:spLocks noChangeArrowheads="1"/>
          </p:cNvSpPr>
          <p:nvPr/>
        </p:nvSpPr>
        <p:spPr bwMode="auto">
          <a:xfrm>
            <a:off x="6934200" y="1602045"/>
            <a:ext cx="20574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إنجليزي</a:t>
            </a:r>
            <a:endParaRPr lang="en-US" sz="3600" b="1" dirty="0">
              <a:solidFill>
                <a:srgbClr val="FFFFFF"/>
              </a:solidFill>
              <a:latin typeface="Arial" panose="020B0604020202020204" pitchFamily="34" charset="0"/>
              <a:cs typeface="Arial" panose="020B0604020202020204" pitchFamily="34" charset="0"/>
            </a:endParaRPr>
          </a:p>
        </p:txBody>
      </p:sp>
      <p:sp>
        <p:nvSpPr>
          <p:cNvPr id="1098759" name="Text Box 7"/>
          <p:cNvSpPr txBox="1">
            <a:spLocks noChangeArrowheads="1"/>
          </p:cNvSpPr>
          <p:nvPr/>
        </p:nvSpPr>
        <p:spPr bwMode="auto">
          <a:xfrm>
            <a:off x="2286000" y="1602045"/>
            <a:ext cx="19050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موسيقى</a:t>
            </a:r>
            <a:endParaRPr lang="en-US" sz="3600" b="1" dirty="0">
              <a:solidFill>
                <a:srgbClr val="FFFFFF"/>
              </a:solidFill>
              <a:latin typeface="Arial" panose="020B0604020202020204" pitchFamily="34" charset="0"/>
              <a:cs typeface="Arial" panose="020B0604020202020204" pitchFamily="34" charset="0"/>
            </a:endParaRPr>
          </a:p>
        </p:txBody>
      </p:sp>
      <p:sp>
        <p:nvSpPr>
          <p:cNvPr id="1098760" name="Rectangle 8"/>
          <p:cNvSpPr>
            <a:spLocks noChangeArrowheads="1"/>
          </p:cNvSpPr>
          <p:nvPr/>
        </p:nvSpPr>
        <p:spPr bwMode="auto">
          <a:xfrm>
            <a:off x="955342" y="3143250"/>
            <a:ext cx="5521657"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31 مدرس بدوام كامل</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1" name="Rectangle 9"/>
          <p:cNvSpPr>
            <a:spLocks noChangeArrowheads="1"/>
          </p:cNvSpPr>
          <p:nvPr/>
        </p:nvSpPr>
        <p:spPr bwMode="auto">
          <a:xfrm>
            <a:off x="941696" y="3657600"/>
            <a:ext cx="5535303"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500 طالب</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2" name="Rectangle 10"/>
          <p:cNvSpPr>
            <a:spLocks noChangeArrowheads="1"/>
          </p:cNvSpPr>
          <p:nvPr/>
        </p:nvSpPr>
        <p:spPr bwMode="auto">
          <a:xfrm>
            <a:off x="955343" y="4171950"/>
            <a:ext cx="5521656" cy="5715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25 طائفة</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3" name="Rectangle 11"/>
          <p:cNvSpPr>
            <a:spLocks noChangeArrowheads="1"/>
          </p:cNvSpPr>
          <p:nvPr/>
        </p:nvSpPr>
        <p:spPr bwMode="auto">
          <a:xfrm>
            <a:off x="914400" y="4743450"/>
            <a:ext cx="5562600"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25 بلد</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4191000" y="1602045"/>
            <a:ext cx="27432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مشورة</a:t>
            </a:r>
            <a:endParaRPr lang="en-US" sz="3600" b="1" dirty="0">
              <a:solidFill>
                <a:srgbClr val="FFFFFF"/>
              </a:solidFill>
              <a:latin typeface="Arial" panose="020B0604020202020204" pitchFamily="34" charset="0"/>
              <a:cs typeface="Arial" panose="020B0604020202020204" pitchFamily="34" charset="0"/>
            </a:endParaRPr>
          </a:p>
        </p:txBody>
      </p:sp>
      <p:sp>
        <p:nvSpPr>
          <p:cNvPr id="14" name="Rectangle 11"/>
          <p:cNvSpPr>
            <a:spLocks noChangeArrowheads="1"/>
          </p:cNvSpPr>
          <p:nvPr/>
        </p:nvSpPr>
        <p:spPr bwMode="auto">
          <a:xfrm>
            <a:off x="955342" y="5257800"/>
            <a:ext cx="5521657"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29 لغة</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47307278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98757"/>
                                        </p:tgtEl>
                                        <p:attrNameLst>
                                          <p:attrName>style.visibility</p:attrName>
                                        </p:attrNameLst>
                                      </p:cBhvr>
                                      <p:to>
                                        <p:strVal val="visible"/>
                                      </p:to>
                                    </p:set>
                                    <p:anim calcmode="lin" valueType="num">
                                      <p:cBhvr additive="base">
                                        <p:cTn id="7" dur="500" fill="hold"/>
                                        <p:tgtEl>
                                          <p:spTgt spid="1098757"/>
                                        </p:tgtEl>
                                        <p:attrNameLst>
                                          <p:attrName>ppt_x</p:attrName>
                                        </p:attrNameLst>
                                      </p:cBhvr>
                                      <p:tavLst>
                                        <p:tav tm="0">
                                          <p:val>
                                            <p:strVal val="0-#ppt_w/2"/>
                                          </p:val>
                                        </p:tav>
                                        <p:tav tm="100000">
                                          <p:val>
                                            <p:strVal val="#ppt_x"/>
                                          </p:val>
                                        </p:tav>
                                      </p:tavLst>
                                    </p:anim>
                                    <p:anim calcmode="lin" valueType="num">
                                      <p:cBhvr additive="base">
                                        <p:cTn id="8" dur="500" fill="hold"/>
                                        <p:tgtEl>
                                          <p:spTgt spid="109875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8" fill="hold" grpId="0" nodeType="afterEffect">
                                  <p:stCondLst>
                                    <p:cond delay="1000"/>
                                  </p:stCondLst>
                                  <p:childTnLst>
                                    <p:set>
                                      <p:cBhvr>
                                        <p:cTn id="11" dur="1" fill="hold">
                                          <p:stCondLst>
                                            <p:cond delay="0"/>
                                          </p:stCondLst>
                                        </p:cTn>
                                        <p:tgtEl>
                                          <p:spTgt spid="1098758"/>
                                        </p:tgtEl>
                                        <p:attrNameLst>
                                          <p:attrName>style.visibility</p:attrName>
                                        </p:attrNameLst>
                                      </p:cBhvr>
                                      <p:to>
                                        <p:strVal val="visible"/>
                                      </p:to>
                                    </p:set>
                                    <p:anim calcmode="lin" valueType="num">
                                      <p:cBhvr additive="base">
                                        <p:cTn id="12" dur="500" fill="hold"/>
                                        <p:tgtEl>
                                          <p:spTgt spid="1098758"/>
                                        </p:tgtEl>
                                        <p:attrNameLst>
                                          <p:attrName>ppt_x</p:attrName>
                                        </p:attrNameLst>
                                      </p:cBhvr>
                                      <p:tavLst>
                                        <p:tav tm="0">
                                          <p:val>
                                            <p:strVal val="0-#ppt_w/2"/>
                                          </p:val>
                                        </p:tav>
                                        <p:tav tm="100000">
                                          <p:val>
                                            <p:strVal val="#ppt_x"/>
                                          </p:val>
                                        </p:tav>
                                      </p:tavLst>
                                    </p:anim>
                                    <p:anim calcmode="lin" valueType="num">
                                      <p:cBhvr additive="base">
                                        <p:cTn id="13" dur="500" fill="hold"/>
                                        <p:tgtEl>
                                          <p:spTgt spid="109875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3" presetClass="entr" presetSubtype="528" fill="hold" grpId="0" nodeType="afterEffect">
                                  <p:stCondLst>
                                    <p:cond delay="2000"/>
                                  </p:stCondLst>
                                  <p:childTnLst>
                                    <p:set>
                                      <p:cBhvr>
                                        <p:cTn id="16" dur="1" fill="hold">
                                          <p:stCondLst>
                                            <p:cond delay="0"/>
                                          </p:stCondLst>
                                        </p:cTn>
                                        <p:tgtEl>
                                          <p:spTgt spid="1098759"/>
                                        </p:tgtEl>
                                        <p:attrNameLst>
                                          <p:attrName>style.visibility</p:attrName>
                                        </p:attrNameLst>
                                      </p:cBhvr>
                                      <p:to>
                                        <p:strVal val="visible"/>
                                      </p:to>
                                    </p:set>
                                    <p:anim calcmode="lin" valueType="num">
                                      <p:cBhvr>
                                        <p:cTn id="17" dur="500" fill="hold"/>
                                        <p:tgtEl>
                                          <p:spTgt spid="1098759"/>
                                        </p:tgtEl>
                                        <p:attrNameLst>
                                          <p:attrName>ppt_w</p:attrName>
                                        </p:attrNameLst>
                                      </p:cBhvr>
                                      <p:tavLst>
                                        <p:tav tm="0">
                                          <p:val>
                                            <p:fltVal val="0"/>
                                          </p:val>
                                        </p:tav>
                                        <p:tav tm="100000">
                                          <p:val>
                                            <p:strVal val="#ppt_w"/>
                                          </p:val>
                                        </p:tav>
                                      </p:tavLst>
                                    </p:anim>
                                    <p:anim calcmode="lin" valueType="num">
                                      <p:cBhvr>
                                        <p:cTn id="18" dur="500" fill="hold"/>
                                        <p:tgtEl>
                                          <p:spTgt spid="1098759"/>
                                        </p:tgtEl>
                                        <p:attrNameLst>
                                          <p:attrName>ppt_h</p:attrName>
                                        </p:attrNameLst>
                                      </p:cBhvr>
                                      <p:tavLst>
                                        <p:tav tm="0">
                                          <p:val>
                                            <p:fltVal val="0"/>
                                          </p:val>
                                        </p:tav>
                                        <p:tav tm="100000">
                                          <p:val>
                                            <p:strVal val="#ppt_h"/>
                                          </p:val>
                                        </p:tav>
                                      </p:tavLst>
                                    </p:anim>
                                    <p:anim calcmode="lin" valueType="num">
                                      <p:cBhvr>
                                        <p:cTn id="19" dur="500" fill="hold"/>
                                        <p:tgtEl>
                                          <p:spTgt spid="1098759"/>
                                        </p:tgtEl>
                                        <p:attrNameLst>
                                          <p:attrName>ppt_x</p:attrName>
                                        </p:attrNameLst>
                                      </p:cBhvr>
                                      <p:tavLst>
                                        <p:tav tm="0">
                                          <p:val>
                                            <p:fltVal val="0.5"/>
                                          </p:val>
                                        </p:tav>
                                        <p:tav tm="100000">
                                          <p:val>
                                            <p:strVal val="#ppt_x"/>
                                          </p:val>
                                        </p:tav>
                                      </p:tavLst>
                                    </p:anim>
                                    <p:anim calcmode="lin" valueType="num">
                                      <p:cBhvr>
                                        <p:cTn id="20" dur="500" fill="hold"/>
                                        <p:tgtEl>
                                          <p:spTgt spid="1098759"/>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5500"/>
                            </p:stCondLst>
                            <p:childTnLst>
                              <p:par>
                                <p:cTn id="22" presetID="23" presetClass="entr" presetSubtype="528" fill="hold" grpId="0" nodeType="afterEffect">
                                  <p:stCondLst>
                                    <p:cond delay="200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 calcmode="lin" valueType="num">
                                      <p:cBhvr>
                                        <p:cTn id="26" dur="500" fill="hold"/>
                                        <p:tgtEl>
                                          <p:spTgt spid="13"/>
                                        </p:tgtEl>
                                        <p:attrNameLst>
                                          <p:attrName>ppt_x</p:attrName>
                                        </p:attrNameLst>
                                      </p:cBhvr>
                                      <p:tavLst>
                                        <p:tav tm="0">
                                          <p:val>
                                            <p:fltVal val="0.5"/>
                                          </p:val>
                                        </p:tav>
                                        <p:tav tm="100000">
                                          <p:val>
                                            <p:strVal val="#ppt_x"/>
                                          </p:val>
                                        </p:tav>
                                      </p:tavLst>
                                    </p:anim>
                                    <p:anim calcmode="lin" valueType="num">
                                      <p:cBhvr>
                                        <p:cTn id="27" dur="500" fill="hold"/>
                                        <p:tgtEl>
                                          <p:spTgt spid="13"/>
                                        </p:tgtEl>
                                        <p:attrNameLst>
                                          <p:attrName>ppt_y</p:attrName>
                                        </p:attrNameLst>
                                      </p:cBhvr>
                                      <p:tavLst>
                                        <p:tav tm="0">
                                          <p:val>
                                            <p:fltVal val="0.5"/>
                                          </p:val>
                                        </p:tav>
                                        <p:tav tm="100000">
                                          <p:val>
                                            <p:strVal val="#ppt_y"/>
                                          </p:val>
                                        </p:tav>
                                      </p:tavLst>
                                    </p:anim>
                                  </p:childTnLst>
                                </p:cTn>
                              </p:par>
                            </p:childTnLst>
                          </p:cTn>
                        </p:par>
                        <p:par>
                          <p:cTn id="28" fill="hold" nodeType="afterGroup">
                            <p:stCondLst>
                              <p:cond delay="8000"/>
                            </p:stCondLst>
                            <p:childTnLst>
                              <p:par>
                                <p:cTn id="29" presetID="9" presetClass="entr" presetSubtype="0" fill="hold" grpId="0" nodeType="afterEffect">
                                  <p:stCondLst>
                                    <p:cond delay="2000"/>
                                  </p:stCondLst>
                                  <p:iterate type="lt">
                                    <p:tmPct val="100000"/>
                                  </p:iterate>
                                  <p:childTnLst>
                                    <p:set>
                                      <p:cBhvr>
                                        <p:cTn id="30" dur="1" fill="hold">
                                          <p:stCondLst>
                                            <p:cond delay="0"/>
                                          </p:stCondLst>
                                        </p:cTn>
                                        <p:tgtEl>
                                          <p:spTgt spid="1098756"/>
                                        </p:tgtEl>
                                        <p:attrNameLst>
                                          <p:attrName>style.visibility</p:attrName>
                                        </p:attrNameLst>
                                      </p:cBhvr>
                                      <p:to>
                                        <p:strVal val="visible"/>
                                      </p:to>
                                    </p:set>
                                    <p:animEffect transition="in" filter="dissolve">
                                      <p:cBhvr>
                                        <p:cTn id="31" dur="75"/>
                                        <p:tgtEl>
                                          <p:spTgt spid="1098756"/>
                                        </p:tgtEl>
                                      </p:cBhvr>
                                    </p:animEffect>
                                  </p:childTnLst>
                                </p:cTn>
                              </p:par>
                            </p:childTnLst>
                          </p:cTn>
                        </p:par>
                        <p:par>
                          <p:cTn id="32" fill="hold" nodeType="afterGroup">
                            <p:stCondLst>
                              <p:cond delay="10675"/>
                            </p:stCondLst>
                            <p:childTnLst>
                              <p:par>
                                <p:cTn id="33" presetID="9" presetClass="entr" presetSubtype="0" fill="hold" grpId="0" nodeType="afterEffect">
                                  <p:stCondLst>
                                    <p:cond delay="2000"/>
                                  </p:stCondLst>
                                  <p:iterate type="lt">
                                    <p:tmPct val="100000"/>
                                  </p:iterate>
                                  <p:childTnLst>
                                    <p:set>
                                      <p:cBhvr>
                                        <p:cTn id="34" dur="1" fill="hold">
                                          <p:stCondLst>
                                            <p:cond delay="0"/>
                                          </p:stCondLst>
                                        </p:cTn>
                                        <p:tgtEl>
                                          <p:spTgt spid="1098760"/>
                                        </p:tgtEl>
                                        <p:attrNameLst>
                                          <p:attrName>style.visibility</p:attrName>
                                        </p:attrNameLst>
                                      </p:cBhvr>
                                      <p:to>
                                        <p:strVal val="visible"/>
                                      </p:to>
                                    </p:set>
                                    <p:animEffect transition="in" filter="dissolve">
                                      <p:cBhvr>
                                        <p:cTn id="35" dur="75"/>
                                        <p:tgtEl>
                                          <p:spTgt spid="1098760"/>
                                        </p:tgtEl>
                                      </p:cBhvr>
                                    </p:animEffect>
                                  </p:childTnLst>
                                </p:cTn>
                              </p:par>
                            </p:childTnLst>
                          </p:cTn>
                        </p:par>
                        <p:par>
                          <p:cTn id="36" fill="hold" nodeType="afterGroup">
                            <p:stCondLst>
                              <p:cond delay="13800"/>
                            </p:stCondLst>
                            <p:childTnLst>
                              <p:par>
                                <p:cTn id="37" presetID="9" presetClass="entr" presetSubtype="0" fill="hold" grpId="0" nodeType="afterEffect">
                                  <p:stCondLst>
                                    <p:cond delay="2000"/>
                                  </p:stCondLst>
                                  <p:iterate type="lt">
                                    <p:tmPct val="100000"/>
                                  </p:iterate>
                                  <p:childTnLst>
                                    <p:set>
                                      <p:cBhvr>
                                        <p:cTn id="38" dur="1" fill="hold">
                                          <p:stCondLst>
                                            <p:cond delay="0"/>
                                          </p:stCondLst>
                                        </p:cTn>
                                        <p:tgtEl>
                                          <p:spTgt spid="1098761"/>
                                        </p:tgtEl>
                                        <p:attrNameLst>
                                          <p:attrName>style.visibility</p:attrName>
                                        </p:attrNameLst>
                                      </p:cBhvr>
                                      <p:to>
                                        <p:strVal val="visible"/>
                                      </p:to>
                                    </p:set>
                                    <p:animEffect transition="in" filter="dissolve">
                                      <p:cBhvr>
                                        <p:cTn id="39" dur="75"/>
                                        <p:tgtEl>
                                          <p:spTgt spid="1098761"/>
                                        </p:tgtEl>
                                      </p:cBhvr>
                                    </p:animEffect>
                                  </p:childTnLst>
                                </p:cTn>
                              </p:par>
                            </p:childTnLst>
                          </p:cTn>
                        </p:par>
                        <p:par>
                          <p:cTn id="40" fill="hold" nodeType="afterGroup">
                            <p:stCondLst>
                              <p:cond delay="16325"/>
                            </p:stCondLst>
                            <p:childTnLst>
                              <p:par>
                                <p:cTn id="41" presetID="9" presetClass="entr" presetSubtype="0" fill="hold" grpId="0" nodeType="afterEffect">
                                  <p:stCondLst>
                                    <p:cond delay="2000"/>
                                  </p:stCondLst>
                                  <p:iterate type="lt">
                                    <p:tmPct val="100000"/>
                                  </p:iterate>
                                  <p:childTnLst>
                                    <p:set>
                                      <p:cBhvr>
                                        <p:cTn id="42" dur="1" fill="hold">
                                          <p:stCondLst>
                                            <p:cond delay="0"/>
                                          </p:stCondLst>
                                        </p:cTn>
                                        <p:tgtEl>
                                          <p:spTgt spid="1098762"/>
                                        </p:tgtEl>
                                        <p:attrNameLst>
                                          <p:attrName>style.visibility</p:attrName>
                                        </p:attrNameLst>
                                      </p:cBhvr>
                                      <p:to>
                                        <p:strVal val="visible"/>
                                      </p:to>
                                    </p:set>
                                    <p:animEffect transition="in" filter="dissolve">
                                      <p:cBhvr>
                                        <p:cTn id="43" dur="75"/>
                                        <p:tgtEl>
                                          <p:spTgt spid="1098762"/>
                                        </p:tgtEl>
                                      </p:cBhvr>
                                    </p:animEffect>
                                  </p:childTnLst>
                                </p:cTn>
                              </p:par>
                            </p:childTnLst>
                          </p:cTn>
                        </p:par>
                        <p:par>
                          <p:cTn id="44" fill="hold" nodeType="afterGroup">
                            <p:stCondLst>
                              <p:cond delay="18850"/>
                            </p:stCondLst>
                            <p:childTnLst>
                              <p:par>
                                <p:cTn id="45" presetID="9" presetClass="entr" presetSubtype="0" fill="hold" grpId="0" nodeType="afterEffect">
                                  <p:stCondLst>
                                    <p:cond delay="2000"/>
                                  </p:stCondLst>
                                  <p:iterate type="lt">
                                    <p:tmPct val="100000"/>
                                  </p:iterate>
                                  <p:childTnLst>
                                    <p:set>
                                      <p:cBhvr>
                                        <p:cTn id="46" dur="1" fill="hold">
                                          <p:stCondLst>
                                            <p:cond delay="0"/>
                                          </p:stCondLst>
                                        </p:cTn>
                                        <p:tgtEl>
                                          <p:spTgt spid="1098763"/>
                                        </p:tgtEl>
                                        <p:attrNameLst>
                                          <p:attrName>style.visibility</p:attrName>
                                        </p:attrNameLst>
                                      </p:cBhvr>
                                      <p:to>
                                        <p:strVal val="visible"/>
                                      </p:to>
                                    </p:set>
                                    <p:animEffect transition="in" filter="dissolve">
                                      <p:cBhvr>
                                        <p:cTn id="47" dur="75"/>
                                        <p:tgtEl>
                                          <p:spTgt spid="1098763"/>
                                        </p:tgtEl>
                                      </p:cBhvr>
                                    </p:animEffect>
                                  </p:childTnLst>
                                </p:cTn>
                              </p:par>
                            </p:childTnLst>
                          </p:cTn>
                        </p:par>
                        <p:par>
                          <p:cTn id="48" fill="hold" nodeType="afterGroup">
                            <p:stCondLst>
                              <p:cond delay="21225"/>
                            </p:stCondLst>
                            <p:childTnLst>
                              <p:par>
                                <p:cTn id="49" presetID="9" presetClass="entr" presetSubtype="0" fill="hold" grpId="0" nodeType="afterEffect">
                                  <p:stCondLst>
                                    <p:cond delay="2000"/>
                                  </p:stCondLst>
                                  <p:iterate type="lt">
                                    <p:tmPct val="100000"/>
                                  </p:iterate>
                                  <p:childTnLst>
                                    <p:set>
                                      <p:cBhvr>
                                        <p:cTn id="50" dur="1" fill="hold">
                                          <p:stCondLst>
                                            <p:cond delay="0"/>
                                          </p:stCondLst>
                                        </p:cTn>
                                        <p:tgtEl>
                                          <p:spTgt spid="14"/>
                                        </p:tgtEl>
                                        <p:attrNameLst>
                                          <p:attrName>style.visibility</p:attrName>
                                        </p:attrNameLst>
                                      </p:cBhvr>
                                      <p:to>
                                        <p:strVal val="visible"/>
                                      </p:to>
                                    </p:set>
                                    <p:animEffect transition="in" filter="dissolve">
                                      <p:cBhvr>
                                        <p:cTn id="51" dur="75"/>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8756" grpId="0" autoUpdateAnimBg="0"/>
      <p:bldP spid="1098757" grpId="0" animBg="1" autoUpdateAnimBg="0"/>
      <p:bldP spid="1098758" grpId="0" animBg="1" autoUpdateAnimBg="0"/>
      <p:bldP spid="1098759" grpId="0" animBg="1" autoUpdateAnimBg="0"/>
      <p:bldP spid="1098760" grpId="0" autoUpdateAnimBg="0"/>
      <p:bldP spid="1098761" grpId="0" autoUpdateAnimBg="0"/>
      <p:bldP spid="1098762" grpId="0" autoUpdateAnimBg="0"/>
      <p:bldP spid="1098763" grpId="0" autoUpdateAnimBg="0"/>
      <p:bldP spid="13" grpId="0" animBg="1" autoUpdateAnimBg="0"/>
      <p:bldP spid="14" grpId="0" autoUpdateAnimBg="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Grp="1" noChangeArrowheads="1"/>
          </p:cNvSpPr>
          <p:nvPr>
            <p:ph type="ctrTitle"/>
          </p:nvPr>
        </p:nvSpPr>
        <p:spPr>
          <a:xfrm>
            <a:off x="304800" y="2571750"/>
            <a:ext cx="8153400" cy="857250"/>
          </a:xfrm>
          <a:noFill/>
        </p:spPr>
        <p:txBody>
          <a:bodyPr/>
          <a:lstStyle/>
          <a:p>
            <a:pPr eaLnBrk="1" hangingPunct="1"/>
            <a:r>
              <a:rPr lang="ar-JO" sz="6000" dirty="0">
                <a:solidFill>
                  <a:schemeClr val="bg1"/>
                </a:solidFill>
                <a:cs typeface="Arial" panose="020B0604020202020204" pitchFamily="34" charset="0"/>
              </a:rPr>
              <a:t>وحدة الكنيسة</a:t>
            </a:r>
            <a:endParaRPr lang="en-US" sz="5400" dirty="0">
              <a:solidFill>
                <a:schemeClr val="bg1"/>
              </a:solidFill>
              <a:cs typeface="Arial" panose="020B0604020202020204" pitchFamily="34" charset="0"/>
            </a:endParaRPr>
          </a:p>
        </p:txBody>
      </p:sp>
      <p:sp>
        <p:nvSpPr>
          <p:cNvPr id="1735683" name="Rectangle 3"/>
          <p:cNvSpPr>
            <a:spLocks noGrp="1" noChangeArrowheads="1"/>
          </p:cNvSpPr>
          <p:nvPr>
            <p:ph type="subTitle" idx="1"/>
          </p:nvPr>
        </p:nvSpPr>
        <p:spPr/>
        <p:txBody>
          <a:bodyPr/>
          <a:lstStyle/>
          <a:p>
            <a:pPr eaLnBrk="1" hangingPunct="1"/>
            <a:r>
              <a:rPr lang="ar-JO" sz="4400" dirty="0">
                <a:solidFill>
                  <a:schemeClr val="bg1"/>
                </a:solidFill>
                <a:cs typeface="Arial" panose="020B0604020202020204" pitchFamily="34" charset="0"/>
              </a:rPr>
              <a:t>متى</a:t>
            </a:r>
            <a:r>
              <a:rPr lang="ar-JO" sz="4400" u="sng" dirty="0">
                <a:solidFill>
                  <a:schemeClr val="bg1"/>
                </a:solidFill>
                <a:cs typeface="Arial" panose="020B0604020202020204" pitchFamily="34" charset="0"/>
              </a:rPr>
              <a:t> لا </a:t>
            </a:r>
            <a:r>
              <a:rPr lang="ar-JO" sz="4400" dirty="0">
                <a:solidFill>
                  <a:schemeClr val="bg1"/>
                </a:solidFill>
                <a:cs typeface="Arial" panose="020B0604020202020204" pitchFamily="34" charset="0"/>
              </a:rPr>
              <a:t>يجب أن نعمل معاً؟</a:t>
            </a:r>
            <a:endParaRPr lang="en-US" sz="4000" dirty="0">
              <a:solidFill>
                <a:schemeClr val="bg1"/>
              </a:solidFill>
              <a:cs typeface="Arial" panose="020B0604020202020204" pitchFamily="34" charset="0"/>
            </a:endParaRPr>
          </a:p>
        </p:txBody>
      </p:sp>
      <p:sp>
        <p:nvSpPr>
          <p:cNvPr id="1735684" name="Freeform 4"/>
          <p:cNvSpPr>
            <a:spLocks/>
          </p:cNvSpPr>
          <p:nvPr/>
        </p:nvSpPr>
        <p:spPr bwMode="auto">
          <a:xfrm>
            <a:off x="3954462" y="0"/>
            <a:ext cx="854075" cy="6728530"/>
          </a:xfrm>
          <a:custGeom>
            <a:avLst/>
            <a:gdLst>
              <a:gd name="T0" fmla="*/ 2147483647 w 538"/>
              <a:gd name="T1" fmla="*/ 0 h 4473"/>
              <a:gd name="T2" fmla="*/ 2147483647 w 538"/>
              <a:gd name="T3" fmla="*/ 2147483647 h 4473"/>
              <a:gd name="T4" fmla="*/ 2147483647 w 538"/>
              <a:gd name="T5" fmla="*/ 2147483647 h 4473"/>
              <a:gd name="T6" fmla="*/ 2147483647 w 538"/>
              <a:gd name="T7" fmla="*/ 2147483647 h 4473"/>
              <a:gd name="T8" fmla="*/ 2147483647 w 538"/>
              <a:gd name="T9" fmla="*/ 2147483647 h 4473"/>
              <a:gd name="T10" fmla="*/ 2147483647 w 538"/>
              <a:gd name="T11" fmla="*/ 2147483647 h 4473"/>
              <a:gd name="T12" fmla="*/ 2147483647 w 538"/>
              <a:gd name="T13" fmla="*/ 2147483647 h 4473"/>
              <a:gd name="T14" fmla="*/ 2147483647 w 538"/>
              <a:gd name="T15" fmla="*/ 2147483647 h 4473"/>
              <a:gd name="T16" fmla="*/ 2147483647 w 538"/>
              <a:gd name="T17" fmla="*/ 2147483647 h 4473"/>
              <a:gd name="T18" fmla="*/ 2147483647 w 538"/>
              <a:gd name="T19" fmla="*/ 2147483647 h 4473"/>
              <a:gd name="T20" fmla="*/ 2147483647 w 538"/>
              <a:gd name="T21" fmla="*/ 2147483647 h 4473"/>
              <a:gd name="T22" fmla="*/ 2147483647 w 538"/>
              <a:gd name="T23" fmla="*/ 2147483647 h 4473"/>
              <a:gd name="T24" fmla="*/ 2147483647 w 538"/>
              <a:gd name="T25" fmla="*/ 2147483647 h 4473"/>
              <a:gd name="T26" fmla="*/ 2147483647 w 538"/>
              <a:gd name="T27" fmla="*/ 2147483647 h 4473"/>
              <a:gd name="T28" fmla="*/ 2147483647 w 538"/>
              <a:gd name="T29" fmla="*/ 2147483647 h 4473"/>
              <a:gd name="T30" fmla="*/ 2147483647 w 538"/>
              <a:gd name="T31" fmla="*/ 2147483647 h 4473"/>
              <a:gd name="T32" fmla="*/ 2147483647 w 538"/>
              <a:gd name="T33" fmla="*/ 2147483647 h 4473"/>
              <a:gd name="T34" fmla="*/ 2147483647 w 538"/>
              <a:gd name="T35" fmla="*/ 2147483647 h 4473"/>
              <a:gd name="T36" fmla="*/ 2147483647 w 538"/>
              <a:gd name="T37" fmla="*/ 2147483647 h 4473"/>
              <a:gd name="T38" fmla="*/ 2147483647 w 538"/>
              <a:gd name="T39" fmla="*/ 2147483647 h 4473"/>
              <a:gd name="T40" fmla="*/ 2147483647 w 538"/>
              <a:gd name="T41" fmla="*/ 2147483647 h 4473"/>
              <a:gd name="T42" fmla="*/ 2147483647 w 538"/>
              <a:gd name="T43" fmla="*/ 2147483647 h 4473"/>
              <a:gd name="T44" fmla="*/ 2147483647 w 538"/>
              <a:gd name="T45" fmla="*/ 2147483647 h 4473"/>
              <a:gd name="T46" fmla="*/ 2147483647 w 538"/>
              <a:gd name="T47" fmla="*/ 2147483647 h 4473"/>
              <a:gd name="T48" fmla="*/ 2147483647 w 538"/>
              <a:gd name="T49" fmla="*/ 2147483647 h 4473"/>
              <a:gd name="T50" fmla="*/ 2147483647 w 538"/>
              <a:gd name="T51" fmla="*/ 2147483647 h 4473"/>
              <a:gd name="T52" fmla="*/ 2147483647 w 538"/>
              <a:gd name="T53" fmla="*/ 2147483647 h 4473"/>
              <a:gd name="T54" fmla="*/ 2147483647 w 538"/>
              <a:gd name="T55" fmla="*/ 2147483647 h 4473"/>
              <a:gd name="T56" fmla="*/ 2147483647 w 538"/>
              <a:gd name="T57" fmla="*/ 2147483647 h 4473"/>
              <a:gd name="T58" fmla="*/ 2147483647 w 538"/>
              <a:gd name="T59" fmla="*/ 2147483647 h 4473"/>
              <a:gd name="T60" fmla="*/ 2147483647 w 538"/>
              <a:gd name="T61" fmla="*/ 2147483647 h 4473"/>
              <a:gd name="T62" fmla="*/ 2147483647 w 538"/>
              <a:gd name="T63" fmla="*/ 2147483647 h 4473"/>
              <a:gd name="T64" fmla="*/ 2147483647 w 538"/>
              <a:gd name="T65" fmla="*/ 2147483647 h 4473"/>
              <a:gd name="T66" fmla="*/ 2147483647 w 538"/>
              <a:gd name="T67" fmla="*/ 2147483647 h 4473"/>
              <a:gd name="T68" fmla="*/ 2147483647 w 538"/>
              <a:gd name="T69" fmla="*/ 2147483647 h 4473"/>
              <a:gd name="T70" fmla="*/ 2147483647 w 538"/>
              <a:gd name="T71" fmla="*/ 2147483647 h 4473"/>
              <a:gd name="T72" fmla="*/ 2147483647 w 538"/>
              <a:gd name="T73" fmla="*/ 2147483647 h 4473"/>
              <a:gd name="T74" fmla="*/ 2147483647 w 538"/>
              <a:gd name="T75" fmla="*/ 2147483647 h 4473"/>
              <a:gd name="T76" fmla="*/ 2147483647 w 538"/>
              <a:gd name="T77" fmla="*/ 2147483647 h 4473"/>
              <a:gd name="T78" fmla="*/ 2147483647 w 538"/>
              <a:gd name="T79" fmla="*/ 2147483647 h 4473"/>
              <a:gd name="T80" fmla="*/ 2147483647 w 538"/>
              <a:gd name="T81" fmla="*/ 2147483647 h 4473"/>
              <a:gd name="T82" fmla="*/ 2147483647 w 538"/>
              <a:gd name="T83" fmla="*/ 2147483647 h 4473"/>
              <a:gd name="T84" fmla="*/ 2147483647 w 538"/>
              <a:gd name="T85" fmla="*/ 2147483647 h 4473"/>
              <a:gd name="T86" fmla="*/ 2147483647 w 538"/>
              <a:gd name="T87" fmla="*/ 2147483647 h 4473"/>
              <a:gd name="T88" fmla="*/ 2147483647 w 538"/>
              <a:gd name="T89" fmla="*/ 2147483647 h 4473"/>
              <a:gd name="T90" fmla="*/ 2147483647 w 538"/>
              <a:gd name="T91" fmla="*/ 2147483647 h 44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38"/>
              <a:gd name="T139" fmla="*/ 0 h 4473"/>
              <a:gd name="T140" fmla="*/ 538 w 538"/>
              <a:gd name="T141" fmla="*/ 4473 h 44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38" h="4473">
                <a:moveTo>
                  <a:pt x="227" y="0"/>
                </a:moveTo>
                <a:cubicBezTo>
                  <a:pt x="201" y="40"/>
                  <a:pt x="190" y="56"/>
                  <a:pt x="235" y="85"/>
                </a:cubicBezTo>
                <a:cubicBezTo>
                  <a:pt x="205" y="132"/>
                  <a:pt x="201" y="127"/>
                  <a:pt x="212" y="186"/>
                </a:cubicBezTo>
                <a:cubicBezTo>
                  <a:pt x="209" y="196"/>
                  <a:pt x="208" y="207"/>
                  <a:pt x="204" y="217"/>
                </a:cubicBezTo>
                <a:cubicBezTo>
                  <a:pt x="200" y="225"/>
                  <a:pt x="183" y="232"/>
                  <a:pt x="188" y="241"/>
                </a:cubicBezTo>
                <a:cubicBezTo>
                  <a:pt x="193" y="250"/>
                  <a:pt x="209" y="246"/>
                  <a:pt x="220" y="248"/>
                </a:cubicBezTo>
                <a:cubicBezTo>
                  <a:pt x="242" y="251"/>
                  <a:pt x="266" y="253"/>
                  <a:pt x="289" y="256"/>
                </a:cubicBezTo>
                <a:cubicBezTo>
                  <a:pt x="286" y="269"/>
                  <a:pt x="291" y="285"/>
                  <a:pt x="282" y="295"/>
                </a:cubicBezTo>
                <a:cubicBezTo>
                  <a:pt x="270" y="306"/>
                  <a:pt x="235" y="311"/>
                  <a:pt x="235" y="311"/>
                </a:cubicBezTo>
                <a:cubicBezTo>
                  <a:pt x="230" y="334"/>
                  <a:pt x="225" y="357"/>
                  <a:pt x="220" y="380"/>
                </a:cubicBezTo>
                <a:cubicBezTo>
                  <a:pt x="210" y="419"/>
                  <a:pt x="188" y="497"/>
                  <a:pt x="188" y="497"/>
                </a:cubicBezTo>
                <a:cubicBezTo>
                  <a:pt x="181" y="583"/>
                  <a:pt x="168" y="593"/>
                  <a:pt x="204" y="668"/>
                </a:cubicBezTo>
                <a:cubicBezTo>
                  <a:pt x="224" y="710"/>
                  <a:pt x="250" y="750"/>
                  <a:pt x="274" y="792"/>
                </a:cubicBezTo>
                <a:cubicBezTo>
                  <a:pt x="281" y="805"/>
                  <a:pt x="297" y="831"/>
                  <a:pt x="297" y="831"/>
                </a:cubicBezTo>
                <a:cubicBezTo>
                  <a:pt x="299" y="846"/>
                  <a:pt x="298" y="863"/>
                  <a:pt x="305" y="877"/>
                </a:cubicBezTo>
                <a:cubicBezTo>
                  <a:pt x="309" y="885"/>
                  <a:pt x="325" y="883"/>
                  <a:pt x="328" y="893"/>
                </a:cubicBezTo>
                <a:cubicBezTo>
                  <a:pt x="335" y="925"/>
                  <a:pt x="289" y="1001"/>
                  <a:pt x="282" y="1017"/>
                </a:cubicBezTo>
                <a:cubicBezTo>
                  <a:pt x="254" y="1069"/>
                  <a:pt x="223" y="1118"/>
                  <a:pt x="188" y="1165"/>
                </a:cubicBezTo>
                <a:cubicBezTo>
                  <a:pt x="211" y="1170"/>
                  <a:pt x="234" y="1175"/>
                  <a:pt x="258" y="1180"/>
                </a:cubicBezTo>
                <a:cubicBezTo>
                  <a:pt x="304" y="1188"/>
                  <a:pt x="398" y="1204"/>
                  <a:pt x="398" y="1204"/>
                </a:cubicBezTo>
                <a:cubicBezTo>
                  <a:pt x="442" y="1292"/>
                  <a:pt x="400" y="1301"/>
                  <a:pt x="352" y="1367"/>
                </a:cubicBezTo>
                <a:cubicBezTo>
                  <a:pt x="304" y="1431"/>
                  <a:pt x="267" y="1504"/>
                  <a:pt x="220" y="1569"/>
                </a:cubicBezTo>
                <a:cubicBezTo>
                  <a:pt x="0" y="1865"/>
                  <a:pt x="131" y="1670"/>
                  <a:pt x="64" y="1771"/>
                </a:cubicBezTo>
                <a:cubicBezTo>
                  <a:pt x="111" y="1801"/>
                  <a:pt x="175" y="1809"/>
                  <a:pt x="227" y="1833"/>
                </a:cubicBezTo>
                <a:cubicBezTo>
                  <a:pt x="283" y="1858"/>
                  <a:pt x="212" y="1836"/>
                  <a:pt x="282" y="1879"/>
                </a:cubicBezTo>
                <a:cubicBezTo>
                  <a:pt x="333" y="1910"/>
                  <a:pt x="472" y="1935"/>
                  <a:pt x="538" y="1949"/>
                </a:cubicBezTo>
                <a:cubicBezTo>
                  <a:pt x="431" y="2098"/>
                  <a:pt x="372" y="2283"/>
                  <a:pt x="289" y="2446"/>
                </a:cubicBezTo>
                <a:cubicBezTo>
                  <a:pt x="299" y="2448"/>
                  <a:pt x="313" y="2445"/>
                  <a:pt x="320" y="2454"/>
                </a:cubicBezTo>
                <a:cubicBezTo>
                  <a:pt x="324" y="2460"/>
                  <a:pt x="316" y="2469"/>
                  <a:pt x="313" y="2477"/>
                </a:cubicBezTo>
                <a:cubicBezTo>
                  <a:pt x="293" y="2516"/>
                  <a:pt x="278" y="2526"/>
                  <a:pt x="251" y="2563"/>
                </a:cubicBezTo>
                <a:cubicBezTo>
                  <a:pt x="191" y="2640"/>
                  <a:pt x="119" y="2708"/>
                  <a:pt x="64" y="2788"/>
                </a:cubicBezTo>
                <a:cubicBezTo>
                  <a:pt x="100" y="2798"/>
                  <a:pt x="135" y="2816"/>
                  <a:pt x="173" y="2819"/>
                </a:cubicBezTo>
                <a:cubicBezTo>
                  <a:pt x="245" y="2824"/>
                  <a:pt x="317" y="2811"/>
                  <a:pt x="390" y="2811"/>
                </a:cubicBezTo>
                <a:cubicBezTo>
                  <a:pt x="405" y="2811"/>
                  <a:pt x="421" y="2816"/>
                  <a:pt x="437" y="2819"/>
                </a:cubicBezTo>
                <a:cubicBezTo>
                  <a:pt x="470" y="2836"/>
                  <a:pt x="502" y="2837"/>
                  <a:pt x="538" y="2850"/>
                </a:cubicBezTo>
                <a:cubicBezTo>
                  <a:pt x="505" y="3022"/>
                  <a:pt x="401" y="3173"/>
                  <a:pt x="313" y="3324"/>
                </a:cubicBezTo>
                <a:cubicBezTo>
                  <a:pt x="341" y="3326"/>
                  <a:pt x="511" y="3344"/>
                  <a:pt x="515" y="3347"/>
                </a:cubicBezTo>
                <a:cubicBezTo>
                  <a:pt x="517" y="3349"/>
                  <a:pt x="481" y="3477"/>
                  <a:pt x="476" y="3495"/>
                </a:cubicBezTo>
                <a:cubicBezTo>
                  <a:pt x="504" y="3576"/>
                  <a:pt x="483" y="3630"/>
                  <a:pt x="414" y="3666"/>
                </a:cubicBezTo>
                <a:cubicBezTo>
                  <a:pt x="260" y="3915"/>
                  <a:pt x="437" y="3641"/>
                  <a:pt x="289" y="3836"/>
                </a:cubicBezTo>
                <a:cubicBezTo>
                  <a:pt x="224" y="3920"/>
                  <a:pt x="280" y="3880"/>
                  <a:pt x="227" y="3914"/>
                </a:cubicBezTo>
                <a:cubicBezTo>
                  <a:pt x="218" y="3940"/>
                  <a:pt x="213" y="3936"/>
                  <a:pt x="235" y="3961"/>
                </a:cubicBezTo>
                <a:cubicBezTo>
                  <a:pt x="249" y="3977"/>
                  <a:pt x="282" y="4007"/>
                  <a:pt x="282" y="4007"/>
                </a:cubicBezTo>
                <a:cubicBezTo>
                  <a:pt x="272" y="4138"/>
                  <a:pt x="245" y="4265"/>
                  <a:pt x="150" y="4365"/>
                </a:cubicBezTo>
                <a:cubicBezTo>
                  <a:pt x="159" y="4396"/>
                  <a:pt x="177" y="4400"/>
                  <a:pt x="204" y="4419"/>
                </a:cubicBezTo>
                <a:cubicBezTo>
                  <a:pt x="237" y="4468"/>
                  <a:pt x="221" y="4451"/>
                  <a:pt x="243" y="4473"/>
                </a:cubicBezTo>
              </a:path>
            </a:pathLst>
          </a:cu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spTree>
    <p:extLst>
      <p:ext uri="{BB962C8B-B14F-4D97-AF65-F5344CB8AC3E}">
        <p14:creationId xmlns:p14="http://schemas.microsoft.com/office/powerpoint/2010/main" val="3968997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35684"/>
                                        </p:tgtEl>
                                        <p:attrNameLst>
                                          <p:attrName>style.visibility</p:attrName>
                                        </p:attrNameLst>
                                      </p:cBhvr>
                                      <p:to>
                                        <p:strVal val="visible"/>
                                      </p:to>
                                    </p:set>
                                    <p:animEffect transition="in" filter="wipe(up)">
                                      <p:cBhvr>
                                        <p:cTn id="7" dur="500"/>
                                        <p:tgtEl>
                                          <p:spTgt spid="173568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735683">
                                            <p:txEl>
                                              <p:pRg st="0" end="0"/>
                                            </p:txEl>
                                          </p:spTgt>
                                        </p:tgtEl>
                                        <p:attrNameLst>
                                          <p:attrName>style.visibility</p:attrName>
                                        </p:attrNameLst>
                                      </p:cBhvr>
                                      <p:to>
                                        <p:strVal val="visible"/>
                                      </p:to>
                                    </p:set>
                                    <p:animEffect transition="in" filter="wipe(down)">
                                      <p:cBhvr>
                                        <p:cTn id="11" dur="500"/>
                                        <p:tgtEl>
                                          <p:spTgt spid="17356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5683" grpId="0" build="p"/>
      <p:bldP spid="1735684"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1012" name="Text Box 5"/>
          <p:cNvSpPr txBox="1">
            <a:spLocks noChangeArrowheads="1"/>
          </p:cNvSpPr>
          <p:nvPr/>
        </p:nvSpPr>
        <p:spPr bwMode="auto">
          <a:xfrm>
            <a:off x="323850" y="1916906"/>
            <a:ext cx="8280400" cy="4154984"/>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altLang="ja-JP" sz="4400" b="1" dirty="0">
                <a:solidFill>
                  <a:srgbClr val="FFFFFF"/>
                </a:solidFill>
                <a:latin typeface="Arial" panose="020B0604020202020204" pitchFamily="34" charset="0"/>
                <a:cs typeface="Arial" panose="020B0604020202020204" pitchFamily="34" charset="0"/>
              </a:rPr>
              <a:t>لا تكونوا تحت نير مع غير المؤمنين لأنه أية خلطة للبر والإثم وأية شركة للنور مع الظلمة وأي اتفاق للمسيح مع بليعال واي نصيب للمؤمن مع غير المؤمن وأية موافقة لهيكل الله مع الأوثان فإنكم أنتم هيكل الله الحي</a:t>
            </a:r>
            <a:endParaRPr lang="en-US" altLang="ja-JP" sz="4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7998962"/>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AE1C849B-AD8A-1FA6-B84F-A70621DAA388}"/>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3060" name="Text Box 5"/>
          <p:cNvSpPr txBox="1">
            <a:spLocks noChangeArrowheads="1"/>
          </p:cNvSpPr>
          <p:nvPr/>
        </p:nvSpPr>
        <p:spPr bwMode="auto">
          <a:xfrm>
            <a:off x="323850" y="1916907"/>
            <a:ext cx="8280400" cy="3970318"/>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كما قال الله</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إني سأسكن فيهم</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وأسير بينهم</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وأكون لهم إلهاً</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وهم يكونون لي شعباً</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لذلك اخرجوا من وسطهم واعتزلوا يقول الرب</a:t>
            </a:r>
            <a:endParaRPr lang="en-US" altLang="ja-JP" sz="3600" b="1" dirty="0">
              <a:solidFill>
                <a:srgbClr val="FFFFFF"/>
              </a:solidFill>
              <a:latin typeface="Arial" panose="020B0604020202020204" pitchFamily="34" charset="0"/>
              <a:cs typeface="Arial" panose="020B0604020202020204" pitchFamily="34" charset="0"/>
            </a:endParaRPr>
          </a:p>
          <a:p>
            <a:pPr defTabSz="914400" eaLnBrk="0" fontAlgn="base" hangingPunct="0">
              <a:spcBef>
                <a:spcPct val="0"/>
              </a:spcBef>
              <a:spcAft>
                <a:spcPct val="0"/>
              </a:spcAft>
            </a:pPr>
            <a:r>
              <a:rPr lang="en-US" altLang="ja-JP" sz="3600" b="1" dirty="0">
                <a:solidFill>
                  <a:srgbClr val="FFFFFF"/>
                </a:solidFill>
                <a:latin typeface="Arial" panose="020B0604020202020204" pitchFamily="34" charset="0"/>
                <a:cs typeface="Arial" panose="020B0604020202020204" pitchFamily="34" charset="0"/>
              </a:rPr>
              <a:t>(</a:t>
            </a:r>
            <a:r>
              <a:rPr lang="ar-JO" altLang="ja-JP" sz="3600" b="1" dirty="0">
                <a:solidFill>
                  <a:srgbClr val="FFFFFF"/>
                </a:solidFill>
                <a:latin typeface="Arial" panose="020B0604020202020204" pitchFamily="34" charset="0"/>
                <a:cs typeface="Arial" panose="020B0604020202020204" pitchFamily="34" charset="0"/>
              </a:rPr>
              <a:t>2 كو 6: 16-17</a:t>
            </a:r>
            <a:r>
              <a:rPr lang="en-US" altLang="ja-JP" sz="36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192432555"/>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4158A002-E38B-A29F-F9F2-EADA24C54ECA}"/>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5108" name="Text Box 5"/>
          <p:cNvSpPr txBox="1">
            <a:spLocks noChangeArrowheads="1"/>
          </p:cNvSpPr>
          <p:nvPr/>
        </p:nvSpPr>
        <p:spPr bwMode="auto">
          <a:xfrm>
            <a:off x="323850" y="1916906"/>
            <a:ext cx="8496622" cy="341632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ولا تمسوا نجساً فأقبلكم وأكون لكم أباً وأنتم تكونون لي بنين وبنات يقول الرب القادر على كل شيء</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فإذ لنا هذه المواعيد أيها الأحباء لنطهر ذواتنا من كل دنس الجسد والروح مكملين القداسة في خوف الله (2 كو 6: 17-7: 1)</a:t>
            </a:r>
            <a:endParaRPr lang="en-US" altLang="ja-JP" sz="3600"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endParaRPr lang="en-US" altLang="ja-JP"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7613875"/>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CD7C2D2-D742-4392-A3BC-183C395E13C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النصف الثاني</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9-14، مرقس 13: 9-13، لوقا 21: 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64001"/>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علامات الثلاث سنوات ونصف الثانية من الضيقة أعطيت لتحذر إسرائيل من الدينونة القادمة في المجيء الثاني للمسيح</a:t>
            </a:r>
            <a:r>
              <a:rPr kumimoji="0" lang="ar-SA"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21199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4FCDC324-E8F7-9D1D-01D9-B4DF30D303DA}"/>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914400"/>
            <a:ext cx="990600" cy="400110"/>
          </a:xfrm>
          <a:prstGeom prst="rect">
            <a:avLst/>
          </a:prstGeom>
          <a:noFill/>
          <a:ln>
            <a:noFill/>
          </a:ln>
          <a:effectLst>
            <a:outerShdw blurRad="63500" dist="107763"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7156" name="Text Box 5"/>
          <p:cNvSpPr txBox="1">
            <a:spLocks noChangeArrowheads="1"/>
          </p:cNvSpPr>
          <p:nvPr/>
        </p:nvSpPr>
        <p:spPr bwMode="auto">
          <a:xfrm>
            <a:off x="323850" y="1951435"/>
            <a:ext cx="7239000" cy="4031873"/>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sz="3200" b="1" dirty="0">
                <a:solidFill>
                  <a:schemeClr val="bg1"/>
                </a:solidFill>
                <a:latin typeface="Arial" pitchFamily="34" charset="0"/>
                <a:cs typeface="Arial" pitchFamily="34" charset="0"/>
              </a:rPr>
              <a:t>الأوامر المباشرة بالانفصال عن الآخرين هي دائمًا أوامر بالانفصال عن غير المؤمنين ، وليس عن المسيحيين الذين يختلف معهم المرء ... لا توجد أوامر مباشرة في العهد الجديد للانفصال عن المسيحيين الذين تختلف معهم عقائديًا (ما لم تتضمن هذه الاختلافات مثل هذه البدع الجادة أن الإيمان المسيحي نفسه مرفوض)</a:t>
            </a:r>
            <a:endParaRPr lang="en-US" sz="3200" b="1" dirty="0">
              <a:solidFill>
                <a:schemeClr val="bg1"/>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r>
              <a:rPr lang="ar-JO" sz="3200" b="1" dirty="0">
                <a:solidFill>
                  <a:schemeClr val="bg1"/>
                </a:solidFill>
                <a:latin typeface="Arial" panose="020B0604020202020204" pitchFamily="34" charset="0"/>
                <a:cs typeface="Arial" panose="020B0604020202020204" pitchFamily="34" charset="0"/>
              </a:rPr>
              <a:t>واين جرودم، اللاهوت النظامي، 877</a:t>
            </a:r>
            <a:endParaRPr lang="en-US" sz="3200" b="1" dirty="0">
              <a:solidFill>
                <a:schemeClr val="bg1"/>
              </a:solidFill>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508877" y="3501009"/>
            <a:ext cx="1635125" cy="197586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706295"/>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a:xfrm>
            <a:off x="457200" y="274638"/>
            <a:ext cx="5051425" cy="1143000"/>
          </a:xfrm>
        </p:spPr>
        <p:txBody>
          <a:bodyPr/>
          <a:lstStyle/>
          <a:p>
            <a:r>
              <a:rPr lang="en-US" dirty="0">
                <a:solidFill>
                  <a:srgbClr val="FFFF00"/>
                </a:solidFill>
              </a:rPr>
              <a:t>World Council of Churches</a:t>
            </a:r>
          </a:p>
        </p:txBody>
      </p:sp>
      <p:pic>
        <p:nvPicPr>
          <p:cNvPr id="179202" name="Picture 2" descr="WCC logo_colour_E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225" y="30163"/>
            <a:ext cx="5662613" cy="188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3" name="Picture 3" descr="nurture-our-unity-in-christ-kobia-tells-north-korean-christian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67400" y="0"/>
            <a:ext cx="3532188"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4" name="Picture 4" descr="WCCFaithOrder.jpg"/>
          <p:cNvPicPr>
            <a:picLocks noChangeAspect="1"/>
          </p:cNvPicPr>
          <p:nvPr/>
        </p:nvPicPr>
        <p:blipFill>
          <a:blip r:embed="rId5">
            <a:extLst>
              <a:ext uri="{28A0092B-C50C-407E-A947-70E740481C1C}">
                <a14:useLocalDpi xmlns:a14="http://schemas.microsoft.com/office/drawing/2010/main" val="0"/>
              </a:ext>
            </a:extLst>
          </a:blip>
          <a:srcRect r="5585"/>
          <a:stretch>
            <a:fillRect/>
          </a:stretch>
        </p:blipFill>
        <p:spPr bwMode="auto">
          <a:xfrm>
            <a:off x="-400050" y="2103438"/>
            <a:ext cx="6051550" cy="478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5" name="Picture 5" descr="WCC.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867400" y="2636838"/>
            <a:ext cx="3362325" cy="2684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83165F1-67FA-DFFF-A76C-3C4AC54014BA}"/>
              </a:ext>
            </a:extLst>
          </p:cNvPr>
          <p:cNvSpPr txBox="1">
            <a:spLocks/>
          </p:cNvSpPr>
          <p:nvPr/>
        </p:nvSpPr>
        <p:spPr bwMode="auto">
          <a:xfrm>
            <a:off x="1852316" y="514364"/>
            <a:ext cx="3744416" cy="1100658"/>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sz="3600" b="1" kern="0" dirty="0">
                <a:solidFill>
                  <a:schemeClr val="tx1"/>
                </a:solidFill>
                <a:latin typeface="Arial" panose="020B0604020202020204" pitchFamily="34" charset="0"/>
                <a:cs typeface="Arial" panose="020B0604020202020204" pitchFamily="34" charset="0"/>
              </a:rPr>
              <a:t>مجلس</a:t>
            </a:r>
            <a:br>
              <a:rPr lang="ar-JO" sz="3600" b="1" kern="0" dirty="0">
                <a:solidFill>
                  <a:schemeClr val="tx1"/>
                </a:solidFill>
                <a:latin typeface="Arial" panose="020B0604020202020204" pitchFamily="34" charset="0"/>
                <a:cs typeface="Arial" panose="020B0604020202020204" pitchFamily="34" charset="0"/>
              </a:rPr>
            </a:br>
            <a:r>
              <a:rPr lang="ar-JO" sz="3600" b="1" kern="0" dirty="0">
                <a:solidFill>
                  <a:schemeClr val="tx1"/>
                </a:solidFill>
                <a:latin typeface="Arial" panose="020B0604020202020204" pitchFamily="34" charset="0"/>
                <a:cs typeface="Arial" panose="020B0604020202020204" pitchFamily="34" charset="0"/>
              </a:rPr>
              <a:t>الكنائس العالمي</a:t>
            </a:r>
            <a:endParaRPr lang="en-US" sz="3600" b="1" kern="0" dirty="0">
              <a:solidFill>
                <a:schemeClr val="tx1"/>
              </a:solidFill>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6023E029-5985-3B46-46E3-8E96F56D547D}"/>
              </a:ext>
            </a:extLst>
          </p:cNvPr>
          <p:cNvSpPr txBox="1">
            <a:spLocks/>
          </p:cNvSpPr>
          <p:nvPr/>
        </p:nvSpPr>
        <p:spPr bwMode="auto">
          <a:xfrm>
            <a:off x="474407" y="5321300"/>
            <a:ext cx="8136904" cy="110065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ar-JO" sz="3600" b="1" dirty="0">
                <a:solidFill>
                  <a:srgbClr val="000000"/>
                </a:solidFill>
                <a:latin typeface="Arial" panose="020B0604020202020204" pitchFamily="34" charset="0"/>
                <a:cs typeface="Arial" panose="020B0604020202020204" pitchFamily="34" charset="0"/>
              </a:rPr>
              <a:t>من الأفضل أن نكون منقسمين حول الحق </a:t>
            </a:r>
          </a:p>
          <a:p>
            <a:pPr defTabSz="914400"/>
            <a:r>
              <a:rPr lang="ar-JO" sz="3600" b="1" dirty="0">
                <a:solidFill>
                  <a:srgbClr val="000000"/>
                </a:solidFill>
                <a:latin typeface="Arial" panose="020B0604020202020204" pitchFamily="34" charset="0"/>
                <a:cs typeface="Arial" panose="020B0604020202020204" pitchFamily="34" charset="0"/>
              </a:rPr>
              <a:t>من أن نكون متحدين حول الخطأ</a:t>
            </a:r>
            <a:endParaRPr lang="en-US"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42439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01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
        <p:nvSpPr>
          <p:cNvPr id="19" name="WordArt 53"/>
          <p:cNvSpPr>
            <a:spLocks noChangeArrowheads="1" noChangeShapeType="1" noTextEdit="1"/>
          </p:cNvSpPr>
          <p:nvPr/>
        </p:nvSpPr>
        <p:spPr bwMode="auto">
          <a:xfrm>
            <a:off x="2748928" y="2276872"/>
            <a:ext cx="4191000" cy="2114550"/>
          </a:xfrm>
          <a:prstGeom prst="rect">
            <a:avLst/>
          </a:prstGeom>
        </p:spPr>
        <p:txBody>
          <a:bodyPr wrap="none" numCol="1"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Tree>
    <p:extLst>
      <p:ext uri="{BB962C8B-B14F-4D97-AF65-F5344CB8AC3E}">
        <p14:creationId xmlns:p14="http://schemas.microsoft.com/office/powerpoint/2010/main" val="45444349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4" descr="colossians1_16-so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000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0466" name="Rectangle 2"/>
          <p:cNvSpPr>
            <a:spLocks noGrp="1" noChangeArrowheads="1"/>
          </p:cNvSpPr>
          <p:nvPr>
            <p:ph type="ctrTitle"/>
          </p:nvPr>
        </p:nvSpPr>
        <p:spPr>
          <a:xfrm>
            <a:off x="0" y="836712"/>
            <a:ext cx="4788024" cy="4896544"/>
          </a:xfrm>
          <a:noFill/>
          <a:effectLst/>
        </p:spPr>
        <p:txBody>
          <a:bodyPr/>
          <a:lstStyle/>
          <a:p>
            <a:pPr marL="714375" indent="-714375" eaLnBrk="1" hangingPunct="1">
              <a:defRPr/>
            </a:pPr>
            <a:r>
              <a:rPr lang="ar-JO" dirty="0">
                <a:solidFill>
                  <a:schemeClr val="bg1"/>
                </a:solidFill>
                <a:effectLst>
                  <a:glow rad="228600">
                    <a:schemeClr val="tx1"/>
                  </a:glow>
                </a:effectLst>
                <a:cs typeface="Arial" panose="020B0604020202020204" pitchFamily="34" charset="0"/>
              </a:rPr>
              <a:t>2. سنكون متحدين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في السماء للأبد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لذا دعونا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نبدأ بالتوافق الآن (24)</a:t>
            </a:r>
            <a:endParaRPr lang="en-US" dirty="0">
              <a:solidFill>
                <a:schemeClr val="bg1"/>
              </a:solidFill>
              <a:effectLst>
                <a:glow rad="228600">
                  <a:schemeClr val="tx1"/>
                </a:glow>
              </a:effectLst>
              <a:cs typeface="Arial" panose="020B0604020202020204" pitchFamily="34" charset="0"/>
            </a:endParaRPr>
          </a:p>
        </p:txBody>
      </p:sp>
    </p:spTree>
    <p:extLst>
      <p:ext uri="{BB962C8B-B14F-4D97-AF65-F5344CB8AC3E}">
        <p14:creationId xmlns:p14="http://schemas.microsoft.com/office/powerpoint/2010/main" val="183836379"/>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0" y="980728"/>
            <a:ext cx="9144000" cy="1656184"/>
          </a:xfrm>
        </p:spPr>
        <p:txBody>
          <a:bodyPr/>
          <a:lstStyle/>
          <a:p>
            <a:pPr marL="1079500" indent="-1079500" algn="r"/>
            <a:r>
              <a:rPr lang="ar-JO" altLang="ja-JP" dirty="0">
                <a:solidFill>
                  <a:schemeClr val="bg1"/>
                </a:solidFill>
                <a:effectLst>
                  <a:glow rad="228600">
                    <a:schemeClr val="tx1"/>
                  </a:glow>
                </a:effectLst>
                <a:ea typeface="ＭＳ Ｐゴシック" charset="0"/>
                <a:cs typeface="Arial" panose="020B0604020202020204" pitchFamily="34" charset="0"/>
              </a:rPr>
              <a:t>3. الوحدة تظره المحبة التي تجذب غير المؤمنين (25-26)</a:t>
            </a:r>
            <a:endParaRPr lang="en-US" dirty="0">
              <a:cs typeface="Arial" panose="020B0604020202020204" pitchFamily="34" charset="0"/>
            </a:endParaRPr>
          </a:p>
        </p:txBody>
      </p:sp>
      <p:pic>
        <p:nvPicPr>
          <p:cNvPr id="2" name="Picture 1"/>
          <p:cNvPicPr>
            <a:picLocks noChangeAspect="1"/>
          </p:cNvPicPr>
          <p:nvPr/>
        </p:nvPicPr>
        <p:blipFill>
          <a:blip r:embed="rId3" cstate="print"/>
          <a:stretch>
            <a:fillRect/>
          </a:stretch>
        </p:blipFill>
        <p:spPr>
          <a:xfrm>
            <a:off x="14635" y="3212976"/>
            <a:ext cx="9159829" cy="2787774"/>
          </a:xfrm>
          <a:prstGeom prst="rect">
            <a:avLst/>
          </a:prstGeom>
        </p:spPr>
      </p:pic>
    </p:spTree>
    <p:extLst>
      <p:ext uri="{BB962C8B-B14F-4D97-AF65-F5344CB8AC3E}">
        <p14:creationId xmlns:p14="http://schemas.microsoft.com/office/powerpoint/2010/main" val="268865760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27723" y="3501008"/>
            <a:ext cx="9030419" cy="3356992"/>
          </a:xfrm>
          <a:prstGeom prst="rect">
            <a:avLst/>
          </a:prstGeom>
        </p:spPr>
      </p:pic>
      <p:sp>
        <p:nvSpPr>
          <p:cNvPr id="3" name="Title 2"/>
          <p:cNvSpPr>
            <a:spLocks noGrp="1"/>
          </p:cNvSpPr>
          <p:nvPr>
            <p:ph type="ctrTitle"/>
          </p:nvPr>
        </p:nvSpPr>
        <p:spPr>
          <a:xfrm>
            <a:off x="0" y="0"/>
            <a:ext cx="9144000" cy="3552478"/>
          </a:xfrm>
          <a:solidFill>
            <a:schemeClr val="tx1"/>
          </a:solidFill>
        </p:spPr>
        <p:txBody>
          <a:bodyPr/>
          <a:lstStyle/>
          <a:p>
            <a:pPr>
              <a:tabLst>
                <a:tab pos="2689225" algn="l"/>
              </a:tabLst>
            </a:pPr>
            <a:r>
              <a:rPr lang="ar-JO" altLang="ja-JP" sz="4000" dirty="0">
                <a:solidFill>
                  <a:schemeClr val="bg1"/>
                </a:solidFill>
                <a:effectLst>
                  <a:glow rad="228600">
                    <a:schemeClr val="tx1"/>
                  </a:glow>
                </a:effectLst>
                <a:ea typeface="ＭＳ Ｐゴシック" charset="0"/>
                <a:cs typeface="Arial" panose="020B0604020202020204" pitchFamily="34" charset="0"/>
              </a:rPr>
              <a:t>أيها الآب البار إن العالم لم يعرفك أما أنا فعرفتك وهؤلاء عرفوا أنك أنت أرسلتني وعرفتهم اسمك وسأعرفهم ليكون فيهم الحب الذي أحببتني به وأكون أنا فيهم (يوحنا 17: 25-26)</a:t>
            </a:r>
            <a:endParaRPr lang="en-US" sz="4000" dirty="0">
              <a:cs typeface="Arial" panose="020B0604020202020204" pitchFamily="34" charset="0"/>
            </a:endParaRPr>
          </a:p>
        </p:txBody>
      </p:sp>
    </p:spTree>
    <p:extLst>
      <p:ext uri="{BB962C8B-B14F-4D97-AF65-F5344CB8AC3E}">
        <p14:creationId xmlns:p14="http://schemas.microsoft.com/office/powerpoint/2010/main" val="240453881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0" descr="School Pics 62-76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7" y="1340768"/>
            <a:ext cx="3743325" cy="4381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hindu-Boy.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468313" y="2294335"/>
            <a:ext cx="4157662" cy="3438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itle 3"/>
          <p:cNvSpPr>
            <a:spLocks noGrp="1"/>
          </p:cNvSpPr>
          <p:nvPr>
            <p:ph type="title" idx="4294967295"/>
          </p:nvPr>
        </p:nvSpPr>
        <p:spPr>
          <a:xfrm>
            <a:off x="684213" y="944166"/>
            <a:ext cx="7772400" cy="857250"/>
          </a:xfrm>
        </p:spPr>
        <p:txBody>
          <a:bodyPr/>
          <a:lstStyle/>
          <a:p>
            <a:pPr algn="l"/>
            <a:r>
              <a:rPr lang="ar-JO" sz="6000" dirty="0">
                <a:solidFill>
                  <a:schemeClr val="bg1"/>
                </a:solidFill>
                <a:ea typeface="ＭＳ Ｐゴシック" charset="0"/>
                <a:cs typeface="Arial" panose="020B0604020202020204" pitchFamily="34" charset="0"/>
              </a:rPr>
              <a:t>ولدين</a:t>
            </a:r>
            <a:endParaRPr lang="en-US" sz="6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375981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3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لماذا الوحدة مهمة؟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82512643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6089" name="Rectangle 41">
            <a:extLst>
              <a:ext uri="{FF2B5EF4-FFF2-40B4-BE49-F238E27FC236}">
                <a16:creationId xmlns:a16="http://schemas.microsoft.com/office/drawing/2014/main" id="{E312B6C1-F6D9-4416-A9A7-9DF312068738}"/>
              </a:ext>
            </a:extLst>
          </p:cNvPr>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200" b="1" u="none" strike="noStrike" kern="1200" cap="none" spc="0" normalizeH="0" baseline="0" noProof="0" dirty="0">
              <a:ln>
                <a:noFill/>
              </a:ln>
              <a:solidFill>
                <a:srgbClr val="000000"/>
              </a:solidFill>
              <a:effectLst/>
              <a:uLnTx/>
              <a:uFillTx/>
              <a:cs typeface="Arial" panose="020B0604020202020204" pitchFamily="34" charset="0"/>
            </a:endParaRPr>
          </a:p>
        </p:txBody>
      </p:sp>
      <p:pic>
        <p:nvPicPr>
          <p:cNvPr id="1666088" name="Picture 40" descr="Jesus">
            <a:extLst>
              <a:ext uri="{FF2B5EF4-FFF2-40B4-BE49-F238E27FC236}">
                <a16:creationId xmlns:a16="http://schemas.microsoft.com/office/drawing/2014/main" id="{9BB5AD46-9F15-43EC-BACE-3D65DE2C971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AB99E8EF-342C-488A-BFE6-0A595D3550E1}"/>
              </a:ext>
            </a:extLst>
          </p:cNvPr>
          <p:cNvGrpSpPr>
            <a:grpSpLocks/>
          </p:cNvGrpSpPr>
          <p:nvPr/>
        </p:nvGrpSpPr>
        <p:grpSpPr bwMode="auto">
          <a:xfrm>
            <a:off x="4098925" y="4800600"/>
            <a:ext cx="946150" cy="1295400"/>
            <a:chOff x="1392" y="3216"/>
            <a:chExt cx="980" cy="1104"/>
          </a:xfrm>
        </p:grpSpPr>
        <p:pic>
          <p:nvPicPr>
            <p:cNvPr id="121906" name="Picture 4" descr="Disciples">
              <a:extLst>
                <a:ext uri="{FF2B5EF4-FFF2-40B4-BE49-F238E27FC236}">
                  <a16:creationId xmlns:a16="http://schemas.microsoft.com/office/drawing/2014/main" id="{23364A1D-73C3-4F29-B1D3-91AAE8AFF87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7" name="Rectangle 5">
              <a:extLst>
                <a:ext uri="{FF2B5EF4-FFF2-40B4-BE49-F238E27FC236}">
                  <a16:creationId xmlns:a16="http://schemas.microsoft.com/office/drawing/2014/main" id="{4A87D3AA-F14B-4112-8CC2-0DF7D381B4E8}"/>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12">
            <a:extLst>
              <a:ext uri="{FF2B5EF4-FFF2-40B4-BE49-F238E27FC236}">
                <a16:creationId xmlns:a16="http://schemas.microsoft.com/office/drawing/2014/main" id="{6E1FAD23-1E6D-4A96-9490-459B331DFC84}"/>
              </a:ext>
            </a:extLst>
          </p:cNvPr>
          <p:cNvGrpSpPr>
            <a:grpSpLocks/>
          </p:cNvGrpSpPr>
          <p:nvPr/>
        </p:nvGrpSpPr>
        <p:grpSpPr bwMode="auto">
          <a:xfrm>
            <a:off x="5867400" y="2647950"/>
            <a:ext cx="927100" cy="1238250"/>
            <a:chOff x="4656" y="2256"/>
            <a:chExt cx="960" cy="1056"/>
          </a:xfrm>
        </p:grpSpPr>
        <p:pic>
          <p:nvPicPr>
            <p:cNvPr id="121904" name="Picture 13" descr="Disciples">
              <a:extLst>
                <a:ext uri="{FF2B5EF4-FFF2-40B4-BE49-F238E27FC236}">
                  <a16:creationId xmlns:a16="http://schemas.microsoft.com/office/drawing/2014/main" id="{676D2138-52DE-47EA-AB0F-81F8459090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5" name="Rectangle 14">
              <a:extLst>
                <a:ext uri="{FF2B5EF4-FFF2-40B4-BE49-F238E27FC236}">
                  <a16:creationId xmlns:a16="http://schemas.microsoft.com/office/drawing/2014/main" id="{C44BD255-8190-48EF-9DEA-EDD378BC9ED7}"/>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rPr>
                <a:t>Andrew</a:t>
              </a:r>
            </a:p>
          </p:txBody>
        </p:sp>
      </p:grpSp>
      <p:grpSp>
        <p:nvGrpSpPr>
          <p:cNvPr id="4" name="Group 15">
            <a:extLst>
              <a:ext uri="{FF2B5EF4-FFF2-40B4-BE49-F238E27FC236}">
                <a16:creationId xmlns:a16="http://schemas.microsoft.com/office/drawing/2014/main" id="{5D3C9EFD-5D97-42A5-A3D2-17C8662BA527}"/>
              </a:ext>
            </a:extLst>
          </p:cNvPr>
          <p:cNvGrpSpPr>
            <a:grpSpLocks/>
          </p:cNvGrpSpPr>
          <p:nvPr/>
        </p:nvGrpSpPr>
        <p:grpSpPr bwMode="auto">
          <a:xfrm>
            <a:off x="5164138" y="1828800"/>
            <a:ext cx="927100" cy="1295400"/>
            <a:chOff x="3504" y="912"/>
            <a:chExt cx="960" cy="1104"/>
          </a:xfrm>
        </p:grpSpPr>
        <p:pic>
          <p:nvPicPr>
            <p:cNvPr id="121902" name="Picture 16" descr="High Priest0005">
              <a:extLst>
                <a:ext uri="{FF2B5EF4-FFF2-40B4-BE49-F238E27FC236}">
                  <a16:creationId xmlns:a16="http://schemas.microsoft.com/office/drawing/2014/main" id="{B55C5258-D14C-48A8-9E9D-3B30555752C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3" name="Rectangle 17">
              <a:extLst>
                <a:ext uri="{FF2B5EF4-FFF2-40B4-BE49-F238E27FC236}">
                  <a16:creationId xmlns:a16="http://schemas.microsoft.com/office/drawing/2014/main" id="{37BCC67F-98BB-4CF7-BACD-9243CC869C47}"/>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8">
            <a:extLst>
              <a:ext uri="{FF2B5EF4-FFF2-40B4-BE49-F238E27FC236}">
                <a16:creationId xmlns:a16="http://schemas.microsoft.com/office/drawing/2014/main" id="{525B21EC-4B38-4898-AEF3-3834B7701455}"/>
              </a:ext>
            </a:extLst>
          </p:cNvPr>
          <p:cNvGrpSpPr>
            <a:grpSpLocks/>
          </p:cNvGrpSpPr>
          <p:nvPr/>
        </p:nvGrpSpPr>
        <p:grpSpPr bwMode="auto">
          <a:xfrm>
            <a:off x="3187700" y="4724400"/>
            <a:ext cx="927100" cy="1295400"/>
            <a:chOff x="1056" y="2304"/>
            <a:chExt cx="960" cy="1104"/>
          </a:xfrm>
        </p:grpSpPr>
        <p:pic>
          <p:nvPicPr>
            <p:cNvPr id="121900" name="Picture 19" descr="High Priest0004">
              <a:extLst>
                <a:ext uri="{FF2B5EF4-FFF2-40B4-BE49-F238E27FC236}">
                  <a16:creationId xmlns:a16="http://schemas.microsoft.com/office/drawing/2014/main" id="{5A69C202-E16D-4F6C-BA63-2D034B5626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1" name="Rectangle 20">
              <a:extLst>
                <a:ext uri="{FF2B5EF4-FFF2-40B4-BE49-F238E27FC236}">
                  <a16:creationId xmlns:a16="http://schemas.microsoft.com/office/drawing/2014/main" id="{080F47EA-F485-449A-83A8-3027D1D9B275}"/>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21">
            <a:extLst>
              <a:ext uri="{FF2B5EF4-FFF2-40B4-BE49-F238E27FC236}">
                <a16:creationId xmlns:a16="http://schemas.microsoft.com/office/drawing/2014/main" id="{694B6433-0A0A-487F-AB0B-E54AF9A00AAC}"/>
              </a:ext>
            </a:extLst>
          </p:cNvPr>
          <p:cNvGrpSpPr>
            <a:grpSpLocks/>
          </p:cNvGrpSpPr>
          <p:nvPr/>
        </p:nvGrpSpPr>
        <p:grpSpPr bwMode="auto">
          <a:xfrm>
            <a:off x="2574925" y="3657600"/>
            <a:ext cx="1158875" cy="1238250"/>
            <a:chOff x="96" y="1872"/>
            <a:chExt cx="1200" cy="1056"/>
          </a:xfrm>
        </p:grpSpPr>
        <p:pic>
          <p:nvPicPr>
            <p:cNvPr id="121898" name="Picture 22" descr="High Priest0005">
              <a:extLst>
                <a:ext uri="{FF2B5EF4-FFF2-40B4-BE49-F238E27FC236}">
                  <a16:creationId xmlns:a16="http://schemas.microsoft.com/office/drawing/2014/main" id="{56D8E0AF-4477-4944-A9A2-8563CCF31F87}"/>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9" name="Rectangle 23">
              <a:extLst>
                <a:ext uri="{FF2B5EF4-FFF2-40B4-BE49-F238E27FC236}">
                  <a16:creationId xmlns:a16="http://schemas.microsoft.com/office/drawing/2014/main" id="{A0E94188-BFF3-45CC-8C6A-1D604DCA4DBF}"/>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24">
            <a:extLst>
              <a:ext uri="{FF2B5EF4-FFF2-40B4-BE49-F238E27FC236}">
                <a16:creationId xmlns:a16="http://schemas.microsoft.com/office/drawing/2014/main" id="{36C7ADCD-680C-475F-8ACB-C7D21414C05C}"/>
              </a:ext>
            </a:extLst>
          </p:cNvPr>
          <p:cNvGrpSpPr>
            <a:grpSpLocks/>
          </p:cNvGrpSpPr>
          <p:nvPr/>
        </p:nvGrpSpPr>
        <p:grpSpPr bwMode="auto">
          <a:xfrm>
            <a:off x="5791200" y="4648200"/>
            <a:ext cx="973138" cy="1295400"/>
            <a:chOff x="2496" y="2496"/>
            <a:chExt cx="1008" cy="1104"/>
          </a:xfrm>
        </p:grpSpPr>
        <p:pic>
          <p:nvPicPr>
            <p:cNvPr id="121896" name="Picture 25" descr="Disciples">
              <a:extLst>
                <a:ext uri="{FF2B5EF4-FFF2-40B4-BE49-F238E27FC236}">
                  <a16:creationId xmlns:a16="http://schemas.microsoft.com/office/drawing/2014/main" id="{12E0340C-B0AC-4087-BBD4-C210E2D57CC8}"/>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7" name="Rectangle 26">
              <a:extLst>
                <a:ext uri="{FF2B5EF4-FFF2-40B4-BE49-F238E27FC236}">
                  <a16:creationId xmlns:a16="http://schemas.microsoft.com/office/drawing/2014/main" id="{01FE375D-C5CA-43C2-BC8F-9E376771B1A9}"/>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7">
            <a:extLst>
              <a:ext uri="{FF2B5EF4-FFF2-40B4-BE49-F238E27FC236}">
                <a16:creationId xmlns:a16="http://schemas.microsoft.com/office/drawing/2014/main" id="{F004BC24-AA95-4AD4-90A9-C084A6F4D334}"/>
              </a:ext>
            </a:extLst>
          </p:cNvPr>
          <p:cNvGrpSpPr>
            <a:grpSpLocks/>
          </p:cNvGrpSpPr>
          <p:nvPr/>
        </p:nvGrpSpPr>
        <p:grpSpPr bwMode="auto">
          <a:xfrm>
            <a:off x="3352800" y="1828800"/>
            <a:ext cx="927100" cy="1295400"/>
            <a:chOff x="1824" y="1776"/>
            <a:chExt cx="960" cy="1104"/>
          </a:xfrm>
        </p:grpSpPr>
        <p:pic>
          <p:nvPicPr>
            <p:cNvPr id="121894" name="Picture 28" descr="High Priest0005">
              <a:extLst>
                <a:ext uri="{FF2B5EF4-FFF2-40B4-BE49-F238E27FC236}">
                  <a16:creationId xmlns:a16="http://schemas.microsoft.com/office/drawing/2014/main" id="{CFA3546C-DF7B-49D0-AE94-0FDFB9CA98C7}"/>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5" name="Rectangle 29">
              <a:extLst>
                <a:ext uri="{FF2B5EF4-FFF2-40B4-BE49-F238E27FC236}">
                  <a16:creationId xmlns:a16="http://schemas.microsoft.com/office/drawing/2014/main" id="{46B643C5-0DD4-4FEF-888F-B05E799E4809}"/>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5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105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30">
            <a:extLst>
              <a:ext uri="{FF2B5EF4-FFF2-40B4-BE49-F238E27FC236}">
                <a16:creationId xmlns:a16="http://schemas.microsoft.com/office/drawing/2014/main" id="{670A870F-07AE-4DEC-84F5-BCD24CB6B177}"/>
              </a:ext>
            </a:extLst>
          </p:cNvPr>
          <p:cNvGrpSpPr>
            <a:grpSpLocks/>
          </p:cNvGrpSpPr>
          <p:nvPr/>
        </p:nvGrpSpPr>
        <p:grpSpPr bwMode="auto">
          <a:xfrm>
            <a:off x="5715000" y="3733800"/>
            <a:ext cx="1668463" cy="1238250"/>
            <a:chOff x="3264" y="2016"/>
            <a:chExt cx="1728" cy="1056"/>
          </a:xfrm>
        </p:grpSpPr>
        <p:pic>
          <p:nvPicPr>
            <p:cNvPr id="121892" name="Picture 31" descr="Disciples">
              <a:extLst>
                <a:ext uri="{FF2B5EF4-FFF2-40B4-BE49-F238E27FC236}">
                  <a16:creationId xmlns:a16="http://schemas.microsoft.com/office/drawing/2014/main" id="{091CE8A3-3E4C-4563-A264-001B61794E66}"/>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3" name="Rectangle 32">
              <a:extLst>
                <a:ext uri="{FF2B5EF4-FFF2-40B4-BE49-F238E27FC236}">
                  <a16:creationId xmlns:a16="http://schemas.microsoft.com/office/drawing/2014/main" id="{C91DA07B-1240-45AD-B650-10EA2A7EF4CC}"/>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33">
            <a:extLst>
              <a:ext uri="{FF2B5EF4-FFF2-40B4-BE49-F238E27FC236}">
                <a16:creationId xmlns:a16="http://schemas.microsoft.com/office/drawing/2014/main" id="{FE461233-69F6-491C-95F3-40B1C9C04AB6}"/>
              </a:ext>
            </a:extLst>
          </p:cNvPr>
          <p:cNvGrpSpPr>
            <a:grpSpLocks/>
          </p:cNvGrpSpPr>
          <p:nvPr/>
        </p:nvGrpSpPr>
        <p:grpSpPr bwMode="auto">
          <a:xfrm>
            <a:off x="4267200" y="1676400"/>
            <a:ext cx="973138" cy="1295400"/>
            <a:chOff x="2400" y="1008"/>
            <a:chExt cx="1008" cy="1104"/>
          </a:xfrm>
        </p:grpSpPr>
        <p:pic>
          <p:nvPicPr>
            <p:cNvPr id="121890" name="Picture 34" descr="High Priest0004">
              <a:extLst>
                <a:ext uri="{FF2B5EF4-FFF2-40B4-BE49-F238E27FC236}">
                  <a16:creationId xmlns:a16="http://schemas.microsoft.com/office/drawing/2014/main" id="{13866A66-4D0E-42FB-925E-5C13C1B12E1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1" name="Rectangle 35">
              <a:extLst>
                <a:ext uri="{FF2B5EF4-FFF2-40B4-BE49-F238E27FC236}">
                  <a16:creationId xmlns:a16="http://schemas.microsoft.com/office/drawing/2014/main" id="{EA04CEB6-AD3A-4D5D-A103-BFEA37780B6F}"/>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6">
            <a:extLst>
              <a:ext uri="{FF2B5EF4-FFF2-40B4-BE49-F238E27FC236}">
                <a16:creationId xmlns:a16="http://schemas.microsoft.com/office/drawing/2014/main" id="{FE5C4AF8-CEB8-4571-9E4F-431B8A890269}"/>
              </a:ext>
            </a:extLst>
          </p:cNvPr>
          <p:cNvGrpSpPr>
            <a:grpSpLocks/>
          </p:cNvGrpSpPr>
          <p:nvPr/>
        </p:nvGrpSpPr>
        <p:grpSpPr bwMode="auto">
          <a:xfrm>
            <a:off x="2514600" y="2590800"/>
            <a:ext cx="946150" cy="1295400"/>
            <a:chOff x="1248" y="912"/>
            <a:chExt cx="980" cy="1104"/>
          </a:xfrm>
        </p:grpSpPr>
        <p:pic>
          <p:nvPicPr>
            <p:cNvPr id="121888" name="Picture 37" descr="Disciples">
              <a:extLst>
                <a:ext uri="{FF2B5EF4-FFF2-40B4-BE49-F238E27FC236}">
                  <a16:creationId xmlns:a16="http://schemas.microsoft.com/office/drawing/2014/main" id="{3C937D45-9A4A-4BD4-B2C5-389726CE0DD4}"/>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9" name="Rectangle 38">
              <a:extLst>
                <a:ext uri="{FF2B5EF4-FFF2-40B4-BE49-F238E27FC236}">
                  <a16:creationId xmlns:a16="http://schemas.microsoft.com/office/drawing/2014/main" id="{C497B4E1-AD0B-4789-BCA4-BCE4D0B75684}"/>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2" name="Group 6">
            <a:extLst>
              <a:ext uri="{FF2B5EF4-FFF2-40B4-BE49-F238E27FC236}">
                <a16:creationId xmlns:a16="http://schemas.microsoft.com/office/drawing/2014/main" id="{DBDAA9F6-E396-4C9D-B258-ED9FE7934491}"/>
              </a:ext>
            </a:extLst>
          </p:cNvPr>
          <p:cNvGrpSpPr>
            <a:grpSpLocks/>
          </p:cNvGrpSpPr>
          <p:nvPr/>
        </p:nvGrpSpPr>
        <p:grpSpPr bwMode="auto">
          <a:xfrm>
            <a:off x="4572000" y="4648200"/>
            <a:ext cx="1528763" cy="1295400"/>
            <a:chOff x="2928" y="3216"/>
            <a:chExt cx="1584" cy="1104"/>
          </a:xfrm>
        </p:grpSpPr>
        <p:pic>
          <p:nvPicPr>
            <p:cNvPr id="121886" name="Picture 7" descr="Disciples">
              <a:extLst>
                <a:ext uri="{FF2B5EF4-FFF2-40B4-BE49-F238E27FC236}">
                  <a16:creationId xmlns:a16="http://schemas.microsoft.com/office/drawing/2014/main" id="{8662E1E6-CBEA-4525-AF2C-1C21ECDE69A8}"/>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7" name="Rectangle 8">
              <a:extLst>
                <a:ext uri="{FF2B5EF4-FFF2-40B4-BE49-F238E27FC236}">
                  <a16:creationId xmlns:a16="http://schemas.microsoft.com/office/drawing/2014/main" id="{428C78EA-1290-410F-B7FD-386636B61A8A}"/>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3" name="Rectangle 51">
            <a:extLst>
              <a:ext uri="{FF2B5EF4-FFF2-40B4-BE49-F238E27FC236}">
                <a16:creationId xmlns:a16="http://schemas.microsoft.com/office/drawing/2014/main" id="{18B05CCF-9F09-EBCA-9A53-B82C9BFFD98C}"/>
              </a:ext>
            </a:extLst>
          </p:cNvPr>
          <p:cNvSpPr txBox="1">
            <a:spLocks noChangeArrowheads="1"/>
          </p:cNvSpPr>
          <p:nvPr/>
        </p:nvSpPr>
        <p:spPr bwMode="auto">
          <a:xfrm>
            <a:off x="-29567" y="2708920"/>
            <a:ext cx="9144000" cy="792088"/>
          </a:xfrm>
          <a:prstGeom prst="rect">
            <a:avLst/>
          </a:prstGeom>
          <a:gradFill flip="none" rotWithShape="1">
            <a:gsLst>
              <a:gs pos="0">
                <a:srgbClr val="000090"/>
              </a:gs>
              <a:gs pos="100000">
                <a:schemeClr val="tx1"/>
              </a:gs>
            </a:gsLst>
            <a:path path="rect">
              <a:fillToRect l="50000" t="50000" r="50000" b="50000"/>
            </a:path>
            <a:tileRect/>
          </a:gra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eaLnBrk="1" hangingPunct="1">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الوحدة المسيحية كرازية</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 name="Rectangle 51">
            <a:extLst>
              <a:ext uri="{FF2B5EF4-FFF2-40B4-BE49-F238E27FC236}">
                <a16:creationId xmlns:a16="http://schemas.microsoft.com/office/drawing/2014/main" id="{F2D5E2B1-AE5E-1DD4-AD6C-9494E45CAD69}"/>
              </a:ext>
            </a:extLst>
          </p:cNvPr>
          <p:cNvSpPr>
            <a:spLocks noGrp="1" noChangeArrowheads="1"/>
          </p:cNvSpPr>
          <p:nvPr>
            <p:ph type="title"/>
          </p:nvPr>
        </p:nvSpPr>
        <p:spPr>
          <a:xfrm>
            <a:off x="2339752" y="836712"/>
            <a:ext cx="4536504" cy="720080"/>
          </a:xfrm>
          <a:gradFill flip="none" rotWithShape="1">
            <a:gsLst>
              <a:gs pos="0">
                <a:srgbClr val="000090"/>
              </a:gs>
              <a:gs pos="100000">
                <a:schemeClr val="tx1"/>
              </a:gs>
            </a:gsLst>
            <a:path path="rect">
              <a:fillToRect l="50000" t="50000" r="50000" b="50000"/>
            </a:path>
            <a:tileRect/>
          </a:gradFill>
          <a:effectLst>
            <a:outerShdw blurRad="63500" dist="35921" dir="2700000" algn="ctr" rotWithShape="0">
              <a:srgbClr val="000000">
                <a:alpha val="74998"/>
              </a:srgbClr>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الفكرة الرئيسية</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512157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666088"/>
                                        </p:tgtEl>
                                        <p:attrNameLst>
                                          <p:attrName>style.visibility</p:attrName>
                                        </p:attrNameLst>
                                      </p:cBhvr>
                                      <p:to>
                                        <p:strVal val="visible"/>
                                      </p:to>
                                    </p:set>
                                  </p:childTnLst>
                                </p:cTn>
                              </p:par>
                            </p:childTnLst>
                          </p:cTn>
                        </p:par>
                        <p:par>
                          <p:cTn id="7" fill="hold" nodeType="afterGroup">
                            <p:stCondLst>
                              <p:cond delay="500"/>
                            </p:stCondLst>
                            <p:childTnLst>
                              <p:par>
                                <p:cTn id="8" presetID="15" presetClass="entr" presetSubtype="0"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p:cTn id="10" dur="300" fill="hold"/>
                                        <p:tgtEl>
                                          <p:spTgt spid="11"/>
                                        </p:tgtEl>
                                        <p:attrNameLst>
                                          <p:attrName>ppt_w</p:attrName>
                                        </p:attrNameLst>
                                      </p:cBhvr>
                                      <p:tavLst>
                                        <p:tav tm="0">
                                          <p:val>
                                            <p:fltVal val="0"/>
                                          </p:val>
                                        </p:tav>
                                        <p:tav tm="100000">
                                          <p:val>
                                            <p:strVal val="#ppt_w"/>
                                          </p:val>
                                        </p:tav>
                                      </p:tavLst>
                                    </p:anim>
                                    <p:anim calcmode="lin" valueType="num">
                                      <p:cBhvr>
                                        <p:cTn id="11" dur="300" fill="hold"/>
                                        <p:tgtEl>
                                          <p:spTgt spid="11"/>
                                        </p:tgtEl>
                                        <p:attrNameLst>
                                          <p:attrName>ppt_h</p:attrName>
                                        </p:attrNameLst>
                                      </p:cBhvr>
                                      <p:tavLst>
                                        <p:tav tm="0">
                                          <p:val>
                                            <p:fltVal val="0"/>
                                          </p:val>
                                        </p:tav>
                                        <p:tav tm="100000">
                                          <p:val>
                                            <p:strVal val="#ppt_h"/>
                                          </p:val>
                                        </p:tav>
                                      </p:tavLst>
                                    </p:anim>
                                    <p:anim calcmode="lin" valueType="num">
                                      <p:cBhvr>
                                        <p:cTn id="12" dur="3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3" dur="3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14" fill="hold" nodeType="afterGroup">
                            <p:stCondLst>
                              <p:cond delay="800"/>
                            </p:stCondLst>
                            <p:childTnLst>
                              <p:par>
                                <p:cTn id="15" presetID="15"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300" fill="hold"/>
                                        <p:tgtEl>
                                          <p:spTgt spid="10"/>
                                        </p:tgtEl>
                                        <p:attrNameLst>
                                          <p:attrName>ppt_w</p:attrName>
                                        </p:attrNameLst>
                                      </p:cBhvr>
                                      <p:tavLst>
                                        <p:tav tm="0">
                                          <p:val>
                                            <p:fltVal val="0"/>
                                          </p:val>
                                        </p:tav>
                                        <p:tav tm="100000">
                                          <p:val>
                                            <p:strVal val="#ppt_w"/>
                                          </p:val>
                                        </p:tav>
                                      </p:tavLst>
                                    </p:anim>
                                    <p:anim calcmode="lin" valueType="num">
                                      <p:cBhvr>
                                        <p:cTn id="18" dur="300" fill="hold"/>
                                        <p:tgtEl>
                                          <p:spTgt spid="10"/>
                                        </p:tgtEl>
                                        <p:attrNameLst>
                                          <p:attrName>ppt_h</p:attrName>
                                        </p:attrNameLst>
                                      </p:cBhvr>
                                      <p:tavLst>
                                        <p:tav tm="0">
                                          <p:val>
                                            <p:fltVal val="0"/>
                                          </p:val>
                                        </p:tav>
                                        <p:tav tm="100000">
                                          <p:val>
                                            <p:strVal val="#ppt_h"/>
                                          </p:val>
                                        </p:tav>
                                      </p:tavLst>
                                    </p:anim>
                                    <p:anim calcmode="lin" valueType="num">
                                      <p:cBhvr>
                                        <p:cTn id="19" dur="3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0" dur="3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1100"/>
                            </p:stCondLst>
                            <p:childTnLst>
                              <p:par>
                                <p:cTn id="22" presetID="15"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300" fill="hold"/>
                                        <p:tgtEl>
                                          <p:spTgt spid="4"/>
                                        </p:tgtEl>
                                        <p:attrNameLst>
                                          <p:attrName>ppt_w</p:attrName>
                                        </p:attrNameLst>
                                      </p:cBhvr>
                                      <p:tavLst>
                                        <p:tav tm="0">
                                          <p:val>
                                            <p:fltVal val="0"/>
                                          </p:val>
                                        </p:tav>
                                        <p:tav tm="100000">
                                          <p:val>
                                            <p:strVal val="#ppt_w"/>
                                          </p:val>
                                        </p:tav>
                                      </p:tavLst>
                                    </p:anim>
                                    <p:anim calcmode="lin" valueType="num">
                                      <p:cBhvr>
                                        <p:cTn id="25" dur="300" fill="hold"/>
                                        <p:tgtEl>
                                          <p:spTgt spid="4"/>
                                        </p:tgtEl>
                                        <p:attrNameLst>
                                          <p:attrName>ppt_h</p:attrName>
                                        </p:attrNameLst>
                                      </p:cBhvr>
                                      <p:tavLst>
                                        <p:tav tm="0">
                                          <p:val>
                                            <p:fltVal val="0"/>
                                          </p:val>
                                        </p:tav>
                                        <p:tav tm="100000">
                                          <p:val>
                                            <p:strVal val="#ppt_h"/>
                                          </p:val>
                                        </p:tav>
                                      </p:tavLst>
                                    </p:anim>
                                    <p:anim calcmode="lin" valueType="num">
                                      <p:cBhvr>
                                        <p:cTn id="26" dur="300" fill="hold"/>
                                        <p:tgtEl>
                                          <p:spTgt spid="4"/>
                                        </p:tgtEl>
                                        <p:attrNameLst>
                                          <p:attrName>ppt_x</p:attrName>
                                        </p:attrNameLst>
                                      </p:cBhvr>
                                      <p:tavLst>
                                        <p:tav tm="0" fmla="#ppt_x+(cos(-2*pi*(1-$))*-#ppt_x-sin(-2*pi*(1-$))*(1-#ppt_y))*(1-$)">
                                          <p:val>
                                            <p:fltVal val="0"/>
                                          </p:val>
                                        </p:tav>
                                        <p:tav tm="100000">
                                          <p:val>
                                            <p:fltVal val="1"/>
                                          </p:val>
                                        </p:tav>
                                      </p:tavLst>
                                    </p:anim>
                                    <p:anim calcmode="lin" valueType="num">
                                      <p:cBhvr>
                                        <p:cTn id="27" dur="3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1400"/>
                            </p:stCondLst>
                            <p:childTnLst>
                              <p:par>
                                <p:cTn id="29" presetID="15" presetClass="entr" presetSubtype="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300" fill="hold"/>
                                        <p:tgtEl>
                                          <p:spTgt spid="3"/>
                                        </p:tgtEl>
                                        <p:attrNameLst>
                                          <p:attrName>ppt_w</p:attrName>
                                        </p:attrNameLst>
                                      </p:cBhvr>
                                      <p:tavLst>
                                        <p:tav tm="0">
                                          <p:val>
                                            <p:fltVal val="0"/>
                                          </p:val>
                                        </p:tav>
                                        <p:tav tm="100000">
                                          <p:val>
                                            <p:strVal val="#ppt_w"/>
                                          </p:val>
                                        </p:tav>
                                      </p:tavLst>
                                    </p:anim>
                                    <p:anim calcmode="lin" valueType="num">
                                      <p:cBhvr>
                                        <p:cTn id="32" dur="300" fill="hold"/>
                                        <p:tgtEl>
                                          <p:spTgt spid="3"/>
                                        </p:tgtEl>
                                        <p:attrNameLst>
                                          <p:attrName>ppt_h</p:attrName>
                                        </p:attrNameLst>
                                      </p:cBhvr>
                                      <p:tavLst>
                                        <p:tav tm="0">
                                          <p:val>
                                            <p:fltVal val="0"/>
                                          </p:val>
                                        </p:tav>
                                        <p:tav tm="100000">
                                          <p:val>
                                            <p:strVal val="#ppt_h"/>
                                          </p:val>
                                        </p:tav>
                                      </p:tavLst>
                                    </p:anim>
                                    <p:anim calcmode="lin" valueType="num">
                                      <p:cBhvr>
                                        <p:cTn id="33" dur="300" fill="hold"/>
                                        <p:tgtEl>
                                          <p:spTgt spid="3"/>
                                        </p:tgtEl>
                                        <p:attrNameLst>
                                          <p:attrName>ppt_x</p:attrName>
                                        </p:attrNameLst>
                                      </p:cBhvr>
                                      <p:tavLst>
                                        <p:tav tm="0" fmla="#ppt_x+(cos(-2*pi*(1-$))*-#ppt_x-sin(-2*pi*(1-$))*(1-#ppt_y))*(1-$)">
                                          <p:val>
                                            <p:fltVal val="0"/>
                                          </p:val>
                                        </p:tav>
                                        <p:tav tm="100000">
                                          <p:val>
                                            <p:fltVal val="1"/>
                                          </p:val>
                                        </p:tav>
                                      </p:tavLst>
                                    </p:anim>
                                    <p:anim calcmode="lin" valueType="num">
                                      <p:cBhvr>
                                        <p:cTn id="34" dur="3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700"/>
                            </p:stCondLst>
                            <p:childTnLst>
                              <p:par>
                                <p:cTn id="36" presetID="15" presetClass="entr" presetSubtype="0" fill="hold" nodeType="after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300" fill="hold"/>
                                        <p:tgtEl>
                                          <p:spTgt spid="5"/>
                                        </p:tgtEl>
                                        <p:attrNameLst>
                                          <p:attrName>ppt_w</p:attrName>
                                        </p:attrNameLst>
                                      </p:cBhvr>
                                      <p:tavLst>
                                        <p:tav tm="0">
                                          <p:val>
                                            <p:fltVal val="0"/>
                                          </p:val>
                                        </p:tav>
                                        <p:tav tm="100000">
                                          <p:val>
                                            <p:strVal val="#ppt_w"/>
                                          </p:val>
                                        </p:tav>
                                      </p:tavLst>
                                    </p:anim>
                                    <p:anim calcmode="lin" valueType="num">
                                      <p:cBhvr>
                                        <p:cTn id="39" dur="300" fill="hold"/>
                                        <p:tgtEl>
                                          <p:spTgt spid="5"/>
                                        </p:tgtEl>
                                        <p:attrNameLst>
                                          <p:attrName>ppt_h</p:attrName>
                                        </p:attrNameLst>
                                      </p:cBhvr>
                                      <p:tavLst>
                                        <p:tav tm="0">
                                          <p:val>
                                            <p:fltVal val="0"/>
                                          </p:val>
                                        </p:tav>
                                        <p:tav tm="100000">
                                          <p:val>
                                            <p:strVal val="#ppt_h"/>
                                          </p:val>
                                        </p:tav>
                                      </p:tavLst>
                                    </p:anim>
                                    <p:anim calcmode="lin" valueType="num">
                                      <p:cBhvr>
                                        <p:cTn id="40" dur="300" fill="hold"/>
                                        <p:tgtEl>
                                          <p:spTgt spid="5"/>
                                        </p:tgtEl>
                                        <p:attrNameLst>
                                          <p:attrName>ppt_x</p:attrName>
                                        </p:attrNameLst>
                                      </p:cBhvr>
                                      <p:tavLst>
                                        <p:tav tm="0" fmla="#ppt_x+(cos(-2*pi*(1-$))*-#ppt_x-sin(-2*pi*(1-$))*(1-#ppt_y))*(1-$)">
                                          <p:val>
                                            <p:fltVal val="0"/>
                                          </p:val>
                                        </p:tav>
                                        <p:tav tm="100000">
                                          <p:val>
                                            <p:fltVal val="1"/>
                                          </p:val>
                                        </p:tav>
                                      </p:tavLst>
                                    </p:anim>
                                    <p:anim calcmode="lin" valueType="num">
                                      <p:cBhvr>
                                        <p:cTn id="41" dur="3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2" fill="hold" nodeType="afterGroup">
                            <p:stCondLst>
                              <p:cond delay="2000"/>
                            </p:stCondLst>
                            <p:childTnLst>
                              <p:par>
                                <p:cTn id="43" presetID="15" presetClass="entr" presetSubtype="0" fill="hold" nodeType="after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300" fill="hold"/>
                                        <p:tgtEl>
                                          <p:spTgt spid="6"/>
                                        </p:tgtEl>
                                        <p:attrNameLst>
                                          <p:attrName>ppt_w</p:attrName>
                                        </p:attrNameLst>
                                      </p:cBhvr>
                                      <p:tavLst>
                                        <p:tav tm="0">
                                          <p:val>
                                            <p:fltVal val="0"/>
                                          </p:val>
                                        </p:tav>
                                        <p:tav tm="100000">
                                          <p:val>
                                            <p:strVal val="#ppt_w"/>
                                          </p:val>
                                        </p:tav>
                                      </p:tavLst>
                                    </p:anim>
                                    <p:anim calcmode="lin" valueType="num">
                                      <p:cBhvr>
                                        <p:cTn id="46" dur="300" fill="hold"/>
                                        <p:tgtEl>
                                          <p:spTgt spid="6"/>
                                        </p:tgtEl>
                                        <p:attrNameLst>
                                          <p:attrName>ppt_h</p:attrName>
                                        </p:attrNameLst>
                                      </p:cBhvr>
                                      <p:tavLst>
                                        <p:tav tm="0">
                                          <p:val>
                                            <p:fltVal val="0"/>
                                          </p:val>
                                        </p:tav>
                                        <p:tav tm="100000">
                                          <p:val>
                                            <p:strVal val="#ppt_h"/>
                                          </p:val>
                                        </p:tav>
                                      </p:tavLst>
                                    </p:anim>
                                    <p:anim calcmode="lin" valueType="num">
                                      <p:cBhvr>
                                        <p:cTn id="47" dur="300" fill="hold"/>
                                        <p:tgtEl>
                                          <p:spTgt spid="6"/>
                                        </p:tgtEl>
                                        <p:attrNameLst>
                                          <p:attrName>ppt_x</p:attrName>
                                        </p:attrNameLst>
                                      </p:cBhvr>
                                      <p:tavLst>
                                        <p:tav tm="0" fmla="#ppt_x+(cos(-2*pi*(1-$))*-#ppt_x-sin(-2*pi*(1-$))*(1-#ppt_y))*(1-$)">
                                          <p:val>
                                            <p:fltVal val="0"/>
                                          </p:val>
                                        </p:tav>
                                        <p:tav tm="100000">
                                          <p:val>
                                            <p:fltVal val="1"/>
                                          </p:val>
                                        </p:tav>
                                      </p:tavLst>
                                    </p:anim>
                                    <p:anim calcmode="lin" valueType="num">
                                      <p:cBhvr>
                                        <p:cTn id="48" dur="3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49" fill="hold" nodeType="afterGroup">
                            <p:stCondLst>
                              <p:cond delay="2300"/>
                            </p:stCondLst>
                            <p:childTnLst>
                              <p:par>
                                <p:cTn id="50" presetID="15" presetClass="entr" presetSubtype="0"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p:cTn id="52" dur="300" fill="hold"/>
                                        <p:tgtEl>
                                          <p:spTgt spid="7"/>
                                        </p:tgtEl>
                                        <p:attrNameLst>
                                          <p:attrName>ppt_w</p:attrName>
                                        </p:attrNameLst>
                                      </p:cBhvr>
                                      <p:tavLst>
                                        <p:tav tm="0">
                                          <p:val>
                                            <p:fltVal val="0"/>
                                          </p:val>
                                        </p:tav>
                                        <p:tav tm="100000">
                                          <p:val>
                                            <p:strVal val="#ppt_w"/>
                                          </p:val>
                                        </p:tav>
                                      </p:tavLst>
                                    </p:anim>
                                    <p:anim calcmode="lin" valueType="num">
                                      <p:cBhvr>
                                        <p:cTn id="53" dur="300" fill="hold"/>
                                        <p:tgtEl>
                                          <p:spTgt spid="7"/>
                                        </p:tgtEl>
                                        <p:attrNameLst>
                                          <p:attrName>ppt_h</p:attrName>
                                        </p:attrNameLst>
                                      </p:cBhvr>
                                      <p:tavLst>
                                        <p:tav tm="0">
                                          <p:val>
                                            <p:fltVal val="0"/>
                                          </p:val>
                                        </p:tav>
                                        <p:tav tm="100000">
                                          <p:val>
                                            <p:strVal val="#ppt_h"/>
                                          </p:val>
                                        </p:tav>
                                      </p:tavLst>
                                    </p:anim>
                                    <p:anim calcmode="lin" valueType="num">
                                      <p:cBhvr>
                                        <p:cTn id="54" dur="300" fill="hold"/>
                                        <p:tgtEl>
                                          <p:spTgt spid="7"/>
                                        </p:tgtEl>
                                        <p:attrNameLst>
                                          <p:attrName>ppt_x</p:attrName>
                                        </p:attrNameLst>
                                      </p:cBhvr>
                                      <p:tavLst>
                                        <p:tav tm="0" fmla="#ppt_x+(cos(-2*pi*(1-$))*-#ppt_x-sin(-2*pi*(1-$))*(1-#ppt_y))*(1-$)">
                                          <p:val>
                                            <p:fltVal val="0"/>
                                          </p:val>
                                        </p:tav>
                                        <p:tav tm="100000">
                                          <p:val>
                                            <p:fltVal val="1"/>
                                          </p:val>
                                        </p:tav>
                                      </p:tavLst>
                                    </p:anim>
                                    <p:anim calcmode="lin" valueType="num">
                                      <p:cBhvr>
                                        <p:cTn id="55" dur="3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56" fill="hold" nodeType="afterGroup">
                            <p:stCondLst>
                              <p:cond delay="2600"/>
                            </p:stCondLst>
                            <p:childTnLst>
                              <p:par>
                                <p:cTn id="57" presetID="15" presetClass="entr" presetSubtype="0" fill="hold" nodeType="after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300" fill="hold"/>
                                        <p:tgtEl>
                                          <p:spTgt spid="9"/>
                                        </p:tgtEl>
                                        <p:attrNameLst>
                                          <p:attrName>ppt_w</p:attrName>
                                        </p:attrNameLst>
                                      </p:cBhvr>
                                      <p:tavLst>
                                        <p:tav tm="0">
                                          <p:val>
                                            <p:fltVal val="0"/>
                                          </p:val>
                                        </p:tav>
                                        <p:tav tm="100000">
                                          <p:val>
                                            <p:strVal val="#ppt_w"/>
                                          </p:val>
                                        </p:tav>
                                      </p:tavLst>
                                    </p:anim>
                                    <p:anim calcmode="lin" valueType="num">
                                      <p:cBhvr>
                                        <p:cTn id="60" dur="300" fill="hold"/>
                                        <p:tgtEl>
                                          <p:spTgt spid="9"/>
                                        </p:tgtEl>
                                        <p:attrNameLst>
                                          <p:attrName>ppt_h</p:attrName>
                                        </p:attrNameLst>
                                      </p:cBhvr>
                                      <p:tavLst>
                                        <p:tav tm="0">
                                          <p:val>
                                            <p:fltVal val="0"/>
                                          </p:val>
                                        </p:tav>
                                        <p:tav tm="100000">
                                          <p:val>
                                            <p:strVal val="#ppt_h"/>
                                          </p:val>
                                        </p:tav>
                                      </p:tavLst>
                                    </p:anim>
                                    <p:anim calcmode="lin" valueType="num">
                                      <p:cBhvr>
                                        <p:cTn id="61" dur="300" fill="hold"/>
                                        <p:tgtEl>
                                          <p:spTgt spid="9"/>
                                        </p:tgtEl>
                                        <p:attrNameLst>
                                          <p:attrName>ppt_x</p:attrName>
                                        </p:attrNameLst>
                                      </p:cBhvr>
                                      <p:tavLst>
                                        <p:tav tm="0" fmla="#ppt_x+(cos(-2*pi*(1-$))*-#ppt_x-sin(-2*pi*(1-$))*(1-#ppt_y))*(1-$)">
                                          <p:val>
                                            <p:fltVal val="0"/>
                                          </p:val>
                                        </p:tav>
                                        <p:tav tm="100000">
                                          <p:val>
                                            <p:fltVal val="1"/>
                                          </p:val>
                                        </p:tav>
                                      </p:tavLst>
                                    </p:anim>
                                    <p:anim calcmode="lin" valueType="num">
                                      <p:cBhvr>
                                        <p:cTn id="62" dur="3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2900"/>
                            </p:stCondLst>
                            <p:childTnLst>
                              <p:par>
                                <p:cTn id="64" presetID="15" presetClass="entr" presetSubtype="0"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300" fill="hold"/>
                                        <p:tgtEl>
                                          <p:spTgt spid="8"/>
                                        </p:tgtEl>
                                        <p:attrNameLst>
                                          <p:attrName>ppt_w</p:attrName>
                                        </p:attrNameLst>
                                      </p:cBhvr>
                                      <p:tavLst>
                                        <p:tav tm="0">
                                          <p:val>
                                            <p:fltVal val="0"/>
                                          </p:val>
                                        </p:tav>
                                        <p:tav tm="100000">
                                          <p:val>
                                            <p:strVal val="#ppt_w"/>
                                          </p:val>
                                        </p:tav>
                                      </p:tavLst>
                                    </p:anim>
                                    <p:anim calcmode="lin" valueType="num">
                                      <p:cBhvr>
                                        <p:cTn id="67" dur="300" fill="hold"/>
                                        <p:tgtEl>
                                          <p:spTgt spid="8"/>
                                        </p:tgtEl>
                                        <p:attrNameLst>
                                          <p:attrName>ppt_h</p:attrName>
                                        </p:attrNameLst>
                                      </p:cBhvr>
                                      <p:tavLst>
                                        <p:tav tm="0">
                                          <p:val>
                                            <p:fltVal val="0"/>
                                          </p:val>
                                        </p:tav>
                                        <p:tav tm="100000">
                                          <p:val>
                                            <p:strVal val="#ppt_h"/>
                                          </p:val>
                                        </p:tav>
                                      </p:tavLst>
                                    </p:anim>
                                    <p:anim calcmode="lin" valueType="num">
                                      <p:cBhvr>
                                        <p:cTn id="68" dur="300" fill="hold"/>
                                        <p:tgtEl>
                                          <p:spTgt spid="8"/>
                                        </p:tgtEl>
                                        <p:attrNameLst>
                                          <p:attrName>ppt_x</p:attrName>
                                        </p:attrNameLst>
                                      </p:cBhvr>
                                      <p:tavLst>
                                        <p:tav tm="0" fmla="#ppt_x+(cos(-2*pi*(1-$))*-#ppt_x-sin(-2*pi*(1-$))*(1-#ppt_y))*(1-$)">
                                          <p:val>
                                            <p:fltVal val="0"/>
                                          </p:val>
                                        </p:tav>
                                        <p:tav tm="100000">
                                          <p:val>
                                            <p:fltVal val="1"/>
                                          </p:val>
                                        </p:tav>
                                      </p:tavLst>
                                    </p:anim>
                                    <p:anim calcmode="lin" valueType="num">
                                      <p:cBhvr>
                                        <p:cTn id="69" dur="3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0" fill="hold" nodeType="afterGroup">
                            <p:stCondLst>
                              <p:cond delay="3200"/>
                            </p:stCondLst>
                            <p:childTnLst>
                              <p:par>
                                <p:cTn id="71" presetID="15" presetClass="entr" presetSubtype="0" fill="hold" nodeType="after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300" fill="hold"/>
                                        <p:tgtEl>
                                          <p:spTgt spid="2"/>
                                        </p:tgtEl>
                                        <p:attrNameLst>
                                          <p:attrName>ppt_w</p:attrName>
                                        </p:attrNameLst>
                                      </p:cBhvr>
                                      <p:tavLst>
                                        <p:tav tm="0">
                                          <p:val>
                                            <p:fltVal val="0"/>
                                          </p:val>
                                        </p:tav>
                                        <p:tav tm="100000">
                                          <p:val>
                                            <p:strVal val="#ppt_w"/>
                                          </p:val>
                                        </p:tav>
                                      </p:tavLst>
                                    </p:anim>
                                    <p:anim calcmode="lin" valueType="num">
                                      <p:cBhvr>
                                        <p:cTn id="74" dur="300" fill="hold"/>
                                        <p:tgtEl>
                                          <p:spTgt spid="2"/>
                                        </p:tgtEl>
                                        <p:attrNameLst>
                                          <p:attrName>ppt_h</p:attrName>
                                        </p:attrNameLst>
                                      </p:cBhvr>
                                      <p:tavLst>
                                        <p:tav tm="0">
                                          <p:val>
                                            <p:fltVal val="0"/>
                                          </p:val>
                                        </p:tav>
                                        <p:tav tm="100000">
                                          <p:val>
                                            <p:strVal val="#ppt_h"/>
                                          </p:val>
                                        </p:tav>
                                      </p:tavLst>
                                    </p:anim>
                                    <p:anim calcmode="lin" valueType="num">
                                      <p:cBhvr>
                                        <p:cTn id="75" dur="300" fill="hold"/>
                                        <p:tgtEl>
                                          <p:spTgt spid="2"/>
                                        </p:tgtEl>
                                        <p:attrNameLst>
                                          <p:attrName>ppt_x</p:attrName>
                                        </p:attrNameLst>
                                      </p:cBhvr>
                                      <p:tavLst>
                                        <p:tav tm="0" fmla="#ppt_x+(cos(-2*pi*(1-$))*-#ppt_x-sin(-2*pi*(1-$))*(1-#ppt_y))*(1-$)">
                                          <p:val>
                                            <p:fltVal val="0"/>
                                          </p:val>
                                        </p:tav>
                                        <p:tav tm="100000">
                                          <p:val>
                                            <p:fltVal val="1"/>
                                          </p:val>
                                        </p:tav>
                                      </p:tavLst>
                                    </p:anim>
                                    <p:anim calcmode="lin" valueType="num">
                                      <p:cBhvr>
                                        <p:cTn id="76" dur="3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77" fill="hold" nodeType="afterGroup">
                            <p:stCondLst>
                              <p:cond delay="3500"/>
                            </p:stCondLst>
                            <p:childTnLst>
                              <p:par>
                                <p:cTn id="78" presetID="15" presetClass="entr" presetSubtype="0"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 calcmode="lin" valueType="num">
                                      <p:cBhvr>
                                        <p:cTn id="80" dur="300" fill="hold"/>
                                        <p:tgtEl>
                                          <p:spTgt spid="12"/>
                                        </p:tgtEl>
                                        <p:attrNameLst>
                                          <p:attrName>ppt_w</p:attrName>
                                        </p:attrNameLst>
                                      </p:cBhvr>
                                      <p:tavLst>
                                        <p:tav tm="0">
                                          <p:val>
                                            <p:fltVal val="0"/>
                                          </p:val>
                                        </p:tav>
                                        <p:tav tm="100000">
                                          <p:val>
                                            <p:strVal val="#ppt_w"/>
                                          </p:val>
                                        </p:tav>
                                      </p:tavLst>
                                    </p:anim>
                                    <p:anim calcmode="lin" valueType="num">
                                      <p:cBhvr>
                                        <p:cTn id="81" dur="300" fill="hold"/>
                                        <p:tgtEl>
                                          <p:spTgt spid="12"/>
                                        </p:tgtEl>
                                        <p:attrNameLst>
                                          <p:attrName>ppt_h</p:attrName>
                                        </p:attrNameLst>
                                      </p:cBhvr>
                                      <p:tavLst>
                                        <p:tav tm="0">
                                          <p:val>
                                            <p:fltVal val="0"/>
                                          </p:val>
                                        </p:tav>
                                        <p:tav tm="100000">
                                          <p:val>
                                            <p:strVal val="#ppt_h"/>
                                          </p:val>
                                        </p:tav>
                                      </p:tavLst>
                                    </p:anim>
                                    <p:anim calcmode="lin" valueType="num">
                                      <p:cBhvr>
                                        <p:cTn id="82" dur="3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3" dur="3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3" presetClass="exit" presetSubtype="10" fill="hold" grpId="0" nodeType="clickEffect">
                                  <p:stCondLst>
                                    <p:cond delay="0"/>
                                  </p:stCondLst>
                                  <p:childTnLst>
                                    <p:animEffect transition="out" filter="blinds(horizontal)">
                                      <p:cBhvr>
                                        <p:cTn id="87" dur="500"/>
                                        <p:tgtEl>
                                          <p:spTgt spid="1666089"/>
                                        </p:tgtEl>
                                      </p:cBhvr>
                                    </p:animEffect>
                                    <p:set>
                                      <p:cBhvr>
                                        <p:cTn id="88" dur="1" fill="hold">
                                          <p:stCondLst>
                                            <p:cond delay="499"/>
                                          </p:stCondLst>
                                        </p:cTn>
                                        <p:tgtEl>
                                          <p:spTgt spid="16660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08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45C164-4BFB-4243-8951-982A9B9889D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ت. التكرار والتفسير</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15-26، مرقس 13: 14-23، لوقا 21: 20-26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77073"/>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يتم التأكيد على رعب الضيقة فيما يتعلق بضد</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المسيح تحديداً ليحدد هذا الرجل على أنه العلامة لتحذير إسرائيل بخصوص المجيء الثاني الوشيك</a:t>
            </a:r>
            <a:r>
              <a:rPr kumimoji="0" lang="ar-SA"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823799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Title 1"/>
          <p:cNvSpPr>
            <a:spLocks noGrp="1"/>
          </p:cNvSpPr>
          <p:nvPr>
            <p:ph type="title"/>
          </p:nvPr>
        </p:nvSpPr>
        <p:spPr>
          <a:xfrm>
            <a:off x="0" y="609600"/>
            <a:ext cx="9144000" cy="1143000"/>
          </a:xfrm>
        </p:spPr>
        <p:txBody>
          <a:bodyPr/>
          <a:lstStyle/>
          <a:p>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المهاتما غاندي (1869-1948)</a:t>
            </a:r>
            <a:endParaRPr lang="en-US" dirty="0">
              <a:solidFill>
                <a:schemeClr val="bg1"/>
              </a:solidFill>
              <a:ea typeface="ＭＳ Ｐゴシック" charset="0"/>
              <a:cs typeface="Arial" panose="020B0604020202020204" pitchFamily="34" charset="0"/>
            </a:endParaRPr>
          </a:p>
        </p:txBody>
      </p:sp>
      <p:pic>
        <p:nvPicPr>
          <p:cNvPr id="189442" name="Picture 2" descr="gandhi.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33114" y="2417738"/>
            <a:ext cx="3488752" cy="41600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987675" y="2564607"/>
            <a:ext cx="6048821" cy="6488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4400" b="1" dirty="0">
                <a:solidFill>
                  <a:srgbClr val="FFFFFF"/>
                </a:solidFill>
                <a:latin typeface="Arial" panose="020B0604020202020204" pitchFamily="34" charset="0"/>
                <a:cs typeface="Arial" panose="020B0604020202020204" pitchFamily="34" charset="0"/>
              </a:rPr>
              <a:t>كنت ساصبح مسيحياً</a:t>
            </a:r>
            <a:endParaRPr lang="en-US" sz="4400" b="1"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276600" y="3141340"/>
            <a:ext cx="58674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4400" b="1" dirty="0">
                <a:solidFill>
                  <a:srgbClr val="FFFFFF"/>
                </a:solidFill>
                <a:latin typeface="Arial" panose="020B0604020202020204" pitchFamily="34" charset="0"/>
                <a:cs typeface="Arial" panose="020B0604020202020204" pitchFamily="34" charset="0"/>
              </a:rPr>
              <a:t>لولا المسيحيين</a:t>
            </a:r>
            <a:endParaRPr lang="en-US" sz="4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4604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5" name="Picture 3" descr="panel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199" y="885827"/>
            <a:ext cx="4835013" cy="532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124077" y="1431132"/>
            <a:ext cx="6791325" cy="1863329"/>
          </a:xfrm>
        </p:spPr>
        <p:txBody>
          <a:bodyPr/>
          <a:lstStyle/>
          <a:p>
            <a:pPr algn="r">
              <a:defRPr/>
            </a:pPr>
            <a:r>
              <a:rPr lang="ar-JO" dirty="0">
                <a:solidFill>
                  <a:schemeClr val="bg1"/>
                </a:solidFill>
                <a:ea typeface="ＭＳ Ｐゴシック" charset="0"/>
                <a:cs typeface="Arial" panose="020B0604020202020204" pitchFamily="34" charset="0"/>
              </a:rPr>
              <a:t>في الأساسيات وحدة</a:t>
            </a:r>
            <a:br>
              <a:rPr lang="ar-JO"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في الثانويات حرية</a:t>
            </a:r>
            <a:br>
              <a:rPr lang="ar-JO"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في كل الأشياء محبة</a:t>
            </a:r>
            <a:endParaRPr lang="en-US" dirty="0">
              <a:solidFill>
                <a:schemeClr val="bg1"/>
              </a:solidFill>
              <a:ea typeface="ＭＳ Ｐゴシック" charset="0"/>
              <a:cs typeface="Arial" panose="020B0604020202020204" pitchFamily="34" charset="0"/>
            </a:endParaRPr>
          </a:p>
        </p:txBody>
      </p:sp>
      <p:sp>
        <p:nvSpPr>
          <p:cNvPr id="6" name="Title 1"/>
          <p:cNvSpPr txBox="1">
            <a:spLocks/>
          </p:cNvSpPr>
          <p:nvPr/>
        </p:nvSpPr>
        <p:spPr bwMode="auto">
          <a:xfrm>
            <a:off x="2987675" y="3598069"/>
            <a:ext cx="5945188" cy="85725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defRPr/>
            </a:pPr>
            <a:r>
              <a:rPr lang="ar-JO" sz="4400" b="1" dirty="0">
                <a:solidFill>
                  <a:srgbClr val="FFFFFF"/>
                </a:solidFill>
                <a:latin typeface="Arial" panose="020B0604020202020204" pitchFamily="34" charset="0"/>
                <a:cs typeface="Arial" panose="020B0604020202020204" pitchFamily="34" charset="0"/>
              </a:rPr>
              <a:t>فيليب ميلانكتون</a:t>
            </a:r>
            <a:r>
              <a:rPr lang="en-US" sz="4400" b="1" dirty="0">
                <a:solidFill>
                  <a:srgbClr val="FFFFFF"/>
                </a:solidFill>
                <a:latin typeface="Arial" panose="020B0604020202020204" pitchFamily="34" charset="0"/>
                <a:cs typeface="Arial" panose="020B0604020202020204" pitchFamily="34" charset="0"/>
              </a:rPr>
              <a:t> </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3463386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descr="redwood_tre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1490" name="Rectangle 2"/>
          <p:cNvSpPr>
            <a:spLocks noGrp="1" noChangeArrowheads="1"/>
          </p:cNvSpPr>
          <p:nvPr>
            <p:ph type="ctrTitle"/>
          </p:nvPr>
        </p:nvSpPr>
        <p:spPr>
          <a:xfrm>
            <a:off x="0" y="6162674"/>
            <a:ext cx="9144000" cy="695325"/>
          </a:xfrm>
          <a:solidFill>
            <a:schemeClr val="tx1"/>
          </a:solid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spTree>
    <p:extLst>
      <p:ext uri="{BB962C8B-B14F-4D97-AF65-F5344CB8AC3E}">
        <p14:creationId xmlns:p14="http://schemas.microsoft.com/office/powerpoint/2010/main" val="1952086638"/>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2"/>
          <p:cNvSpPr>
            <a:spLocks noGrp="1" noChangeArrowheads="1"/>
          </p:cNvSpPr>
          <p:nvPr>
            <p:ph type="ctrTitle"/>
          </p:nvPr>
        </p:nvSpPr>
        <p:spPr>
          <a:xfrm>
            <a:off x="-23017" y="6072495"/>
            <a:ext cx="9144000" cy="695325"/>
          </a:xfrm>
          <a:solidFill>
            <a:schemeClr val="tx1"/>
          </a:solid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pic>
        <p:nvPicPr>
          <p:cNvPr id="193538" name="Picture 1" descr="drivethru_redwoo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21560" cy="5456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2220639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1" descr="giant-sequoia-tree-sequoiadendron-giganteum-image-23258-72306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5" name="Rectangle 2"/>
          <p:cNvSpPr>
            <a:spLocks noGrp="1" noChangeArrowheads="1"/>
          </p:cNvSpPr>
          <p:nvPr>
            <p:ph type="ctrTitle"/>
          </p:nvPr>
        </p:nvSpPr>
        <p:spPr>
          <a:xfrm>
            <a:off x="-4763" y="6271020"/>
            <a:ext cx="9144000" cy="586979"/>
          </a:xfrm>
          <a:solidFill>
            <a:schemeClr val="tx1"/>
          </a:solidFill>
        </p:spPr>
        <p:txBody>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spTree>
    <p:extLst>
      <p:ext uri="{BB962C8B-B14F-4D97-AF65-F5344CB8AC3E}">
        <p14:creationId xmlns:p14="http://schemas.microsoft.com/office/powerpoint/2010/main" val="304895322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2"/>
          <p:cNvSpPr>
            <a:spLocks noGrp="1" noChangeArrowheads="1"/>
          </p:cNvSpPr>
          <p:nvPr>
            <p:ph type="ctrTitle"/>
          </p:nvPr>
        </p:nvSpPr>
        <p:spPr>
          <a:xfrm>
            <a:off x="684213" y="5264945"/>
            <a:ext cx="7772400" cy="695325"/>
          </a:xfrm>
        </p:spPr>
        <p:txBody>
          <a:bodyPr/>
          <a:lstStyle/>
          <a:p>
            <a:r>
              <a:rPr lang="en-US" dirty="0">
                <a:solidFill>
                  <a:srgbClr val="FFFFFF"/>
                </a:solidFill>
              </a:rPr>
              <a:t>The Great Redwood Sequoias</a:t>
            </a:r>
          </a:p>
        </p:txBody>
      </p:sp>
      <p:pic>
        <p:nvPicPr>
          <p:cNvPr id="19763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6633904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32C44D6-2322-4C6A-A5C9-DA98F6A0091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ج. الصلاة في البستان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167</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36-46، مرقس 14: 32-42، لوقا 22: 39-46، يوحنا 18: 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يصلي المسيح أن يقبل الآب موته كدفعة كاملة عن خطايا العالم وأن يقيمه في شركة كاملة مع الآب حتى لا ينفصل عن الآب للأبد</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6734923" cy="1754195"/>
          </a:xfrm>
          <a:prstGeom prst="rect">
            <a:avLst/>
          </a:prstGeom>
          <a:noFill/>
        </p:spPr>
        <p:txBody>
          <a:bodyPr lIns="91308" tIns="45655" rIns="91308" bIns="45655">
            <a:spAutoFit/>
          </a:bodyPr>
          <a:lstStyle/>
          <a:p>
            <a:pPr marL="0" marR="0" lvl="0" indent="0" algn="l" defTabSz="91354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يصلي</a:t>
            </a:r>
          </a:p>
          <a:p>
            <a:pPr marL="0" marR="0" lvl="0" indent="0" algn="l" defTabSz="913545"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في جثسيماني</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2877" y="87079"/>
            <a:ext cx="5284787" cy="2185082"/>
          </a:xfrm>
          <a:prstGeom prst="rect">
            <a:avLst/>
          </a:prstGeom>
          <a:noFill/>
        </p:spPr>
        <p:txBody>
          <a:bodyPr lIns="91308" tIns="45655" rIns="91308" bIns="45655">
            <a:spAutoFit/>
          </a:bodyPr>
          <a:lstStyle/>
          <a:p>
            <a:pPr marL="0" marR="0" lvl="0" indent="0" algn="r" defTabSz="913545" rtl="0" eaLnBrk="0" fontAlgn="base" latinLnBrk="0" hangingPunct="0">
              <a:lnSpc>
                <a:spcPct val="100000"/>
              </a:lnSpc>
              <a:spcBef>
                <a:spcPct val="0"/>
              </a:spcBef>
              <a:spcAft>
                <a:spcPct val="0"/>
              </a:spcAft>
              <a:buClrTx/>
              <a:buSzTx/>
              <a:buFontTx/>
              <a:buNone/>
              <a:tabLst/>
              <a:defRPr/>
            </a:pPr>
            <a:r>
              <a:rPr lang="ar-JO" sz="34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26: 36-56</a:t>
            </a:r>
          </a:p>
          <a:p>
            <a:pPr marL="0" marR="0" lvl="0" indent="0" algn="r" defTabSz="913545" rtl="0" eaLnBrk="0" fontAlgn="base" latinLnBrk="0" hangingPunct="0">
              <a:lnSpc>
                <a:spcPct val="100000"/>
              </a:lnSpc>
              <a:spcBef>
                <a:spcPct val="0"/>
              </a:spcBef>
              <a:spcAft>
                <a:spcPct val="0"/>
              </a:spcAft>
              <a:buClrTx/>
              <a:buSzTx/>
              <a:buFontTx/>
              <a:buNone/>
              <a:tabLst/>
              <a:defRPr/>
            </a:pPr>
            <a:r>
              <a:rPr kumimoji="0" lang="ar-JO"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مرقس 14: 32-52</a:t>
            </a:r>
          </a:p>
          <a:p>
            <a:pPr marL="0" marR="0" lvl="0" indent="0" algn="r" defTabSz="913545" rtl="0" eaLnBrk="0" fontAlgn="base" latinLnBrk="0" hangingPunct="0">
              <a:lnSpc>
                <a:spcPct val="100000"/>
              </a:lnSpc>
              <a:spcBef>
                <a:spcPct val="0"/>
              </a:spcBef>
              <a:spcAft>
                <a:spcPct val="0"/>
              </a:spcAft>
              <a:buClrTx/>
              <a:buSzTx/>
              <a:buFontTx/>
              <a:buNone/>
              <a:tabLst/>
              <a:defRPr/>
            </a:pPr>
            <a:r>
              <a:rPr lang="ar-JO" sz="34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لوقا 22: 39-53</a:t>
            </a:r>
          </a:p>
          <a:p>
            <a:pPr marL="0" marR="0" lvl="0" indent="0" algn="r" defTabSz="913545" rtl="0" eaLnBrk="0" fontAlgn="base" latinLnBrk="0" hangingPunct="0">
              <a:lnSpc>
                <a:spcPct val="100000"/>
              </a:lnSpc>
              <a:spcBef>
                <a:spcPct val="0"/>
              </a:spcBef>
              <a:spcAft>
                <a:spcPct val="0"/>
              </a:spcAft>
              <a:buClrTx/>
              <a:buSzTx/>
              <a:buFontTx/>
              <a:buNone/>
              <a:tabLst/>
              <a:defRPr/>
            </a:pPr>
            <a:r>
              <a:rPr kumimoji="0" lang="ar-JO"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18: 1-12</a:t>
            </a:r>
            <a:endParaRPr kumimoji="0" lang="en-US"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217688" y="3833692"/>
            <a:ext cx="1272638" cy="418786"/>
          </a:xfrm>
          <a:prstGeom prst="rect">
            <a:avLst/>
          </a:prstGeom>
          <a:noFill/>
        </p:spPr>
        <p:txBody>
          <a:bodyPr wrap="none" lIns="64221" tIns="32108" rIns="64221" bIns="32108">
            <a:spAutoFit/>
          </a:bodyPr>
          <a:lstStyle/>
          <a:p>
            <a:pPr marL="0" marR="0" lvl="0" indent="0" algn="l" defTabSz="321295" rtl="0" eaLnBrk="0" fontAlgn="base" latinLnBrk="0" hangingPunct="0">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8" name="Group 7"/>
          <p:cNvGrpSpPr/>
          <p:nvPr/>
        </p:nvGrpSpPr>
        <p:grpSpPr>
          <a:xfrm>
            <a:off x="179512"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1875038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56507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247595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a14="http://schemas.microsoft.com/office/drawing/2010/main" xmlns="">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b="1" dirty="0">
                <a:latin typeface="Calibri" panose="020F0502020204030204" pitchFamily="34" charset="0"/>
                <a:cs typeface="Calibri" panose="020F0502020204030204" pitchFamily="34" charset="0"/>
              </a:rPr>
              <a:t>ملخص خطاب جبل الزيتون</a:t>
            </a:r>
            <a:endParaRPr lang="en-US" sz="3600" b="1" dirty="0">
              <a:latin typeface="Calibri" panose="020F0502020204030204" pitchFamily="34" charset="0"/>
              <a:cs typeface="Calibri" panose="020F0502020204030204" pitchFamily="34" charset="0"/>
            </a:endParaRPr>
          </a:p>
        </p:txBody>
      </p:sp>
      <p:sp>
        <p:nvSpPr>
          <p:cNvPr id="427013" name="Text Box 2"/>
          <p:cNvSpPr txBox="1">
            <a:spLocks noChangeArrowheads="1"/>
          </p:cNvSpPr>
          <p:nvPr/>
        </p:nvSpPr>
        <p:spPr bwMode="auto">
          <a:xfrm>
            <a:off x="8578854" y="152404"/>
            <a:ext cx="49558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rPr>
              <a:t>27</a:t>
            </a:r>
            <a:endParaRPr kumimoji="0" lang="en-US"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الألفيَّة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الضيقة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Adapted from Salem Kirban</a:t>
            </a:r>
            <a:b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br>
            <a:r>
              <a:rPr kumimoji="0" lang="en-US" sz="1050" b="1" i="1"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Charts on Revelation</a:t>
            </a: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 (1979), 48</a:t>
            </a: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العظيمة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24: 15</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 31-46</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الثالث</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23: 39، 24: 30</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إسرائيل</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606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a14="http://schemas.microsoft.com/office/drawing/2010/main" xmlns="">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grpSp>
    </p:spTree>
    <p:extLst>
      <p:ext uri="{BB962C8B-B14F-4D97-AF65-F5344CB8AC3E}">
        <p14:creationId xmlns:p14="http://schemas.microsoft.com/office/powerpoint/2010/main" val="4101734979"/>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1668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99638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149200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6686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7533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690910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42002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91983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253623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27038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84139" y="-46038"/>
            <a:ext cx="9290763" cy="7018337"/>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429058" name="Rectangle 4"/>
          <p:cNvSpPr>
            <a:spLocks noGrp="1" noChangeArrowheads="1"/>
          </p:cNvSpPr>
          <p:nvPr>
            <p:ph type="title" idx="4294967295"/>
          </p:nvPr>
        </p:nvSpPr>
        <p:spPr>
          <a:xfrm>
            <a:off x="533400" y="44624"/>
            <a:ext cx="7924800" cy="609600"/>
          </a:xfrm>
          <a:solidFill>
            <a:srgbClr val="000000"/>
          </a:solidFill>
        </p:spPr>
        <p:txBody>
          <a:bodyPr anchor="t"/>
          <a:lstStyle/>
          <a:p>
            <a:pPr rtl="1" eaLnBrk="1" hangingPunct="1"/>
            <a:r>
              <a:rPr lang="ar-JO" sz="3200" b="1" dirty="0">
                <a:latin typeface="Traditional Arabic" panose="02020603050405020304" pitchFamily="18" charset="-78"/>
                <a:cs typeface="Traditional Arabic" panose="02020603050405020304" pitchFamily="18" charset="-78"/>
              </a:rPr>
              <a:t>أزمنة الأمم (لوقا </a:t>
            </a:r>
            <a:r>
              <a:rPr lang="en-US" sz="3200" b="1" dirty="0">
                <a:latin typeface="Traditional Arabic" panose="02020603050405020304" pitchFamily="18" charset="-78"/>
                <a:cs typeface="Traditional Arabic" panose="02020603050405020304" pitchFamily="18" charset="-78"/>
              </a:rPr>
              <a:t>1</a:t>
            </a:r>
            <a:r>
              <a:rPr lang="ar-JO" sz="3200" b="1" dirty="0">
                <a:latin typeface="Traditional Arabic" panose="02020603050405020304" pitchFamily="18" charset="-78"/>
                <a:cs typeface="Traditional Arabic" panose="02020603050405020304" pitchFamily="18" charset="-78"/>
              </a:rPr>
              <a:t>2: 24)</a:t>
            </a:r>
            <a:endParaRPr lang="en-US" sz="3200" b="1" dirty="0">
              <a:latin typeface="Traditional Arabic" panose="02020603050405020304" pitchFamily="18" charset="-78"/>
              <a:cs typeface="Traditional Arabic" panose="02020603050405020304" pitchFamily="18" charset="-78"/>
            </a:endParaRPr>
          </a:p>
        </p:txBody>
      </p:sp>
      <p:sp>
        <p:nvSpPr>
          <p:cNvPr id="429059" name="Text Box 3"/>
          <p:cNvSpPr txBox="1">
            <a:spLocks noChangeArrowheads="1"/>
          </p:cNvSpPr>
          <p:nvPr/>
        </p:nvSpPr>
        <p:spPr bwMode="auto">
          <a:xfrm>
            <a:off x="8502651" y="5"/>
            <a:ext cx="646266"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cs typeface="Traditional Arabic" panose="02020603050405020304" pitchFamily="18" charset="-78"/>
              </a:rPr>
              <a:t>106</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429060" name="TextBox 5"/>
          <p:cNvSpPr txBox="1">
            <a:spLocks noChangeArrowheads="1"/>
          </p:cNvSpPr>
          <p:nvPr/>
        </p:nvSpPr>
        <p:spPr bwMode="auto">
          <a:xfrm>
            <a:off x="2592395" y="693908"/>
            <a:ext cx="4103687"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a:t>
            </a:r>
            <a:r>
              <a:rPr kumimoji="0" lang="ar-JO"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أزمنة الأمم</a:t>
            </a: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لوقا 21: 24</a:t>
            </a:r>
            <a:endParaRPr kumimoji="0" lang="en-US" sz="20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7" name="TextBox 6"/>
          <p:cNvSpPr txBox="1"/>
          <p:nvPr/>
        </p:nvSpPr>
        <p:spPr>
          <a:xfrm>
            <a:off x="4860925" y="2230615"/>
            <a:ext cx="3097213" cy="892520"/>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الكنيسة</a:t>
            </a:r>
            <a:endParaRPr kumimoji="0" lang="en-US"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أعمال 15: 14-18</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رومية 11: 25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2" name="TextBox 7"/>
          <p:cNvSpPr txBox="1">
            <a:spLocks noChangeArrowheads="1"/>
          </p:cNvSpPr>
          <p:nvPr/>
        </p:nvSpPr>
        <p:spPr bwMode="auto">
          <a:xfrm>
            <a:off x="1979614" y="3546879"/>
            <a:ext cx="532923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بين أمم كثيرة</a:t>
            </a:r>
            <a:endParaRPr kumimoji="0" lang="en-US" sz="1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9" name="TextBox 8"/>
          <p:cNvSpPr txBox="1"/>
          <p:nvPr/>
        </p:nvSpPr>
        <p:spPr>
          <a:xfrm>
            <a:off x="195039" y="2238551"/>
            <a:ext cx="865188" cy="58474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مملكة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يهوذا</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1" name="TextBox 10"/>
          <p:cNvSpPr txBox="1"/>
          <p:nvPr/>
        </p:nvSpPr>
        <p:spPr>
          <a:xfrm>
            <a:off x="2682882" y="2238552"/>
            <a:ext cx="1439863" cy="46163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القرون الأربعة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بين العهدين</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5" name="TextBox 11"/>
          <p:cNvSpPr txBox="1">
            <a:spLocks noChangeArrowheads="1"/>
          </p:cNvSpPr>
          <p:nvPr/>
        </p:nvSpPr>
        <p:spPr bwMode="auto">
          <a:xfrm>
            <a:off x="8010519" y="2230615"/>
            <a:ext cx="1196104" cy="140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عرش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الرب</a:t>
            </a:r>
            <a:endParaRPr kumimoji="0" lang="en-US"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إرميا 3: 17</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إشعياء 62: 6-7</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3" name="TextBox 12"/>
          <p:cNvSpPr txBox="1"/>
          <p:nvPr/>
        </p:nvSpPr>
        <p:spPr>
          <a:xfrm>
            <a:off x="3802566" y="4005064"/>
            <a:ext cx="1361966" cy="1600406"/>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حزقيال 6: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3: 4-5</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8: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عاموس 9: 8-9</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31: 35-37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46: 27-28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51: 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7" name="TextBox 13"/>
          <p:cNvSpPr txBox="1">
            <a:spLocks noChangeArrowheads="1"/>
          </p:cNvSpPr>
          <p:nvPr/>
        </p:nvSpPr>
        <p:spPr bwMode="auto">
          <a:xfrm>
            <a:off x="6215069" y="3789040"/>
            <a:ext cx="2928931" cy="163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أقيم الكلمة الصالحة التي تكلمت بها إلى بيت إسرائيل وإلى بيت يهوذا</a:t>
            </a:r>
            <a:endParaRPr kumimoji="0" lang="en-US" altLang="ja-JP"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 33: 7-14</a:t>
            </a: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إشعياء 4: 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حزقيال 43: 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زكريَّا 2: 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زكريَّا 8: 1-8</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429068" name="TextBox 14"/>
          <p:cNvSpPr txBox="1">
            <a:spLocks noChangeArrowheads="1"/>
          </p:cNvSpPr>
          <p:nvPr/>
        </p:nvSpPr>
        <p:spPr bwMode="auto">
          <a:xfrm>
            <a:off x="-84140" y="4005064"/>
            <a:ext cx="3221542" cy="1600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غربت شمسها إذ بعد نهار (إرميا 15: 9)</a:t>
            </a: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من أجل أنهم تركوا عهد الرب إلههم (إرميا 22: 8-9)</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2 مل 25: 8-12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إرميا 15: 4، 22: 29-30، 30: 24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حزقيال 10: 4، 28، 11: 22-25، 14: 22-23</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8" name="TextBox 17"/>
          <p:cNvSpPr txBox="1"/>
          <p:nvPr/>
        </p:nvSpPr>
        <p:spPr>
          <a:xfrm>
            <a:off x="3257550" y="2919589"/>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اليونان</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9" name="TextBox 18"/>
          <p:cNvSpPr txBox="1"/>
          <p:nvPr/>
        </p:nvSpPr>
        <p:spPr>
          <a:xfrm>
            <a:off x="4338638" y="2587808"/>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70 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0" name="TextBox 19"/>
          <p:cNvSpPr txBox="1"/>
          <p:nvPr/>
        </p:nvSpPr>
        <p:spPr>
          <a:xfrm>
            <a:off x="1241425"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538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1" name="TextBox 20"/>
          <p:cNvSpPr txBox="1"/>
          <p:nvPr/>
        </p:nvSpPr>
        <p:spPr>
          <a:xfrm>
            <a:off x="2393951"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333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2" name="TextBox 21"/>
          <p:cNvSpPr txBox="1"/>
          <p:nvPr/>
        </p:nvSpPr>
        <p:spPr>
          <a:xfrm>
            <a:off x="3692704"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63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3" name="TextBox 22"/>
          <p:cNvSpPr txBox="1"/>
          <p:nvPr/>
        </p:nvSpPr>
        <p:spPr>
          <a:xfrm>
            <a:off x="4338638"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روما</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grpSp>
        <p:nvGrpSpPr>
          <p:cNvPr id="25" name="Group 24"/>
          <p:cNvGrpSpPr/>
          <p:nvPr/>
        </p:nvGrpSpPr>
        <p:grpSpPr>
          <a:xfrm>
            <a:off x="4139952" y="2289872"/>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grpSp>
      <p:cxnSp>
        <p:nvCxnSpPr>
          <p:cNvPr id="429076" name="Straight Connector 3"/>
          <p:cNvCxnSpPr>
            <a:cxnSpLocks noChangeShapeType="1"/>
          </p:cNvCxnSpPr>
          <p:nvPr/>
        </p:nvCxnSpPr>
        <p:spPr bwMode="auto">
          <a:xfrm>
            <a:off x="1314450" y="1649600"/>
            <a:ext cx="26127" cy="2355464"/>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7" name="Straight Connector 30"/>
          <p:cNvCxnSpPr>
            <a:cxnSpLocks noChangeShapeType="1"/>
          </p:cNvCxnSpPr>
          <p:nvPr/>
        </p:nvCxnSpPr>
        <p:spPr bwMode="auto">
          <a:xfrm>
            <a:off x="8010525" y="1649600"/>
            <a:ext cx="0" cy="198119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8" name="Straight Connector 31"/>
          <p:cNvCxnSpPr>
            <a:cxnSpLocks noChangeShapeType="1"/>
          </p:cNvCxnSpPr>
          <p:nvPr/>
        </p:nvCxnSpPr>
        <p:spPr bwMode="auto">
          <a:xfrm>
            <a:off x="1314457" y="1649593"/>
            <a:ext cx="6696075" cy="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79" name="Rectangle 42"/>
          <p:cNvSpPr>
            <a:spLocks noChangeArrowheads="1"/>
          </p:cNvSpPr>
          <p:nvPr/>
        </p:nvSpPr>
        <p:spPr bwMode="auto">
          <a:xfrm>
            <a:off x="1673225" y="2817996"/>
            <a:ext cx="792163" cy="142875"/>
          </a:xfrm>
          <a:prstGeom prst="rect">
            <a:avLst/>
          </a:prstGeom>
          <a:pattFill prst="pct80">
            <a:fgClr>
              <a:schemeClr val="accent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cs typeface="Traditional Arabic" panose="02020603050405020304" pitchFamily="18" charset="-78"/>
            </a:endParaRPr>
          </a:p>
        </p:txBody>
      </p:sp>
      <p:cxnSp>
        <p:nvCxnSpPr>
          <p:cNvPr id="429080" name="Straight Connector 43"/>
          <p:cNvCxnSpPr>
            <a:cxnSpLocks noChangeShapeType="1"/>
          </p:cNvCxnSpPr>
          <p:nvPr/>
        </p:nvCxnSpPr>
        <p:spPr bwMode="auto">
          <a:xfrm>
            <a:off x="28273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81" name="Straight Connector 46"/>
          <p:cNvCxnSpPr>
            <a:cxnSpLocks noChangeShapeType="1"/>
          </p:cNvCxnSpPr>
          <p:nvPr/>
        </p:nvCxnSpPr>
        <p:spPr bwMode="auto">
          <a:xfrm>
            <a:off x="41227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16" name="TextBox 15"/>
          <p:cNvSpPr txBox="1"/>
          <p:nvPr/>
        </p:nvSpPr>
        <p:spPr>
          <a:xfrm>
            <a:off x="738188" y="2919589"/>
            <a:ext cx="935037" cy="307744"/>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بابل</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cxnSp>
        <p:nvCxnSpPr>
          <p:cNvPr id="429083" name="Straight Connector 48"/>
          <p:cNvCxnSpPr>
            <a:cxnSpLocks noChangeShapeType="1"/>
          </p:cNvCxnSpPr>
          <p:nvPr/>
        </p:nvCxnSpPr>
        <p:spPr bwMode="auto">
          <a:xfrm>
            <a:off x="1674813"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84" name="Rectangle 1"/>
          <p:cNvSpPr>
            <a:spLocks noChangeArrowheads="1"/>
          </p:cNvSpPr>
          <p:nvPr/>
        </p:nvSpPr>
        <p:spPr bwMode="auto">
          <a:xfrm>
            <a:off x="259490" y="2817996"/>
            <a:ext cx="1081087" cy="142875"/>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cs typeface="Traditional Arabic" panose="02020603050405020304" pitchFamily="18" charset="-78"/>
            </a:endParaRPr>
          </a:p>
        </p:txBody>
      </p:sp>
      <p:sp>
        <p:nvSpPr>
          <p:cNvPr id="24" name="TextBox 23"/>
          <p:cNvSpPr txBox="1"/>
          <p:nvPr/>
        </p:nvSpPr>
        <p:spPr>
          <a:xfrm>
            <a:off x="881063" y="2371902"/>
            <a:ext cx="865187" cy="276967"/>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586 ق.م</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0" name="TextBox 9"/>
          <p:cNvSpPr txBox="1"/>
          <p:nvPr/>
        </p:nvSpPr>
        <p:spPr>
          <a:xfrm>
            <a:off x="1620838" y="2238552"/>
            <a:ext cx="1060450" cy="276967"/>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الإسترداد</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7" name="TextBox 16"/>
          <p:cNvSpPr txBox="1"/>
          <p:nvPr/>
        </p:nvSpPr>
        <p:spPr>
          <a:xfrm>
            <a:off x="1719263"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فارس</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50" name="TextBox 49"/>
          <p:cNvSpPr txBox="1"/>
          <p:nvPr/>
        </p:nvSpPr>
        <p:spPr>
          <a:xfrm>
            <a:off x="-84140" y="6659454"/>
            <a:ext cx="9015999" cy="30774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مقتبس من ريموند لودويجسون، مسح نبوة الكتاب المقدَّس</a:t>
            </a:r>
            <a:endParaRPr kumimoji="0" lang="en-US" sz="105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2" name="TextBox 11">
            <a:extLst>
              <a:ext uri="{FF2B5EF4-FFF2-40B4-BE49-F238E27FC236}">
                <a16:creationId xmlns:a16="http://schemas.microsoft.com/office/drawing/2014/main" id="{89E33121-0DD2-0319-5953-B69E0FC7CF4A}"/>
              </a:ext>
            </a:extLst>
          </p:cNvPr>
          <p:cNvSpPr txBox="1"/>
          <p:nvPr/>
        </p:nvSpPr>
        <p:spPr>
          <a:xfrm>
            <a:off x="1" y="5889498"/>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لوقا ٢١ : ٢٤</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٢٤ وَيَقَعُونَ بِالسَّيْفِ وَيُسْبَوْنَ إِلَى جَمِيعِ الأُمَمِ وَتَكُونُ أُورُشَلِيمُ مَدُوسَةً مِنَ الأُمَمِ حَتَّى تُكَمَّلَ أَزْمِنَةُ الأُمَمِ. </a:t>
            </a:r>
          </a:p>
        </p:txBody>
      </p:sp>
    </p:spTree>
    <p:extLst>
      <p:ext uri="{BB962C8B-B14F-4D97-AF65-F5344CB8AC3E}">
        <p14:creationId xmlns:p14="http://schemas.microsoft.com/office/powerpoint/2010/main" val="73271967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903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0329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3935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35766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68767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188018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724139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858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739879410"/>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56846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١-٢)</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المُلْك الألفيّ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٦-٢١)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الاختطاف</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(١</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تسالونيكي ٤: ١٣-١٨)</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٣-٥)</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وماجوج</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حزقيال ٣٨-٣٩)</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العودة إلى جوج وماجوج</a:t>
            </a:r>
            <a:endPar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رؤيا يوحنَّا ٢٠: ٧-١٠</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dirty="0">
                <a:solidFill>
                  <a:schemeClr val="bg1"/>
                </a:solidFill>
              </a:rPr>
              <a:t>نظرةٌ عامَّةٌ إلى المستقبَل</a:t>
            </a:r>
            <a:endParaRPr lang="en-US" sz="5400" dirty="0"/>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رؤيا يوحنَّا ٢٠: ١١-١٤</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 الرب</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351361"/>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cs typeface="Arial" panose="020B0604020202020204" pitchFamily="34" charset="0"/>
              </a:rPr>
              <a:t>حياة المسيح</a:t>
            </a:r>
            <a:r>
              <a:rPr lang="en-US" sz="2800" dirty="0">
                <a:solidFill>
                  <a:srgbClr val="FFFFFF"/>
                </a:solidFill>
                <a:ea typeface="ＭＳ Ｐゴシック" charset="0"/>
                <a:cs typeface="Arial" panose="020B0604020202020204" pitchFamily="34" charset="0"/>
              </a:rPr>
              <a:t> at BibleStudyDownloads.org</a:t>
            </a:r>
            <a:endParaRPr lang="en-US" sz="105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242636" y="4439954"/>
            <a:ext cx="2416927" cy="513191"/>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 العظيمة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ar-JO" sz="3600" dirty="0">
                <a:solidFill>
                  <a:schemeClr val="bg1"/>
                </a:solidFill>
                <a:ea typeface="ＭＳ Ｐゴシック" charset="0"/>
              </a:rPr>
              <a:t>التسلسل الزمني للسبعين أسبوعاً</a:t>
            </a:r>
            <a:endParaRPr lang="en-US" sz="3600" dirty="0">
              <a:solidFill>
                <a:schemeClr val="accent1"/>
              </a:solidFill>
              <a:ea typeface="ＭＳ Ｐゴシック"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885" name="Text Box 14"/>
          <p:cNvSpPr txBox="1">
            <a:spLocks noChangeArrowheads="1"/>
          </p:cNvSpPr>
          <p:nvPr/>
        </p:nvSpPr>
        <p:spPr bwMode="auto">
          <a:xfrm>
            <a:off x="8531146" y="4763"/>
            <a:ext cx="609760" cy="71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333</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556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2852740"/>
            <a:ext cx="2335213" cy="648271"/>
            <a:chOff x="4324836" y="4941168"/>
            <a:chExt cx="2335396" cy="64899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1260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356464" y="5218234"/>
              <a:ext cx="2002742" cy="3719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11: 3، 12: 6</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945628"/>
            <a:ext cx="1655763" cy="987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علامة                ابن الإنسان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24: 30</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2801936"/>
            <a:ext cx="1008063" cy="685445"/>
            <a:chOff x="6804245" y="3717036"/>
            <a:chExt cx="1080120" cy="684716"/>
          </a:xfrm>
        </p:grpSpPr>
        <p:sp>
          <p:nvSpPr>
            <p:cNvPr id="103" name="Text Box 10"/>
            <p:cNvSpPr txBox="1">
              <a:spLocks noChangeArrowheads="1"/>
            </p:cNvSpPr>
            <p:nvPr/>
          </p:nvSpPr>
          <p:spPr bwMode="auto">
            <a:xfrm>
              <a:off x="6804245" y="3717036"/>
              <a:ext cx="1080120" cy="684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258888" y="2852737"/>
            <a:ext cx="7129462" cy="2017732"/>
            <a:chOff x="1259632" y="3356992"/>
            <a:chExt cx="7128792" cy="2018428"/>
          </a:xfrm>
        </p:grpSpPr>
        <p:sp>
          <p:nvSpPr>
            <p:cNvPr id="762927" name="Oval 9"/>
            <p:cNvSpPr>
              <a:spLocks noChangeArrowheads="1"/>
            </p:cNvSpPr>
            <p:nvPr/>
          </p:nvSpPr>
          <p:spPr bwMode="auto">
            <a:xfrm flipH="1">
              <a:off x="1259632" y="4722940"/>
              <a:ext cx="1368152" cy="65248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30" name="Group 71"/>
            <p:cNvGrpSpPr>
              <a:grpSpLocks/>
            </p:cNvGrpSpPr>
            <p:nvPr/>
          </p:nvGrpSpPr>
          <p:grpSpPr bwMode="auto">
            <a:xfrm>
              <a:off x="1907704" y="4076377"/>
              <a:ext cx="2335396" cy="833465"/>
              <a:chOff x="4324836" y="4940473"/>
              <a:chExt cx="2335396" cy="833465"/>
            </a:xfrm>
          </p:grpSpPr>
          <p:sp>
            <p:nvSpPr>
              <p:cNvPr id="73" name="Text Box 10"/>
              <p:cNvSpPr txBox="1">
                <a:spLocks noChangeArrowheads="1"/>
              </p:cNvSpPr>
              <p:nvPr/>
            </p:nvSpPr>
            <p:spPr bwMode="auto">
              <a:xfrm>
                <a:off x="4397421" y="4940473"/>
                <a:ext cx="1947679"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762931" name="Group 76"/>
            <p:cNvGrpSpPr>
              <a:grpSpLocks/>
            </p:cNvGrpSpPr>
            <p:nvPr/>
          </p:nvGrpSpPr>
          <p:grpSpPr bwMode="auto">
            <a:xfrm>
              <a:off x="4355976" y="4076377"/>
              <a:ext cx="2335396" cy="833465"/>
              <a:chOff x="4324836" y="4940473"/>
              <a:chExt cx="2335396" cy="833465"/>
            </a:xfrm>
          </p:grpSpPr>
          <p:sp>
            <p:nvSpPr>
              <p:cNvPr id="78" name="Text Box 10"/>
              <p:cNvSpPr txBox="1">
                <a:spLocks noChangeArrowheads="1"/>
              </p:cNvSpPr>
              <p:nvPr/>
            </p:nvSpPr>
            <p:spPr bwMode="auto">
              <a:xfrm>
                <a:off x="4600024" y="4940473"/>
                <a:ext cx="1957203"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32" name="Text Box 10"/>
            <p:cNvSpPr txBox="1">
              <a:spLocks noChangeArrowheads="1"/>
            </p:cNvSpPr>
            <p:nvPr/>
          </p:nvSpPr>
          <p:spPr bwMode="auto">
            <a:xfrm>
              <a:off x="1259632" y="4519713"/>
              <a:ext cx="1368152" cy="648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إقامة المعاهدة</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27أ</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9" name="Group 48"/>
          <p:cNvGrpSpPr>
            <a:grpSpLocks/>
          </p:cNvGrpSpPr>
          <p:nvPr/>
        </p:nvGrpSpPr>
        <p:grpSpPr bwMode="auto">
          <a:xfrm>
            <a:off x="-209722" y="1844675"/>
            <a:ext cx="3516485" cy="2818841"/>
            <a:chOff x="-209733" y="2348880"/>
            <a:chExt cx="3516729" cy="2819496"/>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9"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20" name="Text Box 10"/>
            <p:cNvSpPr txBox="1">
              <a:spLocks noChangeArrowheads="1"/>
            </p:cNvSpPr>
            <p:nvPr/>
          </p:nvSpPr>
          <p:spPr bwMode="auto">
            <a:xfrm>
              <a:off x="-209733" y="4519713"/>
              <a:ext cx="1558997" cy="64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استعلان الوحش</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17: 1</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1" name="Text Box 10"/>
            <p:cNvSpPr txBox="1">
              <a:spLocks noChangeArrowheads="1"/>
            </p:cNvSpPr>
            <p:nvPr/>
          </p:nvSpPr>
          <p:spPr bwMode="auto">
            <a:xfrm>
              <a:off x="1002665" y="2439520"/>
              <a:ext cx="2202723" cy="833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المجيء الثاني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1"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45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2"/>
                <a:ext cx="1223914" cy="371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12</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833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رجوع       المسيح</a:t>
              </a:r>
              <a:endParaRPr kumimoji="0" lang="en-US" sz="2000"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13" name="Right Brace 34"/>
            <p:cNvSpPr>
              <a:spLocks/>
            </p:cNvSpPr>
            <p:nvPr/>
          </p:nvSpPr>
          <p:spPr bwMode="auto">
            <a:xfrm rot="5400000">
              <a:off x="7452109" y="4635121"/>
              <a:ext cx="216024" cy="540086"/>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8" name="Group 47"/>
          <p:cNvGrpSpPr>
            <a:grpSpLocks/>
          </p:cNvGrpSpPr>
          <p:nvPr/>
        </p:nvGrpSpPr>
        <p:grpSpPr bwMode="auto">
          <a:xfrm>
            <a:off x="3102143" y="1003850"/>
            <a:ext cx="3630440" cy="3659497"/>
            <a:chOff x="3101620" y="1508597"/>
            <a:chExt cx="3630619" cy="3659656"/>
          </a:xfrm>
        </p:grpSpPr>
        <p:grpSp>
          <p:nvGrpSpPr>
            <p:cNvPr id="762901" name="Group 21"/>
            <p:cNvGrpSpPr>
              <a:grpSpLocks/>
            </p:cNvGrpSpPr>
            <p:nvPr/>
          </p:nvGrpSpPr>
          <p:grpSpPr bwMode="auto">
            <a:xfrm>
              <a:off x="3347864" y="2486489"/>
              <a:ext cx="3384375" cy="810753"/>
              <a:chOff x="3779913" y="2342473"/>
              <a:chExt cx="2942935" cy="810753"/>
            </a:xfrm>
          </p:grpSpPr>
          <p:sp>
            <p:nvSpPr>
              <p:cNvPr id="32" name="Text Box 10"/>
              <p:cNvSpPr txBox="1">
                <a:spLocks noChangeArrowheads="1"/>
              </p:cNvSpPr>
              <p:nvPr/>
            </p:nvSpPr>
            <p:spPr bwMode="auto">
              <a:xfrm>
                <a:off x="4327676" y="2342473"/>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1290 يوم</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11</a:t>
                </a:r>
                <a:endParaRPr kumimoji="0" lang="en-US" sz="2400" b="1"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3" name="Text Box 10"/>
            <p:cNvSpPr txBox="1">
              <a:spLocks noChangeArrowheads="1"/>
            </p:cNvSpPr>
            <p:nvPr/>
          </p:nvSpPr>
          <p:spPr bwMode="auto">
            <a:xfrm>
              <a:off x="3204642" y="1508597"/>
              <a:ext cx="1006524" cy="586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منتصف الأسبوع</a:t>
              </a:r>
              <a:endParaRPr kumimoji="0" lang="en-US" sz="20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3" name="AutoShape 11"/>
            <p:cNvSpPr>
              <a:spLocks noChangeArrowheads="1"/>
            </p:cNvSpPr>
            <p:nvPr/>
          </p:nvSpPr>
          <p:spPr bwMode="auto">
            <a:xfrm>
              <a:off x="3565372" y="3993167"/>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4" name="Right Brace 120"/>
            <p:cNvSpPr>
              <a:spLocks/>
            </p:cNvSpPr>
            <p:nvPr/>
          </p:nvSpPr>
          <p:spPr bwMode="auto">
            <a:xfrm rot="16200000">
              <a:off x="3671900" y="2026993"/>
              <a:ext cx="144015" cy="499758"/>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0" name="Text Box 10"/>
            <p:cNvSpPr txBox="1">
              <a:spLocks noChangeArrowheads="1"/>
            </p:cNvSpPr>
            <p:nvPr/>
          </p:nvSpPr>
          <p:spPr bwMode="auto">
            <a:xfrm>
              <a:off x="3101620" y="4519713"/>
              <a:ext cx="1368152" cy="6485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المعاهدة</a:t>
              </a:r>
              <a:b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27ب</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62896" name="Text Box 10"/>
          <p:cNvSpPr txBox="1">
            <a:spLocks noChangeArrowheads="1"/>
          </p:cNvSpPr>
          <p:nvPr/>
        </p:nvSpPr>
        <p:spPr bwMode="auto">
          <a:xfrm>
            <a:off x="1131888" y="549275"/>
            <a:ext cx="6443662"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مقتبسة من ج. دوايت بنتيكوست/ كلية دالاس اللاهوتية، 1988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ounded Rectangle 44"/>
          <p:cNvSpPr>
            <a:spLocks noChangeArrowheads="1"/>
          </p:cNvSpPr>
          <p:nvPr/>
        </p:nvSpPr>
        <p:spPr bwMode="auto">
          <a:xfrm>
            <a:off x="1908175" y="5376579"/>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 name="Text Box 8"/>
          <p:cNvSpPr txBox="1">
            <a:spLocks noChangeArrowheads="1"/>
          </p:cNvSpPr>
          <p:nvPr/>
        </p:nvSpPr>
        <p:spPr bwMode="auto">
          <a:xfrm>
            <a:off x="0" y="6042655"/>
            <a:ext cx="9144000" cy="707886"/>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ويثبت عهداً مع كثيرين في أسبوع واحد وفي وسط الأسبوع يبطل الذبيحة والتقدمة وعلى جناج الأرجاس مخرب حتَّى يتم ويصب المقضي على المخرب (دانيال 9: 27) </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83946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3CB666BA-5F32-4EB1-A015-E3B2B49AC153}"/>
              </a:ext>
            </a:extLst>
          </p:cNvPr>
          <p:cNvSpPr>
            <a:spLocks noGrp="1" noRot="1" noChangeArrowheads="1"/>
          </p:cNvSpPr>
          <p:nvPr>
            <p:ph type="title"/>
          </p:nvPr>
        </p:nvSpPr>
        <p:spPr>
          <a:xfrm>
            <a:off x="457200" y="838200"/>
            <a:ext cx="8229600" cy="579438"/>
          </a:xfrm>
        </p:spPr>
        <p:txBody>
          <a:bodyPr/>
          <a:lstStyle/>
          <a:p>
            <a:r>
              <a:rPr lang="ar-JO" altLang="en-US" b="0" dirty="0"/>
              <a:t>رجسة الخراب (ع 14)</a:t>
            </a:r>
            <a:endParaRPr lang="en-US" altLang="en-US" sz="4000" b="0" dirty="0"/>
          </a:p>
        </p:txBody>
      </p:sp>
      <p:sp>
        <p:nvSpPr>
          <p:cNvPr id="94211" name="Rectangle 3">
            <a:extLst>
              <a:ext uri="{FF2B5EF4-FFF2-40B4-BE49-F238E27FC236}">
                <a16:creationId xmlns:a16="http://schemas.microsoft.com/office/drawing/2014/main" id="{365388A6-38CC-4924-9AC1-6079E8F6B799}"/>
              </a:ext>
            </a:extLst>
          </p:cNvPr>
          <p:cNvSpPr>
            <a:spLocks noGrp="1" noChangeArrowheads="1"/>
          </p:cNvSpPr>
          <p:nvPr>
            <p:ph type="body" idx="1"/>
          </p:nvPr>
        </p:nvSpPr>
        <p:spPr>
          <a:xfrm>
            <a:off x="609600" y="1981200"/>
            <a:ext cx="8229600" cy="4525963"/>
          </a:xfrm>
        </p:spPr>
        <p:txBody>
          <a:bodyPr/>
          <a:lstStyle/>
          <a:p>
            <a:pPr marL="812800" indent="-812800" algn="r" rtl="1"/>
            <a:r>
              <a:rPr lang="ar-JO" altLang="en-US" dirty="0"/>
              <a:t>الضيقة العظيمة لمحنة لا مثيل لها (ع 19)</a:t>
            </a:r>
            <a:endParaRPr lang="en-US" altLang="en-US" dirty="0"/>
          </a:p>
          <a:p>
            <a:pPr marL="812800" indent="-812800" algn="r" rtl="1"/>
            <a:r>
              <a:rPr lang="ar-JO" altLang="en-US" dirty="0"/>
              <a:t>قصر الله تلك الأيام (ع 20)</a:t>
            </a:r>
            <a:endParaRPr lang="en-US" altLang="en-US" dirty="0"/>
          </a:p>
          <a:p>
            <a:pPr marL="812800" indent="-812800" algn="r" rtl="1"/>
            <a:r>
              <a:rPr lang="ar-JO" altLang="en-US" dirty="0"/>
              <a:t>مسحاء وأنبياء وآيات وعجائب كاذبة (ع 21-22)</a:t>
            </a:r>
            <a:endParaRPr lang="en-US" altLang="en-US" dirty="0"/>
          </a:p>
          <a:p>
            <a:pPr marL="812800" indent="-812800" algn="r" rtl="1"/>
            <a:r>
              <a:rPr lang="ar-JO" dirty="0"/>
              <a:t>إن علامة الضيقة العظيمة فظيعة لدرجة أنها تتطلب أن يُنبئ بها (ع ٢٣)</a:t>
            </a:r>
            <a:endParaRPr lang="en-US" altLang="en-US" dirty="0"/>
          </a:p>
        </p:txBody>
      </p:sp>
    </p:spTree>
    <p:extLst>
      <p:ext uri="{BB962C8B-B14F-4D97-AF65-F5344CB8AC3E}">
        <p14:creationId xmlns:p14="http://schemas.microsoft.com/office/powerpoint/2010/main" val="4001184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2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42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421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42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53B7776-59A3-4E4F-BEB7-BEB1523709D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3. المجيء الثاني</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27-30، مرقس 13: 24-27، لوقا 21: 27-28</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تنبأ</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يسوع عن عودته إلى الأرض بقوة ومجد ليخضع الأرض لسلطته ليتمم مصير البشر كصاحب سلطان على الأرض</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10613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8B053881-875D-4607-8247-220D9BCD28A6}"/>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5235" name="Rectangle 3">
            <a:extLst>
              <a:ext uri="{FF2B5EF4-FFF2-40B4-BE49-F238E27FC236}">
                <a16:creationId xmlns:a16="http://schemas.microsoft.com/office/drawing/2014/main" id="{0E8EBD0C-FF4E-402A-BC27-1EF5FB6B150A}"/>
              </a:ext>
            </a:extLst>
          </p:cNvPr>
          <p:cNvSpPr>
            <a:spLocks noGrp="1" noChangeArrowheads="1"/>
          </p:cNvSpPr>
          <p:nvPr>
            <p:ph idx="1"/>
          </p:nvPr>
        </p:nvSpPr>
        <p:spPr>
          <a:xfrm>
            <a:off x="0" y="1828800"/>
            <a:ext cx="9144000" cy="4525963"/>
          </a:xfrm>
        </p:spPr>
        <p:txBody>
          <a:bodyPr/>
          <a:lstStyle/>
          <a:p>
            <a:pPr marL="812800" indent="-812800" algn="r" rtl="1"/>
            <a:r>
              <a:rPr lang="ar-JO" altLang="en-US" dirty="0"/>
              <a:t>سيعود يسوع بعد تلك المحنة (الضيقة) (ع 24)</a:t>
            </a:r>
            <a:endParaRPr lang="en-US" altLang="en-US" dirty="0"/>
          </a:p>
          <a:p>
            <a:pPr marL="812800" indent="-812800" algn="r" rtl="1"/>
            <a:r>
              <a:rPr lang="ar-JO" altLang="en-US" dirty="0"/>
              <a:t>عندما يعود يسوع :</a:t>
            </a:r>
            <a:endParaRPr lang="en-US" altLang="en-US" dirty="0"/>
          </a:p>
          <a:p>
            <a:pPr marL="1168400" lvl="1" indent="-711200" algn="r" rtl="1"/>
            <a:r>
              <a:rPr lang="ar-JO" altLang="en-US" dirty="0"/>
              <a:t>تظلم الشمس والقمر لا يعطي نوره (ع 24)</a:t>
            </a:r>
            <a:endParaRPr lang="en-US" altLang="en-US" dirty="0"/>
          </a:p>
          <a:p>
            <a:pPr marL="1168400" lvl="1" indent="-711200" algn="r" rtl="1"/>
            <a:r>
              <a:rPr lang="ar-JO" altLang="en-US" dirty="0"/>
              <a:t>تسقط النجوم من السماء وتهتز الأجرام السماوية (أش 13: 10) </a:t>
            </a:r>
          </a:p>
          <a:p>
            <a:pPr marL="1168400" lvl="1" indent="-711200" algn="r" rtl="1">
              <a:buNone/>
            </a:pPr>
            <a:r>
              <a:rPr lang="ar-JO" altLang="en-US" dirty="0"/>
              <a:t>       (ع 25)</a:t>
            </a:r>
            <a:endParaRPr lang="en-US" altLang="en-US" dirty="0"/>
          </a:p>
          <a:p>
            <a:pPr marL="812800" indent="-812800" algn="r" rtl="1"/>
            <a:r>
              <a:rPr lang="ar-JO" altLang="en-US" dirty="0"/>
              <a:t>سيرى البشر عودة يسوع (ع 26)</a:t>
            </a:r>
            <a:endParaRPr lang="en-US" altLang="en-US" dirty="0"/>
          </a:p>
        </p:txBody>
      </p:sp>
    </p:spTree>
    <p:extLst>
      <p:ext uri="{BB962C8B-B14F-4D97-AF65-F5344CB8AC3E}">
        <p14:creationId xmlns:p14="http://schemas.microsoft.com/office/powerpoint/2010/main" val="258925838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523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523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5235">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523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523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8CC590C-91C4-4AEA-B0B4-7D8F34E0259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إعادة توحيد إسرائيل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31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تنبأ يسوع باسترداد إسرائيل فوق الطبيعي إلى أرضها بعد تشتتها من قبل الجيوش الغازية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372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C939CAB-C5A2-4370-A6B5-ED14D8A7DED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الإرشادات الأبوية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32-51، مرقس 13: 28-37، لوقا 21: 29-36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المسيح إرشادات عملية في ضوء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مجيئه كديان ليششد على الحاجة لنكون يقضين، مستعدين وأمناء بالنظر إلى المجيء الثاني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4564109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F6D2C31D-0576-4000-AA7A-DC98C3405B29}"/>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6259" name="Rectangle 3">
            <a:extLst>
              <a:ext uri="{FF2B5EF4-FFF2-40B4-BE49-F238E27FC236}">
                <a16:creationId xmlns:a16="http://schemas.microsoft.com/office/drawing/2014/main" id="{177B8236-7CB7-4476-8E01-76D36C154BDB}"/>
              </a:ext>
            </a:extLst>
          </p:cNvPr>
          <p:cNvSpPr>
            <a:spLocks noGrp="1" noChangeArrowheads="1"/>
          </p:cNvSpPr>
          <p:nvPr>
            <p:ph idx="1"/>
          </p:nvPr>
        </p:nvSpPr>
        <p:spPr>
          <a:xfrm>
            <a:off x="0" y="1828800"/>
            <a:ext cx="9144000" cy="4525963"/>
          </a:xfrm>
        </p:spPr>
        <p:txBody>
          <a:bodyPr/>
          <a:lstStyle/>
          <a:p>
            <a:pPr marL="812800" indent="-812800" algn="r" rtl="1"/>
            <a:r>
              <a:rPr lang="ar-JO" altLang="en-US" dirty="0"/>
              <a:t>هو سيجمع شعبه (مختاريه) من كل الأرض (ع 27)</a:t>
            </a:r>
            <a:endParaRPr lang="en-US" altLang="en-US" dirty="0"/>
          </a:p>
          <a:p>
            <a:pPr marL="812800" indent="-812800" algn="r" rtl="1"/>
            <a:r>
              <a:rPr lang="ar-JO" dirty="0"/>
              <a:t>علامات تشير إلى نهاية عودته لا تدرك وتحدث في غضون جيل (الآيات 28-30)</a:t>
            </a:r>
            <a:endParaRPr lang="en-US" altLang="en-US" dirty="0"/>
          </a:p>
          <a:p>
            <a:pPr marL="812800" indent="-812800" algn="r" rtl="1"/>
            <a:r>
              <a:rPr lang="ar-JO" altLang="en-US" dirty="0"/>
              <a:t>رجوع يسوع أكيد (ع 31)</a:t>
            </a:r>
            <a:endParaRPr lang="en-US" altLang="en-US" dirty="0"/>
          </a:p>
          <a:p>
            <a:pPr marL="812800" indent="-812800" algn="r" rtl="1"/>
            <a:r>
              <a:rPr lang="ar-JO" altLang="en-US" dirty="0"/>
              <a:t>السماء والأرض تزولان (ع 31أ)</a:t>
            </a:r>
            <a:endParaRPr lang="en-US" altLang="en-US" dirty="0"/>
          </a:p>
          <a:p>
            <a:pPr marL="812800" indent="-812800" algn="r" rtl="1"/>
            <a:r>
              <a:rPr lang="ar-JO" altLang="en-US" dirty="0"/>
              <a:t>كلمته لن تزول (ع 31ب)</a:t>
            </a:r>
            <a:endParaRPr lang="en-US" altLang="en-US" dirty="0"/>
          </a:p>
        </p:txBody>
      </p:sp>
    </p:spTree>
    <p:extLst>
      <p:ext uri="{BB962C8B-B14F-4D97-AF65-F5344CB8AC3E}">
        <p14:creationId xmlns:p14="http://schemas.microsoft.com/office/powerpoint/2010/main" val="215410958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62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625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625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625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62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6F6DDC02-C461-437D-94BD-0089482318C6}"/>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7283" name="Rectangle 3">
            <a:extLst>
              <a:ext uri="{FF2B5EF4-FFF2-40B4-BE49-F238E27FC236}">
                <a16:creationId xmlns:a16="http://schemas.microsoft.com/office/drawing/2014/main" id="{B613C1CA-FDA7-4E3F-9487-33215EB3772A}"/>
              </a:ext>
            </a:extLst>
          </p:cNvPr>
          <p:cNvSpPr>
            <a:spLocks noGrp="1" noChangeArrowheads="1"/>
          </p:cNvSpPr>
          <p:nvPr>
            <p:ph type="body" idx="1"/>
          </p:nvPr>
        </p:nvSpPr>
        <p:spPr>
          <a:xfrm>
            <a:off x="1676400" y="2362200"/>
            <a:ext cx="6248400" cy="2971800"/>
          </a:xfrm>
          <a:solidFill>
            <a:schemeClr val="bg2"/>
          </a:solidFill>
        </p:spPr>
        <p:txBody>
          <a:bodyPr/>
          <a:lstStyle/>
          <a:p>
            <a:pPr marL="1168400" lvl="1" indent="-711200" algn="ctr">
              <a:buFont typeface="Wingdings" panose="05000000000000000000" pitchFamily="2" charset="2"/>
              <a:buNone/>
            </a:pPr>
            <a:r>
              <a:rPr lang="ar-JO" altLang="en-US" sz="3600" b="1" dirty="0"/>
              <a:t>لا أحد يعرف </a:t>
            </a:r>
          </a:p>
          <a:p>
            <a:pPr marL="1168400" lvl="1" indent="-711200" algn="ctr">
              <a:buFont typeface="Wingdings" panose="05000000000000000000" pitchFamily="2" charset="2"/>
              <a:buNone/>
            </a:pPr>
            <a:r>
              <a:rPr lang="ar-JO" altLang="en-US" sz="3600" b="1" dirty="0"/>
              <a:t>التوقيت الأكيد لعودة يسوع </a:t>
            </a:r>
          </a:p>
          <a:p>
            <a:pPr marL="1168400" lvl="1" indent="-711200" algn="ctr">
              <a:buFont typeface="Wingdings" panose="05000000000000000000" pitchFamily="2" charset="2"/>
              <a:buNone/>
            </a:pPr>
            <a:r>
              <a:rPr lang="ar-JO" altLang="en-US" sz="3600" b="1" dirty="0"/>
              <a:t>لذا كن يقظاً ومراقباً </a:t>
            </a:r>
          </a:p>
          <a:p>
            <a:pPr marL="1168400" lvl="1" indent="-711200" algn="ctr">
              <a:buFont typeface="Wingdings" panose="05000000000000000000" pitchFamily="2" charset="2"/>
              <a:buNone/>
            </a:pPr>
            <a:r>
              <a:rPr lang="ar-JO" altLang="en-US" sz="3600" b="1" dirty="0"/>
              <a:t>(ع 32-37)</a:t>
            </a:r>
            <a:endParaRPr lang="en-US" altLang="en-US" sz="3600" b="1" dirty="0"/>
          </a:p>
        </p:txBody>
      </p:sp>
    </p:spTree>
    <p:extLst>
      <p:ext uri="{BB962C8B-B14F-4D97-AF65-F5344CB8AC3E}">
        <p14:creationId xmlns:p14="http://schemas.microsoft.com/office/powerpoint/2010/main" val="28176370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Victorious Return of Jesus Christ - Living in the Age of Signs -  DavidJeremiah.org">
            <a:extLst>
              <a:ext uri="{FF2B5EF4-FFF2-40B4-BE49-F238E27FC236}">
                <a16:creationId xmlns:a16="http://schemas.microsoft.com/office/drawing/2014/main" id="{D874CAD6-432D-A5BB-8347-ED800D214A9D}"/>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926892"/>
          </a:xfrm>
          <a:prstGeom prst="rect">
            <a:avLst/>
          </a:prstGeom>
          <a:noFill/>
          <a:extLst>
            <a:ext uri="{909E8E84-426E-40DD-AFC4-6F175D3DCCD1}">
              <a14:hiddenFill xmlns:a14="http://schemas.microsoft.com/office/drawing/2010/main">
                <a:solidFill>
                  <a:srgbClr val="FFFFFF"/>
                </a:solidFill>
              </a14:hiddenFill>
            </a:ext>
          </a:extLst>
        </p:spPr>
      </p:pic>
      <p:sp>
        <p:nvSpPr>
          <p:cNvPr id="102402" name="Rectangle 2">
            <a:extLst>
              <a:ext uri="{FF2B5EF4-FFF2-40B4-BE49-F238E27FC236}">
                <a16:creationId xmlns:a16="http://schemas.microsoft.com/office/drawing/2014/main" id="{EC89CFCC-45B9-46EA-95CF-99CC7882B4D3}"/>
              </a:ext>
            </a:extLst>
          </p:cNvPr>
          <p:cNvSpPr>
            <a:spLocks noGrp="1" noChangeArrowheads="1"/>
          </p:cNvSpPr>
          <p:nvPr>
            <p:ph type="title"/>
          </p:nvPr>
        </p:nvSpPr>
        <p:spPr>
          <a:xfrm>
            <a:off x="2228850" y="-7937"/>
            <a:ext cx="4229100" cy="1143000"/>
          </a:xfrm>
          <a:solidFill>
            <a:srgbClr val="000000"/>
          </a:solidFill>
        </p:spPr>
        <p:txBody>
          <a:bodyPr/>
          <a:lstStyle/>
          <a:p>
            <a:r>
              <a:rPr lang="ar-SA" altLang="en-US" dirty="0">
                <a:solidFill>
                  <a:schemeClr val="tx1"/>
                </a:solidFill>
                <a:cs typeface="Arial" panose="020B0604020202020204" pitchFamily="34" charset="0"/>
              </a:rPr>
              <a:t>خلاصة</a:t>
            </a:r>
            <a:endParaRPr lang="en-US" altLang="en-US" dirty="0">
              <a:solidFill>
                <a:schemeClr val="tx1"/>
              </a:solidFill>
              <a:cs typeface="Arial" panose="020B0604020202020204" pitchFamily="34" charset="0"/>
            </a:endParaRPr>
          </a:p>
        </p:txBody>
      </p:sp>
      <p:sp>
        <p:nvSpPr>
          <p:cNvPr id="102403" name="Rectangle 3">
            <a:extLst>
              <a:ext uri="{FF2B5EF4-FFF2-40B4-BE49-F238E27FC236}">
                <a16:creationId xmlns:a16="http://schemas.microsoft.com/office/drawing/2014/main" id="{2158EB9A-DF30-454D-975C-8A516177B0FF}"/>
              </a:ext>
            </a:extLst>
          </p:cNvPr>
          <p:cNvSpPr>
            <a:spLocks noGrp="1" noChangeArrowheads="1"/>
          </p:cNvSpPr>
          <p:nvPr>
            <p:ph type="body" idx="1"/>
          </p:nvPr>
        </p:nvSpPr>
        <p:spPr>
          <a:xfrm>
            <a:off x="285750" y="1333500"/>
            <a:ext cx="8229600" cy="4530725"/>
          </a:xfrm>
        </p:spPr>
        <p:txBody>
          <a:bodyPr/>
          <a:lstStyle/>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سأل التلاميذ يسوع :</a:t>
            </a:r>
          </a:p>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متى يكون هذا؟</a:t>
            </a:r>
          </a:p>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و ما هي علامة مجيئك؟  </a:t>
            </a:r>
          </a:p>
          <a:p>
            <a:pPr algn="r" rtl="1"/>
            <a:r>
              <a:rPr lang="ar-SA" altLang="en-US" b="1" dirty="0">
                <a:effectLst>
                  <a:glow rad="228600">
                    <a:srgbClr val="000000"/>
                  </a:glow>
                </a:effectLst>
                <a:latin typeface="Arial" panose="020B0604020202020204" pitchFamily="34" charset="0"/>
                <a:cs typeface="Arial" panose="020B0604020202020204" pitchFamily="34" charset="0"/>
              </a:rPr>
              <a:t>سيعود بعد الضيقة العظيمة </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1 : أحداث الفضاء الخارجي (24-25) </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2 : علامات في السماء</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3 : سيجمع يسوع المختارين </a:t>
            </a:r>
          </a:p>
        </p:txBody>
      </p:sp>
    </p:spTree>
    <p:extLst>
      <p:ext uri="{BB962C8B-B14F-4D97-AF65-F5344CB8AC3E}">
        <p14:creationId xmlns:p14="http://schemas.microsoft.com/office/powerpoint/2010/main" val="3727912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2403">
                                            <p:txEl>
                                              <p:pRg st="0" end="0"/>
                                            </p:txEl>
                                          </p:spTgt>
                                        </p:tgtEl>
                                        <p:attrNameLst>
                                          <p:attrName>style.visibility</p:attrName>
                                        </p:attrNameLst>
                                      </p:cBhvr>
                                      <p:to>
                                        <p:strVal val="visible"/>
                                      </p:to>
                                    </p:set>
                                    <p:animEffect transition="in" filter="blinds(horizontal)">
                                      <p:cBhvr>
                                        <p:cTn id="7" dur="500"/>
                                        <p:tgtEl>
                                          <p:spTgt spid="102403">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102403">
                                            <p:txEl>
                                              <p:pRg st="1" end="1"/>
                                            </p:txEl>
                                          </p:spTgt>
                                        </p:tgtEl>
                                        <p:attrNameLst>
                                          <p:attrName>style.visibility</p:attrName>
                                        </p:attrNameLst>
                                      </p:cBhvr>
                                      <p:to>
                                        <p:strVal val="visible"/>
                                      </p:to>
                                    </p:set>
                                    <p:animEffect transition="in" filter="blinds(horizontal)">
                                      <p:cBhvr>
                                        <p:cTn id="10" dur="500"/>
                                        <p:tgtEl>
                                          <p:spTgt spid="102403">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102403">
                                            <p:txEl>
                                              <p:pRg st="2" end="2"/>
                                            </p:txEl>
                                          </p:spTgt>
                                        </p:tgtEl>
                                        <p:attrNameLst>
                                          <p:attrName>style.visibility</p:attrName>
                                        </p:attrNameLst>
                                      </p:cBhvr>
                                      <p:to>
                                        <p:strVal val="visible"/>
                                      </p:to>
                                    </p:set>
                                    <p:animEffect transition="in" filter="blinds(horizontal)">
                                      <p:cBhvr>
                                        <p:cTn id="13" dur="500"/>
                                        <p:tgtEl>
                                          <p:spTgt spid="10240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102403">
                                            <p:txEl>
                                              <p:pRg st="3" end="3"/>
                                            </p:txEl>
                                          </p:spTgt>
                                        </p:tgtEl>
                                        <p:attrNameLst>
                                          <p:attrName>style.visibility</p:attrName>
                                        </p:attrNameLst>
                                      </p:cBhvr>
                                      <p:to>
                                        <p:strVal val="visible"/>
                                      </p:to>
                                    </p:set>
                                    <p:animEffect transition="in" filter="blinds(horizontal)">
                                      <p:cBhvr>
                                        <p:cTn id="18" dur="500"/>
                                        <p:tgtEl>
                                          <p:spTgt spid="10240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102403">
                                            <p:txEl>
                                              <p:pRg st="4" end="4"/>
                                            </p:txEl>
                                          </p:spTgt>
                                        </p:tgtEl>
                                        <p:attrNameLst>
                                          <p:attrName>style.visibility</p:attrName>
                                        </p:attrNameLst>
                                      </p:cBhvr>
                                      <p:to>
                                        <p:strVal val="visible"/>
                                      </p:to>
                                    </p:set>
                                    <p:animEffect transition="in" filter="blinds(horizontal)">
                                      <p:cBhvr>
                                        <p:cTn id="23" dur="500"/>
                                        <p:tgtEl>
                                          <p:spTgt spid="102403">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nodeType="clickEffect">
                                  <p:stCondLst>
                                    <p:cond delay="0"/>
                                  </p:stCondLst>
                                  <p:childTnLst>
                                    <p:set>
                                      <p:cBhvr>
                                        <p:cTn id="27" dur="1" fill="hold">
                                          <p:stCondLst>
                                            <p:cond delay="0"/>
                                          </p:stCondLst>
                                        </p:cTn>
                                        <p:tgtEl>
                                          <p:spTgt spid="102403">
                                            <p:txEl>
                                              <p:pRg st="5" end="5"/>
                                            </p:txEl>
                                          </p:spTgt>
                                        </p:tgtEl>
                                        <p:attrNameLst>
                                          <p:attrName>style.visibility</p:attrName>
                                        </p:attrNameLst>
                                      </p:cBhvr>
                                      <p:to>
                                        <p:strVal val="visible"/>
                                      </p:to>
                                    </p:set>
                                    <p:animEffect transition="in" filter="blinds(horizontal)">
                                      <p:cBhvr>
                                        <p:cTn id="28" dur="500"/>
                                        <p:tgtEl>
                                          <p:spTgt spid="102403">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102403">
                                            <p:txEl>
                                              <p:pRg st="6" end="6"/>
                                            </p:txEl>
                                          </p:spTgt>
                                        </p:tgtEl>
                                        <p:attrNameLst>
                                          <p:attrName>style.visibility</p:attrName>
                                        </p:attrNameLst>
                                      </p:cBhvr>
                                      <p:to>
                                        <p:strVal val="visible"/>
                                      </p:to>
                                    </p:set>
                                    <p:animEffect transition="in" filter="blinds(horizontal)">
                                      <p:cBhvr>
                                        <p:cTn id="33" dur="500"/>
                                        <p:tgtEl>
                                          <p:spTgt spid="10240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a:extLst>
              <a:ext uri="{FF2B5EF4-FFF2-40B4-BE49-F238E27FC236}">
                <a16:creationId xmlns:a16="http://schemas.microsoft.com/office/drawing/2014/main" id="{D8D41538-0081-4CD0-80C0-98D629E1E40F}"/>
              </a:ext>
            </a:extLst>
          </p:cNvPr>
          <p:cNvSpPr>
            <a:spLocks noGrp="1" noChangeArrowheads="1"/>
          </p:cNvSpPr>
          <p:nvPr>
            <p:ph type="title"/>
          </p:nvPr>
        </p:nvSpPr>
        <p:spPr>
          <a:xfrm>
            <a:off x="2057400" y="609600"/>
            <a:ext cx="6400800" cy="1219200"/>
          </a:xfrm>
          <a:solidFill>
            <a:schemeClr val="hlink"/>
          </a:solidFill>
        </p:spPr>
        <p:txBody>
          <a:bodyPr/>
          <a:lstStyle/>
          <a:p>
            <a:pPr algn="r"/>
            <a:r>
              <a:rPr lang="ar-JO" altLang="en-US" sz="4400" dirty="0">
                <a:solidFill>
                  <a:schemeClr val="bg1"/>
                </a:solidFill>
                <a:effectLst>
                  <a:outerShdw blurRad="38100" dist="38100" dir="2700000" algn="tl">
                    <a:srgbClr val="000000"/>
                  </a:outerShdw>
                </a:effectLst>
              </a:rPr>
              <a:t>ماذا نفعل لكي نستعد؟</a:t>
            </a:r>
            <a:endParaRPr lang="en-US" altLang="en-US" sz="4400" dirty="0">
              <a:solidFill>
                <a:schemeClr val="bg1"/>
              </a:solidFill>
              <a:effectLst>
                <a:outerShdw blurRad="38100" dist="38100" dir="2700000" algn="tl">
                  <a:srgbClr val="000000"/>
                </a:outerShdw>
              </a:effectLst>
            </a:endParaRPr>
          </a:p>
        </p:txBody>
      </p:sp>
      <p:sp>
        <p:nvSpPr>
          <p:cNvPr id="109575" name="Text Box 7">
            <a:extLst>
              <a:ext uri="{FF2B5EF4-FFF2-40B4-BE49-F238E27FC236}">
                <a16:creationId xmlns:a16="http://schemas.microsoft.com/office/drawing/2014/main" id="{D84B3D77-8EEC-466A-852A-212D31B8535F}"/>
              </a:ext>
            </a:extLst>
          </p:cNvPr>
          <p:cNvSpPr txBox="1">
            <a:spLocks noChangeArrowheads="1"/>
          </p:cNvSpPr>
          <p:nvPr/>
        </p:nvSpPr>
        <p:spPr bwMode="auto">
          <a:xfrm rot="-584978">
            <a:off x="685800" y="2516852"/>
            <a:ext cx="7772400" cy="2554545"/>
          </a:xfrm>
          <a:prstGeom prst="rect">
            <a:avLst/>
          </a:prstGeom>
          <a:solidFill>
            <a:srgbClr val="6600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fontAlgn="base">
              <a:spcBef>
                <a:spcPct val="0"/>
              </a:spcBef>
              <a:spcAft>
                <a:spcPct val="0"/>
              </a:spcAft>
              <a:defRPr>
                <a:solidFill>
                  <a:schemeClr val="tx1"/>
                </a:solidFill>
                <a:latin typeface="Arial" panose="020B0604020202020204" pitchFamily="34" charset="0"/>
              </a:defRPr>
            </a:lvl6pPr>
            <a:lvl7pPr marL="3086100" indent="-342900" fontAlgn="base">
              <a:spcBef>
                <a:spcPct val="0"/>
              </a:spcBef>
              <a:spcAft>
                <a:spcPct val="0"/>
              </a:spcAft>
              <a:defRPr>
                <a:solidFill>
                  <a:schemeClr val="tx1"/>
                </a:solidFill>
                <a:latin typeface="Arial" panose="020B0604020202020204" pitchFamily="34" charset="0"/>
              </a:defRPr>
            </a:lvl7pPr>
            <a:lvl8pPr marL="3543300" indent="-342900" fontAlgn="base">
              <a:spcBef>
                <a:spcPct val="0"/>
              </a:spcBef>
              <a:spcAft>
                <a:spcPct val="0"/>
              </a:spcAft>
              <a:defRPr>
                <a:solidFill>
                  <a:schemeClr val="tx1"/>
                </a:solidFill>
                <a:latin typeface="Arial" panose="020B0604020202020204" pitchFamily="34" charset="0"/>
              </a:defRPr>
            </a:lvl8pPr>
            <a:lvl9pPr marL="4000500" indent="-342900" fontAlgn="base">
              <a:spcBef>
                <a:spcPct val="0"/>
              </a:spcBef>
              <a:spcAft>
                <a:spcPct val="0"/>
              </a:spcAft>
              <a:defRPr>
                <a:solidFill>
                  <a:schemeClr val="tx1"/>
                </a:solidFill>
                <a:latin typeface="Arial" panose="020B0604020202020204" pitchFamily="34" charset="0"/>
              </a:defRPr>
            </a:lvl9pPr>
          </a:lstStyle>
          <a:p>
            <a:pPr marL="571500" marR="0" lvl="0" indent="-571500" algn="r" defTabSz="914400" rtl="1" eaLnBrk="1" fontAlgn="base" latinLnBrk="0" hangingPunct="1">
              <a:lnSpc>
                <a:spcPct val="100000"/>
              </a:lnSpc>
              <a:spcBef>
                <a:spcPct val="0"/>
              </a:spcBef>
              <a:spcAft>
                <a:spcPct val="0"/>
              </a:spcAft>
              <a:buClrTx/>
              <a:buSzTx/>
              <a:defRPr/>
            </a:pPr>
            <a:r>
              <a:rPr lang="ar-JO" altLang="en-US" sz="4000" b="1" dirty="0">
                <a:solidFill>
                  <a:srgbClr val="FFFFFF"/>
                </a:solidFill>
              </a:rPr>
              <a:t>1. كن يقظاً ولا تنزعج بسبب علامات أزمنة النهاية</a:t>
            </a:r>
            <a:endParaRPr kumimoji="0" lang="en-US" altLang="en-US" sz="4000" b="1" u="none" strike="noStrike" kern="1200" cap="none" spc="0" normalizeH="0" baseline="0" noProof="0" dirty="0">
              <a:ln>
                <a:noFill/>
              </a:ln>
              <a:solidFill>
                <a:srgbClr val="FFFFFF"/>
              </a:solidFill>
              <a:effectLst/>
              <a:uLnTx/>
              <a:uFillTx/>
            </a:endParaRPr>
          </a:p>
          <a:p>
            <a:pPr marL="571500" marR="0" lvl="0" indent="-571500" algn="r" defTabSz="914400" rtl="1" eaLnBrk="1" fontAlgn="base" latinLnBrk="0" hangingPunct="1">
              <a:lnSpc>
                <a:spcPct val="100000"/>
              </a:lnSpc>
              <a:spcBef>
                <a:spcPct val="0"/>
              </a:spcBef>
              <a:spcAft>
                <a:spcPct val="0"/>
              </a:spcAft>
              <a:buClrTx/>
              <a:buSzTx/>
              <a:defRPr/>
            </a:pPr>
            <a:r>
              <a:rPr lang="ar-JO" altLang="en-US" sz="4000" b="1" dirty="0">
                <a:solidFill>
                  <a:srgbClr val="FFFFFF"/>
                </a:solidFill>
              </a:rPr>
              <a:t>2. ترقب مجيء ابن الإنسان لأن الوقت الأكيد غير معروف</a:t>
            </a:r>
            <a:endParaRPr kumimoji="0" lang="en-US" altLang="en-US" sz="5400" b="1" u="none" strike="noStrike" kern="1200" cap="none" spc="0" normalizeH="0" baseline="0" noProof="0" dirty="0">
              <a:ln>
                <a:noFill/>
              </a:ln>
              <a:solidFill>
                <a:srgbClr val="FFFFFF"/>
              </a:solidFill>
              <a:effectLst/>
              <a:uLnTx/>
              <a:uFillTx/>
              <a:ea typeface="+mn-ea"/>
              <a:cs typeface="+mn-cs"/>
            </a:endParaRPr>
          </a:p>
        </p:txBody>
      </p:sp>
    </p:spTree>
    <p:extLst>
      <p:ext uri="{BB962C8B-B14F-4D97-AF65-F5344CB8AC3E}">
        <p14:creationId xmlns:p14="http://schemas.microsoft.com/office/powerpoint/2010/main" val="1175754933"/>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b="1"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b="1"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pic>
        <p:nvPicPr>
          <p:cNvPr id="3074" name="Picture 2" descr="Come, Lord Jesus! | Roman Catholic Diocese of Lafayette, Louisiana |  Lafayette, Louisiana">
            <a:extLst>
              <a:ext uri="{FF2B5EF4-FFF2-40B4-BE49-F238E27FC236}">
                <a16:creationId xmlns:a16="http://schemas.microsoft.com/office/drawing/2014/main" id="{F6FED70E-F2F8-F9D8-7AD5-7EBB0D4B645A}"/>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12646" name="Rectangle 6">
            <a:extLst>
              <a:ext uri="{FF2B5EF4-FFF2-40B4-BE49-F238E27FC236}">
                <a16:creationId xmlns:a16="http://schemas.microsoft.com/office/drawing/2014/main" id="{57AB4062-8B44-4ABD-8BC2-5B41044D8843}"/>
              </a:ext>
            </a:extLst>
          </p:cNvPr>
          <p:cNvSpPr>
            <a:spLocks noChangeArrowheads="1"/>
          </p:cNvSpPr>
          <p:nvPr/>
        </p:nvSpPr>
        <p:spPr bwMode="auto">
          <a:xfrm>
            <a:off x="1093838" y="1767006"/>
            <a:ext cx="3048000" cy="332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effectLst/>
                <a:uLnTx/>
                <a:uFillTx/>
                <a:latin typeface="Arial" panose="020B0604020202020204" pitchFamily="34" charset="0"/>
                <a:ea typeface="+mn-ea"/>
                <a:cs typeface="+mn-cs"/>
              </a:rPr>
              <a:t>تعال</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latin typeface="Arial" panose="020B0604020202020204" pitchFamily="34" charset="0"/>
              </a:rPr>
              <a:t>أيها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effectLst/>
                <a:uLnTx/>
                <a:uFillTx/>
                <a:latin typeface="Arial" panose="020B0604020202020204" pitchFamily="34" charset="0"/>
                <a:ea typeface="+mn-ea"/>
                <a:cs typeface="+mn-cs"/>
              </a:rPr>
              <a:t>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latin typeface="Arial" panose="020B0604020202020204" pitchFamily="34" charset="0"/>
              </a:rPr>
              <a:t>يسوع</a:t>
            </a:r>
            <a:endParaRPr kumimoji="0" lang="en-US" altLang="en-US" sz="5400" b="1" u="none" strike="noStrike" kern="1200" cap="none" spc="0" normalizeH="0" baseline="0" noProof="0" dirty="0">
              <a:ln>
                <a:noFill/>
              </a:ln>
              <a:effectLst/>
              <a:uLnTx/>
              <a:uFillTx/>
              <a:latin typeface="Arial" panose="020B0604020202020204" pitchFamily="34" charset="0"/>
            </a:endParaRPr>
          </a:p>
        </p:txBody>
      </p:sp>
    </p:spTree>
    <p:extLst>
      <p:ext uri="{BB962C8B-B14F-4D97-AF65-F5344CB8AC3E}">
        <p14:creationId xmlns:p14="http://schemas.microsoft.com/office/powerpoint/2010/main" val="358463569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930A2A0-DDEB-43C9-887A-EB73ECB5B88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شجرة التين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32-44، مرقس 13: 28-37، لوقا 21: 29-36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يوضح تبرعم شجرة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التين أنه سيتم إعطاء علامات لإسرائيل لعل الأمة تدرك أن دينونة المسيح وشيكة وتكون متيقظة ومستعدة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105918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F570E2-EAA8-4E06-B951-B3DB9AFA955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الخادم الأمين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45-51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إيضاح الخادم الأمين يحذر إسرائيل أن تكون أمينة بما أن الأمة لن تعرف متى سيعود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654717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E4597-1C5F-4D11-9A93-38723FDD78E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6. دينونة إسرائيل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1-30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الدينونة عن إسرائيل في مثلين تشيران إلى أن الأمة ستدان لفشلها</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في أن تكون نور للأمم وأن المستعدين بالإيمان به </a:t>
            </a:r>
            <a:r>
              <a:rPr kumimoji="0" lang="en-US"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فقط سيدخلون الألفية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60827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1851A95-CEDD-4F1F-A012-230AE346D38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العذارى العشر</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1-13</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يوضح مثل العذارى العشر أن المستعدين بالإيمان به فقط سيدخلون إلى عشاء احتفال الألفية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737184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8B299-2EC5-434A-9909-891F48C2E77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الوزنات</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14-30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يعلم مثل الوزنات أن إسرائيل الحية ستدان ولذلك فإن تبعات عدم أمانة الأمة في أن تكون نور للأمم سوف تتم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828519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A87E56-26C0-4C96-A02E-3EC3A655BA0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7. دينونة الأمم</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31-46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أن الأمم الحية ستدان بسبب معاملتهم لإسرائيل ليفصل بين الأمم المخلصين عن غير المخلصين لتحديد الدخول إلى الملكوت الألفي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5822739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3124200" y="152400"/>
            <a:ext cx="5334000" cy="1752600"/>
          </a:xfrm>
        </p:spPr>
        <p:txBody>
          <a:bodyPr/>
          <a:lstStyle/>
          <a:p>
            <a:pPr>
              <a:defRPr/>
            </a:pPr>
            <a:r>
              <a:rPr lang="ar-JO" dirty="0">
                <a:latin typeface="Arial" panose="020B0604020202020204" pitchFamily="34" charset="0"/>
                <a:cs typeface="Arial" panose="020B0604020202020204" pitchFamily="34" charset="0"/>
              </a:rPr>
              <a:t>دينونة الأمم</a:t>
            </a: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a:t>
            </a:r>
            <a:r>
              <a:rPr lang="ar-JO" dirty="0">
                <a:latin typeface="Arial" panose="020B0604020202020204" pitchFamily="34" charset="0"/>
                <a:cs typeface="Arial" panose="020B0604020202020204" pitchFamily="34" charset="0"/>
              </a:rPr>
              <a:t>الخراف والجداء</a:t>
            </a:r>
            <a:r>
              <a:rPr lang="en-US" dirty="0">
                <a:latin typeface="Arial" panose="020B0604020202020204" pitchFamily="34" charset="0"/>
                <a:cs typeface="Arial" panose="020B0604020202020204" pitchFamily="34" charset="0"/>
              </a:rPr>
              <a:t>)</a:t>
            </a:r>
          </a:p>
        </p:txBody>
      </p:sp>
      <p:sp>
        <p:nvSpPr>
          <p:cNvPr id="207876" name="Text Box 4"/>
          <p:cNvSpPr txBox="1">
            <a:spLocks noChangeArrowheads="1"/>
          </p:cNvSpPr>
          <p:nvPr/>
        </p:nvSpPr>
        <p:spPr bwMode="auto">
          <a:xfrm>
            <a:off x="8404225" y="76200"/>
            <a:ext cx="69923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7877" name="Rectangle 5"/>
          <p:cNvSpPr>
            <a:spLocks noChangeArrowheads="1"/>
          </p:cNvSpPr>
          <p:nvPr/>
        </p:nvSpPr>
        <p:spPr bwMode="auto">
          <a:xfrm>
            <a:off x="0" y="2819400"/>
            <a:ext cx="9144000" cy="3522406"/>
          </a:xfrm>
          <a:prstGeom prst="rect">
            <a:avLst/>
          </a:prstGeom>
          <a:noFill/>
          <a:ln w="9525">
            <a:noFill/>
            <a:miter lim="800000"/>
            <a:headEnd/>
            <a:tailEnd/>
          </a:ln>
          <a:effectLst>
            <a:outerShdw blurRad="68580" dist="25399" dir="8100000" algn="ctr" rotWithShape="0">
              <a:srgbClr val="000000">
                <a:alpha val="75000"/>
              </a:srgb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فحينئذ يجلس على كرسي مجده 32 ويجتمع أمامه جميع </a:t>
            </a: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الشعوب</a:t>
            </a: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فيميز بعضهم من بعض كما </a:t>
            </a: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يميز الراعي الخراف من الجداء</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a:t>
            </a: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33 فيقيم الخراف عن يمينه والجداء عن اليسار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34 ثم يقول الملك للذين عن يمينه تعالوا يا مباركي أبي</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رثوا الملكوت المعد لكم منذ تأسيس العالم</a:t>
            </a:r>
            <a:endPar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(متى 25: 31-34)</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endParaRPr>
          </a:p>
        </p:txBody>
      </p:sp>
      <p:pic>
        <p:nvPicPr>
          <p:cNvPr id="247812" name="Picture 7" descr="shepher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895600" cy="235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468727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ar-JO" dirty="0">
                <a:solidFill>
                  <a:schemeClr val="tx1"/>
                </a:solidFill>
                <a:ea typeface="ＭＳ Ｐゴシック" charset="0"/>
              </a:rPr>
              <a:t>أليس الخراف والجداء متشابهين؟</a:t>
            </a:r>
            <a:endParaRPr lang="en-US" dirty="0">
              <a:solidFill>
                <a:schemeClr val="tx1"/>
              </a:solidFill>
              <a:ea typeface="ＭＳ Ｐゴシック" charset="0"/>
            </a:endParaRPr>
          </a:p>
        </p:txBody>
      </p:sp>
      <p:pic>
        <p:nvPicPr>
          <p:cNvPr id="377858" name="Picture 5" descr="rev 19 goat and shee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152525"/>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rev 19 sheep-goat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82116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descr="rev 19 sheep-and-goats.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2" name="Title 1"/>
          <p:cNvSpPr>
            <a:spLocks noGrp="1"/>
          </p:cNvSpPr>
          <p:nvPr>
            <p:ph type="title"/>
          </p:nvPr>
        </p:nvSpPr>
        <p:spPr>
          <a:xfrm>
            <a:off x="-36513" y="-26988"/>
            <a:ext cx="9180513" cy="647701"/>
          </a:xfrm>
          <a:solidFill>
            <a:srgbClr val="000000"/>
          </a:solidFill>
        </p:spPr>
        <p:txBody>
          <a:bodyPr/>
          <a:lstStyle/>
          <a:p>
            <a:r>
              <a:rPr lang="ar-JO" sz="3600" dirty="0">
                <a:solidFill>
                  <a:srgbClr val="FFFFFF"/>
                </a:solidFill>
                <a:ea typeface="ＭＳ Ｐゴシック" charset="0"/>
              </a:rPr>
              <a:t>دينونة الأمم</a:t>
            </a:r>
            <a:endParaRPr lang="en-US" sz="3600" dirty="0">
              <a:solidFill>
                <a:srgbClr val="FFFFFF"/>
              </a:solidFill>
              <a:ea typeface="ＭＳ Ｐゴシック" charset="0"/>
            </a:endParaRPr>
          </a:p>
        </p:txBody>
      </p:sp>
      <p:sp>
        <p:nvSpPr>
          <p:cNvPr id="378883" name="Title 1"/>
          <p:cNvSpPr txBox="1">
            <a:spLocks/>
          </p:cNvSpPr>
          <p:nvPr/>
        </p:nvSpPr>
        <p:spPr bwMode="auto">
          <a:xfrm>
            <a:off x="1588" y="620713"/>
            <a:ext cx="8773702"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فحينئذ يجلس على كرسي مجده 32 ويجتمع أمامه جميع الشعوب </a:t>
            </a:r>
          </a:p>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فيميز بعضهم من بعض كما يميز الراعي الخراف من الجداء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متى 25: 31-32</a:t>
            </a:r>
            <a:r>
              <a:rPr kumimoji="0" lang="en-US"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7936867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3FA510-6D01-4657-9597-72D794D6C6E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التحضير لموت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877330" y="2154263"/>
            <a:ext cx="7871254" cy="4277532"/>
          </a:xfrm>
          <a:prstGeom prst="rect">
            <a:avLst/>
          </a:prstGeom>
          <a:noFill/>
          <a:ln w="9525">
            <a:noFill/>
            <a:miter lim="800000"/>
            <a:headEnd/>
            <a:tailEnd/>
          </a:ln>
          <a:effectLst/>
        </p:spPr>
        <p:txBody>
          <a:bodyPr anchor="ctr"/>
          <a:lstStyle/>
          <a:p>
            <a:pPr lvl="0" algn="r" defTabSz="914400"/>
            <a:r>
              <a:rPr lang="ar-JO" sz="4000" b="1" kern="0" dirty="0">
                <a:solidFill>
                  <a:srgbClr val="FFFFFF"/>
                </a:solidFill>
                <a:effectLst>
                  <a:glow rad="228600">
                    <a:srgbClr val="000000"/>
                  </a:glow>
                </a:effectLst>
                <a:latin typeface="Arial" panose="020B0604020202020204" pitchFamily="34" charset="0"/>
                <a:cs typeface="Arial" panose="020B0604020202020204" pitchFamily="34" charset="0"/>
              </a:rPr>
              <a:t>أ. نبوات من المسيح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0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lang="en-US" sz="40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ت. وصايا المسيح</a:t>
            </a:r>
            <a:endParaRPr kumimoji="0" lang="en-US" sz="48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ث. صلاة يسوع للمؤمنين</a:t>
            </a:r>
            <a:endParaRPr kumimoji="0" lang="en-US" sz="48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ج. الصلاة في البستان</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lvl="0" algn="r" defTabSz="914400" fontAlgn="base">
              <a:spcBef>
                <a:spcPct val="20000"/>
              </a:spcBef>
              <a:buClr>
                <a:srgbClr val="FFCC00"/>
              </a:buClr>
              <a:buSzPct val="70000"/>
              <a:defRPr/>
            </a:pPr>
            <a:endParaRPr kumimoji="0" lang="en-US" sz="40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85599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4" descr="14JesusTheKing.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429300" y="0"/>
            <a:ext cx="5952699"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8" name="TextBox 7"/>
          <p:cNvSpPr txBox="1">
            <a:spLocks noChangeArrowheads="1"/>
          </p:cNvSpPr>
          <p:nvPr/>
        </p:nvSpPr>
        <p:spPr bwMode="auto">
          <a:xfrm>
            <a:off x="0" y="4249992"/>
            <a:ext cx="914400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lvl="0" algn="r" defTabSz="914400" eaLnBrk="0" fontAlgn="base" hangingPunct="0">
              <a:lnSpc>
                <a:spcPct val="90000"/>
              </a:lnSpc>
              <a:spcBef>
                <a:spcPct val="20000"/>
              </a:spcBef>
              <a:spcAft>
                <a:spcPct val="0"/>
              </a:spcAft>
              <a:buSzPct val="80000"/>
              <a:defRPr/>
            </a:pPr>
            <a:r>
              <a:rPr lang="ar-JO" altLang="ja-JP" sz="2800" b="1" dirty="0">
                <a:solidFill>
                  <a:srgbClr val="FF0000"/>
                </a:solidFill>
                <a:latin typeface="Arial" panose="020B0604020202020204" pitchFamily="34" charset="0"/>
                <a:cs typeface="Arial" panose="020B0604020202020204" pitchFamily="34" charset="0"/>
              </a:rPr>
              <a:t>32 ويجتمع أمامه جميع الشعوب فيميز بعضهم من بعض </a:t>
            </a:r>
            <a:r>
              <a:rPr lang="ar-JO" altLang="ja-JP" sz="2800" b="1" dirty="0">
                <a:latin typeface="Arial" panose="020B0604020202020204" pitchFamily="34" charset="0"/>
                <a:cs typeface="Arial" panose="020B0604020202020204" pitchFamily="34" charset="0"/>
              </a:rPr>
              <a:t>كما يميز الراعي الخراف من الجداء</a:t>
            </a:r>
            <a:endParaRPr lang="en-US" altLang="ja-JP" sz="2800" b="1" dirty="0">
              <a:latin typeface="Arial" panose="020B0604020202020204" pitchFamily="34" charset="0"/>
              <a:cs typeface="Arial" panose="020B0604020202020204" pitchFamily="34" charset="0"/>
            </a:endParaRPr>
          </a:p>
          <a:p>
            <a:pPr lvl="0" algn="r" defTabSz="914400" eaLnBrk="0" fontAlgn="base" hangingPunct="0">
              <a:lnSpc>
                <a:spcPct val="90000"/>
              </a:lnSpc>
              <a:spcBef>
                <a:spcPct val="20000"/>
              </a:spcBef>
              <a:spcAft>
                <a:spcPct val="0"/>
              </a:spcAft>
              <a:buSzPct val="80000"/>
              <a:defRPr/>
            </a:pPr>
            <a:r>
              <a:rPr lang="ar-JO" altLang="ja-JP" sz="2800" b="1" dirty="0">
                <a:latin typeface="Arial" panose="020B0604020202020204" pitchFamily="34" charset="0"/>
                <a:cs typeface="Arial" panose="020B0604020202020204" pitchFamily="34" charset="0"/>
              </a:rPr>
              <a:t>33 فيقيم الخراف عن يمينه والجداء عن اليسار </a:t>
            </a:r>
          </a:p>
          <a:p>
            <a:pPr lvl="0" algn="r" defTabSz="914400" eaLnBrk="0" fontAlgn="base" hangingPunct="0">
              <a:lnSpc>
                <a:spcPct val="90000"/>
              </a:lnSpc>
              <a:spcBef>
                <a:spcPct val="20000"/>
              </a:spcBef>
              <a:spcAft>
                <a:spcPct val="0"/>
              </a:spcAft>
              <a:buSzPct val="80000"/>
              <a:defRPr/>
            </a:pPr>
            <a:r>
              <a:rPr lang="ar-JO" altLang="ja-JP" sz="2800" b="1" dirty="0">
                <a:latin typeface="Arial" panose="020B0604020202020204" pitchFamily="34" charset="0"/>
                <a:cs typeface="Arial" panose="020B0604020202020204" pitchFamily="34" charset="0"/>
              </a:rPr>
              <a:t>34 ثم يقول الملك للذين عن يمينه تعالوا يا مباركي أبي رثوا الملكوت المعد لكم منذ تأسيس العالم</a:t>
            </a:r>
          </a:p>
          <a:p>
            <a:pPr lvl="0" algn="r" defTabSz="914400" eaLnBrk="0" fontAlgn="base" hangingPunct="0">
              <a:lnSpc>
                <a:spcPct val="90000"/>
              </a:lnSpc>
              <a:spcBef>
                <a:spcPct val="20000"/>
              </a:spcBef>
              <a:spcAft>
                <a:spcPct val="0"/>
              </a:spcAft>
              <a:buSzPct val="80000"/>
              <a:defRPr/>
            </a:pPr>
            <a:r>
              <a:rPr lang="ar-JO" sz="2800" b="1" dirty="0">
                <a:latin typeface="Arial" panose="020B0604020202020204" pitchFamily="34" charset="0"/>
                <a:cs typeface="Arial" panose="020B0604020202020204" pitchFamily="34" charset="0"/>
              </a:rPr>
              <a:t>(متى 25: 31-34)</a:t>
            </a:r>
            <a:endParaRPr kumimoji="0" lang="en-US" sz="2800" b="1" u="none" strike="noStrike" kern="1200" cap="none" spc="0" normalizeH="0" baseline="0" noProof="0" dirty="0">
              <a:ln>
                <a:noFill/>
              </a:ln>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702300" y="1512888"/>
            <a:ext cx="34417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lvl="0" algn="r" defTabSz="914400" eaLnBrk="0" fontAlgn="base" hangingPunct="0">
              <a:lnSpc>
                <a:spcPct val="90000"/>
              </a:lnSpc>
              <a:spcBef>
                <a:spcPct val="20000"/>
              </a:spcBef>
              <a:spcAft>
                <a:spcPct val="0"/>
              </a:spcAft>
              <a:buSzPct val="80000"/>
              <a:defRPr/>
            </a:pPr>
            <a:r>
              <a:rPr lang="ar-JO" altLang="ja-JP" sz="3200" b="1" dirty="0">
                <a:latin typeface="Arial" panose="020B0604020202020204" pitchFamily="34" charset="0"/>
                <a:cs typeface="Arial" panose="020B0604020202020204" pitchFamily="34" charset="0"/>
              </a:rPr>
              <a:t>31 ومتى جاء ابن الإنسان في مجده وجميع الملائكة القديسين معه فحينئذ يجلس على كرسي مجده</a:t>
            </a:r>
            <a:endParaRPr kumimoji="0" lang="en-US" sz="3200" b="1" u="none" strike="noStrike" kern="1200" cap="none" spc="0" normalizeH="0" baseline="0" noProof="0" dirty="0">
              <a:ln>
                <a:noFill/>
              </a:ln>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9453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388358" y="0"/>
            <a:ext cx="6069841"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7" name="TextBox 6"/>
          <p:cNvSpPr txBox="1">
            <a:spLocks noChangeArrowheads="1"/>
          </p:cNvSpPr>
          <p:nvPr/>
        </p:nvSpPr>
        <p:spPr bwMode="auto">
          <a:xfrm>
            <a:off x="-41784" y="4011613"/>
            <a:ext cx="9144000"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43 كنت غريباً فلم تأووني عرياناً فلم تكسوني كريضاً ومحبوساً فلم تزوروني</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44 حينئذ يجيبونه هم أيضاً قائلين يا رب متى رأيناك جائعاً أو عطشاناً أو غريباً أو عرياناً أو مريضاً أو محبوساً ولم نخدمك؟</a:t>
            </a: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lang="en-US" altLang="ja-JP" sz="2000" b="1" dirty="0">
              <a:solidFill>
                <a:srgbClr val="00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45 فيجيبهم قائلاً الحق أقول لكم بما أنكم لم تفعلوه بأحد هؤلاء الأصاغر فبي لم تفعلوا</a:t>
            </a:r>
            <a:endParaRPr lang="en-US" altLang="ja-JP" sz="2000" b="1" dirty="0">
              <a:solidFill>
                <a:srgbClr val="000000"/>
              </a:solidFill>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rPr>
              <a:t>46 </a:t>
            </a:r>
            <a:r>
              <a:rPr lang="ar-JO" sz="2000" b="1" dirty="0">
                <a:solidFill>
                  <a:srgbClr val="FF0000"/>
                </a:solidFill>
                <a:latin typeface="Arial" panose="020B0604020202020204" pitchFamily="34" charset="0"/>
              </a:rPr>
              <a:t>فيمضي هؤلاء إلى عذاب أبدي و</a:t>
            </a:r>
            <a:r>
              <a:rPr lang="ar-JO" sz="2000" b="1" dirty="0">
                <a:solidFill>
                  <a:srgbClr val="000000"/>
                </a:solidFill>
                <a:latin typeface="Arial" panose="020B0604020202020204" pitchFamily="34" charset="0"/>
              </a:rPr>
              <a:t>الأبرار إلى حياة أبدية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ndParaRPr>
          </a:p>
        </p:txBody>
      </p:sp>
      <p:sp>
        <p:nvSpPr>
          <p:cNvPr id="9" name="TextBox 8"/>
          <p:cNvSpPr txBox="1">
            <a:spLocks noChangeArrowheads="1"/>
          </p:cNvSpPr>
          <p:nvPr/>
        </p:nvSpPr>
        <p:spPr bwMode="auto">
          <a:xfrm>
            <a:off x="5673216" y="868363"/>
            <a:ext cx="34290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41 ثم يقول أيضاً للذين عن اليسار </a:t>
            </a:r>
            <a:r>
              <a:rPr lang="ar-JO" altLang="ja-JP" sz="2000" b="1" dirty="0">
                <a:solidFill>
                  <a:srgbClr val="FF0000"/>
                </a:solidFill>
                <a:latin typeface="Arial" panose="020B0604020202020204" pitchFamily="34" charset="0"/>
              </a:rPr>
              <a:t>اذهبوا عني يا ملاعين إلى النار الأبدية </a:t>
            </a:r>
            <a:endParaRPr lang="en-US" altLang="ja-JP" sz="2000" b="1" dirty="0">
              <a:solidFill>
                <a:srgbClr val="FF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FF0000"/>
                </a:solidFill>
                <a:latin typeface="Arial" panose="020B0604020202020204" pitchFamily="34" charset="0"/>
              </a:rPr>
              <a:t>المعدة لإبليس وملائكته</a:t>
            </a:r>
          </a:p>
          <a:p>
            <a:pPr marL="0" marR="0" lvl="0" indent="0" algn="r" defTabSz="914400" rtl="0" eaLnBrk="0" fontAlgn="base" latinLnBrk="0" hangingPunct="0">
              <a:lnSpc>
                <a:spcPct val="100000"/>
              </a:lnSpc>
              <a:spcBef>
                <a:spcPct val="0"/>
              </a:spcBef>
              <a:spcAft>
                <a:spcPct val="0"/>
              </a:spcAft>
              <a:buClrTx/>
              <a:buSzTx/>
              <a:buFontTx/>
              <a:buNone/>
              <a:tabLst/>
              <a:defRPr/>
            </a:pPr>
            <a:endParaRPr lang="en-US" altLang="ja-JP" sz="2000" b="1" dirty="0">
              <a:solidFill>
                <a:srgbClr val="FF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rPr>
              <a:t>42 لأني جعت فلم تطعموني عطشت فلم تسقوني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ndParaRPr>
          </a:p>
        </p:txBody>
      </p:sp>
    </p:spTree>
    <p:extLst>
      <p:ext uri="{BB962C8B-B14F-4D97-AF65-F5344CB8AC3E}">
        <p14:creationId xmlns:p14="http://schemas.microsoft.com/office/powerpoint/2010/main" val="3263042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a14="http://schemas.microsoft.com/office/drawing/2010/main" xmlns="">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b="1" dirty="0">
                <a:latin typeface="Calibri" panose="020F0502020204030204" pitchFamily="34" charset="0"/>
                <a:cs typeface="Calibri" panose="020F0502020204030204" pitchFamily="34" charset="0"/>
              </a:rPr>
              <a:t>ملخص خطاب جبل الزيتون</a:t>
            </a:r>
            <a:endParaRPr lang="en-US" sz="3600" b="1" dirty="0">
              <a:latin typeface="Calibri" panose="020F0502020204030204" pitchFamily="34" charset="0"/>
              <a:cs typeface="Calibri" panose="020F0502020204030204" pitchFamily="34" charset="0"/>
            </a:endParaRPr>
          </a:p>
        </p:txBody>
      </p:sp>
      <p:sp>
        <p:nvSpPr>
          <p:cNvPr id="427013" name="Text Box 2"/>
          <p:cNvSpPr txBox="1">
            <a:spLocks noChangeArrowheads="1"/>
          </p:cNvSpPr>
          <p:nvPr/>
        </p:nvSpPr>
        <p:spPr bwMode="auto">
          <a:xfrm>
            <a:off x="8578854" y="152404"/>
            <a:ext cx="49558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rPr>
              <a:t>27</a:t>
            </a:r>
            <a:endParaRPr kumimoji="0" lang="en-US"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الألفيَّة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الضيقة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Adapted from Salem Kirban</a:t>
            </a:r>
            <a:b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br>
            <a:r>
              <a:rPr kumimoji="0" lang="en-US" sz="1050" b="1" i="1"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Charts on Revelation</a:t>
            </a: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 (1979), 48</a:t>
            </a: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العظيمة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24: 15</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 31-46</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الثالث</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23: 39، 24: 30</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إسرائيل</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606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a14="http://schemas.microsoft.com/office/drawing/2010/main" xmlns="">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grpSp>
    </p:spTree>
    <p:extLst>
      <p:ext uri="{BB962C8B-B14F-4D97-AF65-F5344CB8AC3E}">
        <p14:creationId xmlns:p14="http://schemas.microsoft.com/office/powerpoint/2010/main" val="10386840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CF60B-BCDB-496B-AACF-23650D64CAF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151-160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تتبع أحداث مختلفة ترتيبهم الإلهي للإستعداد لموت المسيح كنتيجة لخطية العالم</a:t>
            </a:r>
          </a:p>
        </p:txBody>
      </p:sp>
    </p:spTree>
    <p:extLst>
      <p:ext uri="{BB962C8B-B14F-4D97-AF65-F5344CB8AC3E}">
        <p14:creationId xmlns:p14="http://schemas.microsoft.com/office/powerpoint/2010/main" val="85010651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CF60B-BCDB-496B-AACF-23650D64CAF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1766807"/>
            <a:ext cx="8617058" cy="5052447"/>
          </a:xfrm>
          <a:prstGeom prst="rect">
            <a:avLst/>
          </a:prstGeom>
          <a:noFill/>
          <a:ln w="9525">
            <a:noFill/>
            <a:miter lim="800000"/>
            <a:headEnd/>
            <a:tailEnd/>
          </a:ln>
          <a:effectLst/>
        </p:spPr>
        <p:txBody>
          <a:bodyPr anchor="t"/>
          <a:lstStyle/>
          <a:p>
            <a:pPr marL="581025" lvl="0" indent="-581025" algn="r" defTabSz="914400" rtl="1">
              <a:buFont typeface="+mj-lt"/>
              <a:buAutoNum type="arabicPeriod"/>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عن موته</a:t>
            </a:r>
            <a:endParaRPr lang="en-US" sz="32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marL="581025" lvl="0" indent="-581025" algn="r" defTabSz="914400" rtl="1">
              <a:buFont typeface="+mj-lt"/>
              <a:buAutoNum type="arabicPeriod"/>
            </a:pPr>
            <a:r>
              <a:rPr kumimoji="0" lang="ar-SA"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خطة الحكام</a:t>
            </a:r>
          </a:p>
          <a:p>
            <a:pPr marL="581025" lvl="0" indent="-581025" algn="r" defTabSz="914400" rtl="1">
              <a:buFont typeface="+mj-lt"/>
              <a:buAutoNum type="arabicPeriod"/>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سكب الطيب</a:t>
            </a:r>
            <a:endParaRPr lang="en-US" sz="32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الوعد بالخيانة</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إعدادا الفصح</a:t>
            </a:r>
            <a:endParaRPr lang="en-US" sz="32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الإحتفال بعيد الفصح</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تقديم المثال</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بخيانة يهوذا</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بإنكار بطرس</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تقديم ذكرى</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F596C48-D4A5-4257-B5D0-F9845BAF831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التنبؤ عن موته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1-2، مرقس 14: 1أ، لوقا 22: 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حدد المسيح بدقة يوم موته بأنه يوم عيد الفصح ليخبر تلاميذه أنه سيتمم النبوة بأنه حمل الله الكفاري في ذلك اليوم نفسه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8284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0F384D-3DEF-4015-BCB5-561F00EF955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خطة الحكام</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3-5، مرقس 14: ذب-2، لوقا 22: 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أخذ السنهدريم</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بتوصية قيافا بقتل يسوع من خلال التخطيط النشيط لقتله ليس خلال العيد لمنع الشغب</a:t>
            </a:r>
            <a:r>
              <a:rPr kumimoji="0" lang="en-US"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83090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58F7B7D-E109-48BB-AFBB-439CE3DA297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سكب الطيب</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153</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6-13، مرقس 14: 3-9، يوحنا 12: 2-8</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مسحت مريم المسيح كملك لكن يسوع ذكر أن مسحها له يشير بالحقيقة إلى موته القادم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904492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1" descr="00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28575"/>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5090" name="Picture 1" descr="05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0" y="2649247"/>
            <a:ext cx="9144000" cy="1281043"/>
          </a:xfrm>
        </p:spPr>
        <p:txBody>
          <a:bodyPr/>
          <a:lstStyle/>
          <a:p>
            <a:pPr>
              <a:defRPr/>
            </a:pPr>
            <a:r>
              <a:rPr lang="ar-JO" sz="6600" dirty="0">
                <a:solidFill>
                  <a:prstClr val="white"/>
                </a:solidFill>
                <a:effectLst>
                  <a:glow rad="127000">
                    <a:prstClr val="black"/>
                  </a:glow>
                </a:effectLst>
              </a:rPr>
              <a:t>مكسور ومسكوب</a:t>
            </a:r>
            <a:endParaRPr lang="en-US" dirty="0"/>
          </a:p>
        </p:txBody>
      </p:sp>
      <p:sp>
        <p:nvSpPr>
          <p:cNvPr id="5" name="TextBox 4"/>
          <p:cNvSpPr txBox="1"/>
          <p:nvPr/>
        </p:nvSpPr>
        <p:spPr>
          <a:xfrm>
            <a:off x="701675" y="4594225"/>
            <a:ext cx="7740650" cy="922338"/>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ممسوح</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sp>
        <p:nvSpPr>
          <p:cNvPr id="6" name="TextBox 5"/>
          <p:cNvSpPr txBox="1"/>
          <p:nvPr/>
        </p:nvSpPr>
        <p:spPr>
          <a:xfrm>
            <a:off x="4284664" y="115888"/>
            <a:ext cx="4859337" cy="1938956"/>
          </a:xfrm>
          <a:prstGeom prst="rect">
            <a:avLst/>
          </a:prstGeom>
          <a:noFill/>
        </p:spPr>
        <p:txBody>
          <a:bodyPr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متى 26: 6-13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14: 1-11</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يوحنا 12: 1-11</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pic>
        <p:nvPicPr>
          <p:cNvPr id="34509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itle 1"/>
          <p:cNvSpPr txBox="1">
            <a:spLocks/>
          </p:cNvSpPr>
          <p:nvPr/>
        </p:nvSpPr>
        <p:spPr bwMode="auto">
          <a:xfrm>
            <a:off x="0" y="3725533"/>
            <a:ext cx="9144000" cy="783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ستيفن غرين</a:t>
            </a:r>
            <a:endParaRPr kumimoji="0" lang="en-US"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p:nvPr/>
        </p:nvGrpSpPr>
        <p:grpSpPr>
          <a:xfrm>
            <a:off x="395536" y="260649"/>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8030286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3" descr="01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46494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A17D489-9800-43D7-953C-A11E150A736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نبوات من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1-25: 46، مرقس 13: 1-37، لوقا 21: 5-36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9962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يسرد المسيح الأحداث التي سترافق مجيئه الثاني والتي من خلالها سيعرف إسرائيل أن المسيا على وشك الظهور كديان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1" descr="02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862434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1" descr="03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65222"/>
            <a:ext cx="2743200" cy="4038600"/>
          </a:xfrm>
        </p:spPr>
        <p:txBody>
          <a:bodyPr/>
          <a:lstStyle/>
          <a:p>
            <a:pPr>
              <a:defRPr/>
            </a:pPr>
            <a:r>
              <a:rPr lang="ar-JO" dirty="0"/>
              <a:t>ذات يوم </a:t>
            </a:r>
            <a:br>
              <a:rPr lang="ar-JO" dirty="0"/>
            </a:br>
            <a:r>
              <a:rPr lang="ar-JO" dirty="0"/>
              <a:t>امرأة قروية عادية </a:t>
            </a:r>
            <a:br>
              <a:rPr lang="ar-JO" dirty="0"/>
            </a:br>
            <a:r>
              <a:rPr lang="ar-JO" dirty="0"/>
              <a:t>مدفوعة بالحب لربها</a:t>
            </a:r>
            <a:endParaRPr lang="en-US" dirty="0"/>
          </a:p>
        </p:txBody>
      </p:sp>
    </p:spTree>
    <p:extLst>
      <p:ext uri="{BB962C8B-B14F-4D97-AF65-F5344CB8AC3E}">
        <p14:creationId xmlns:p14="http://schemas.microsoft.com/office/powerpoint/2010/main" val="358968820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1" descr="04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772695" y="696002"/>
            <a:ext cx="8178800" cy="1412875"/>
          </a:xfrm>
        </p:spPr>
        <p:txBody>
          <a:bodyPr/>
          <a:lstStyle/>
          <a:p>
            <a:pPr>
              <a:defRPr/>
            </a:pPr>
            <a:r>
              <a:rPr lang="ar-JO" dirty="0"/>
              <a:t>سكبت بتهور جوهرًا قيمًا ، متجاهلة الإزدراء</a:t>
            </a:r>
            <a:endParaRPr lang="en-US" dirty="0"/>
          </a:p>
        </p:txBody>
      </p:sp>
    </p:spTree>
    <p:extLst>
      <p:ext uri="{BB962C8B-B14F-4D97-AF65-F5344CB8AC3E}">
        <p14:creationId xmlns:p14="http://schemas.microsoft.com/office/powerpoint/2010/main" val="84780352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1" descr="05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88900" y="545432"/>
            <a:ext cx="9321800" cy="3151174"/>
          </a:xfrm>
        </p:spPr>
        <p:txBody>
          <a:bodyPr/>
          <a:lstStyle/>
          <a:p>
            <a:pPr>
              <a:defRPr/>
            </a:pPr>
            <a:r>
              <a:rPr lang="ar-JO" dirty="0"/>
              <a:t>وبمجرد كسرها وانسكابها </a:t>
            </a:r>
            <a:br>
              <a:rPr lang="ar-JO" dirty="0"/>
            </a:br>
            <a:r>
              <a:rPr lang="ar-JO" dirty="0"/>
              <a:t>ملأ العطر كل الغرفة</a:t>
            </a:r>
            <a:br>
              <a:rPr lang="ar-JO" dirty="0"/>
            </a:br>
            <a:r>
              <a:rPr lang="ar-JO" dirty="0"/>
              <a:t> كسجين خرج من أغلاله </a:t>
            </a:r>
            <a:br>
              <a:rPr lang="ar-JO" dirty="0"/>
            </a:br>
            <a:r>
              <a:rPr lang="ar-JO" dirty="0"/>
              <a:t>كروح تحررت من القبر</a:t>
            </a:r>
            <a:endParaRPr lang="en-US" dirty="0"/>
          </a:p>
        </p:txBody>
      </p:sp>
    </p:spTree>
    <p:extLst>
      <p:ext uri="{BB962C8B-B14F-4D97-AF65-F5344CB8AC3E}">
        <p14:creationId xmlns:p14="http://schemas.microsoft.com/office/powerpoint/2010/main" val="130857420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1" descr="06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609600"/>
            <a:ext cx="3136900" cy="2959100"/>
          </a:xfrm>
        </p:spPr>
        <p:txBody>
          <a:bodyPr/>
          <a:lstStyle/>
          <a:p>
            <a:pPr>
              <a:defRPr/>
            </a:pPr>
            <a:r>
              <a:rPr lang="ar-JO" dirty="0"/>
              <a:t>مكسور ومسكوب </a:t>
            </a:r>
            <a:br>
              <a:rPr lang="ar-JO" dirty="0"/>
            </a:br>
            <a:r>
              <a:rPr lang="ar-JO" dirty="0"/>
              <a:t>فقط لحبك </a:t>
            </a:r>
            <a:br>
              <a:rPr lang="ar-JO" dirty="0"/>
            </a:br>
            <a:r>
              <a:rPr lang="ar-JO" dirty="0"/>
              <a:t>يا يسوع</a:t>
            </a:r>
            <a:endParaRPr lang="en-US" dirty="0"/>
          </a:p>
        </p:txBody>
      </p:sp>
      <p:sp>
        <p:nvSpPr>
          <p:cNvPr id="4" name="Title 1"/>
          <p:cNvSpPr txBox="1">
            <a:spLocks/>
          </p:cNvSpPr>
          <p:nvPr/>
        </p:nvSpPr>
        <p:spPr bwMode="auto">
          <a:xfrm>
            <a:off x="5486400" y="609600"/>
            <a:ext cx="3657600" cy="391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أغلى كنز في الحياة  سكب عليك</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220627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1" descr="07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3594100" cy="3086100"/>
          </a:xfrm>
        </p:spPr>
        <p:txBody>
          <a:bodyPr/>
          <a:lstStyle/>
          <a:p>
            <a:pPr>
              <a:defRPr/>
            </a:pPr>
            <a:r>
              <a:rPr lang="ar-JO" dirty="0"/>
              <a:t>انكسرت وخرجت وانسكبت عند قدميك</a:t>
            </a:r>
            <a:endParaRPr lang="en-US" dirty="0"/>
          </a:p>
        </p:txBody>
      </p:sp>
      <p:sp>
        <p:nvSpPr>
          <p:cNvPr id="4" name="Title 1"/>
          <p:cNvSpPr txBox="1">
            <a:spLocks/>
          </p:cNvSpPr>
          <p:nvPr/>
        </p:nvSpPr>
        <p:spPr bwMode="auto">
          <a:xfrm>
            <a:off x="4102100" y="0"/>
            <a:ext cx="5041900" cy="262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في التخلي الحلو </a:t>
            </a:r>
          </a:p>
          <a:p>
            <a:pPr lvl="0">
              <a:defRPr/>
            </a:pPr>
            <a:r>
              <a:rPr lang="ar-JO" dirty="0">
                <a:latin typeface="Arial" panose="020B0604020202020204" pitchFamily="34" charset="0"/>
                <a:cs typeface="Arial" panose="020B0604020202020204" pitchFamily="34" charset="0"/>
              </a:rPr>
              <a:t>اسمح لي أن أفرغ واستهلك </a:t>
            </a:r>
          </a:p>
          <a:p>
            <a:pPr lvl="0">
              <a:defRPr/>
            </a:pPr>
            <a:r>
              <a:rPr lang="ar-JO" dirty="0">
                <a:latin typeface="Arial" panose="020B0604020202020204" pitchFamily="34" charset="0"/>
                <a:cs typeface="Arial" panose="020B0604020202020204" pitchFamily="34" charset="0"/>
              </a:rPr>
              <a:t>من أجلك</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594932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1" descr="08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342900"/>
            <a:ext cx="3594100" cy="3086100"/>
          </a:xfrm>
        </p:spPr>
        <p:txBody>
          <a:bodyPr/>
          <a:lstStyle/>
          <a:p>
            <a:pPr>
              <a:defRPr/>
            </a:pPr>
            <a:r>
              <a:rPr lang="ar-JO" dirty="0"/>
              <a:t>يا رب </a:t>
            </a:r>
            <a:br>
              <a:rPr lang="ar-JO" dirty="0"/>
            </a:br>
            <a:r>
              <a:rPr lang="ar-JO" dirty="0"/>
              <a:t>كنت كنز الله الثمين  ومحبوبه وابنه الكامل</a:t>
            </a:r>
            <a:endParaRPr lang="en-US" dirty="0"/>
          </a:p>
        </p:txBody>
      </p:sp>
      <p:sp>
        <p:nvSpPr>
          <p:cNvPr id="4" name="Title 1"/>
          <p:cNvSpPr txBox="1">
            <a:spLocks/>
          </p:cNvSpPr>
          <p:nvPr/>
        </p:nvSpPr>
        <p:spPr bwMode="auto">
          <a:xfrm>
            <a:off x="4102100" y="537411"/>
            <a:ext cx="5041900" cy="262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أُرسِلَتْ هنا لتُظهر لي محبة الآب فقط من أجل المحبة التي تمت</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27998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1" descr="09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2"/>
            <a:ext cx="9144000" cy="1497707"/>
          </a:xfrm>
        </p:spPr>
        <p:txBody>
          <a:bodyPr/>
          <a:lstStyle/>
          <a:p>
            <a:pPr>
              <a:defRPr/>
            </a:pPr>
            <a:r>
              <a:rPr lang="ar-JO" dirty="0"/>
              <a:t>وعلى الرغم من أنك كنت كاملاً ومقدسًا </a:t>
            </a:r>
            <a:br>
              <a:rPr lang="ar-JO" dirty="0"/>
            </a:br>
            <a:r>
              <a:rPr lang="ar-JO" dirty="0"/>
              <a:t>فقد تخليت عن نفسك طواعية</a:t>
            </a:r>
            <a:endParaRPr lang="en-US" dirty="0"/>
          </a:p>
        </p:txBody>
      </p:sp>
      <p:sp>
        <p:nvSpPr>
          <p:cNvPr id="4" name="Title 1"/>
          <p:cNvSpPr txBox="1">
            <a:spLocks/>
          </p:cNvSpPr>
          <p:nvPr/>
        </p:nvSpPr>
        <p:spPr bwMode="auto">
          <a:xfrm>
            <a:off x="-5392" y="2814041"/>
            <a:ext cx="9144000" cy="143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أنت لم تدخر أي تكاليف من أجل العفو الخاص بي </a:t>
            </a:r>
          </a:p>
          <a:p>
            <a:pPr lvl="0">
              <a:defRPr/>
            </a:pPr>
            <a:r>
              <a:rPr lang="ar-JO" dirty="0">
                <a:latin typeface="Arial" panose="020B0604020202020204" pitchFamily="34" charset="0"/>
                <a:cs typeface="Arial" panose="020B0604020202020204" pitchFamily="34" charset="0"/>
              </a:rPr>
              <a:t>لقد استهلكت واستخدمت من أجلي</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657753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1" descr="10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320842"/>
            <a:ext cx="9144000" cy="2336800"/>
          </a:xfrm>
        </p:spPr>
        <p:txBody>
          <a:bodyPr/>
          <a:lstStyle/>
          <a:p>
            <a:pPr>
              <a:defRPr/>
            </a:pPr>
            <a:r>
              <a:rPr lang="ar-JO" dirty="0"/>
              <a:t>مكسورًا ومسكوباً فقط من أجل محبتي </a:t>
            </a:r>
            <a:br>
              <a:rPr lang="ar-JO" dirty="0"/>
            </a:br>
            <a:r>
              <a:rPr lang="ar-JO" dirty="0"/>
              <a:t>يا يسوع - أغلى كنز لدى الله أغدق عليّ</a:t>
            </a:r>
            <a:endParaRPr lang="en-US" dirty="0"/>
          </a:p>
        </p:txBody>
      </p:sp>
    </p:spTree>
    <p:extLst>
      <p:ext uri="{BB962C8B-B14F-4D97-AF65-F5344CB8AC3E}">
        <p14:creationId xmlns:p14="http://schemas.microsoft.com/office/powerpoint/2010/main" val="217233170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1" descr="11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557165"/>
            <a:ext cx="9144000" cy="1666853"/>
          </a:xfrm>
        </p:spPr>
        <p:txBody>
          <a:bodyPr/>
          <a:lstStyle/>
          <a:p>
            <a:pPr>
              <a:defRPr/>
            </a:pPr>
            <a:r>
              <a:rPr lang="ar-JO" dirty="0"/>
              <a:t>انكسرت وخرجت وانسكبت عند قدميك</a:t>
            </a:r>
            <a:endParaRPr lang="en-US" dirty="0"/>
          </a:p>
        </p:txBody>
      </p:sp>
      <p:sp>
        <p:nvSpPr>
          <p:cNvPr id="4" name="Title 1"/>
          <p:cNvSpPr txBox="1">
            <a:spLocks/>
          </p:cNvSpPr>
          <p:nvPr/>
        </p:nvSpPr>
        <p:spPr bwMode="auto">
          <a:xfrm>
            <a:off x="0" y="4244960"/>
            <a:ext cx="9061054" cy="2055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dirty="0">
                <a:effectLst>
                  <a:glow rad="127000">
                    <a:prstClr val="black"/>
                  </a:glow>
                </a:effectLst>
                <a:latin typeface="Arial" panose="020B0604020202020204" pitchFamily="34" charset="0"/>
                <a:cs typeface="Arial" panose="020B0604020202020204" pitchFamily="34" charset="0"/>
              </a:rPr>
              <a:t>في التخلي الحلو يارب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سكبت واستخدمت من أجلي</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47437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0" name="Picture 5" descr="rev 3 laodicea drough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738188"/>
            <a:ext cx="9144000" cy="6127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34925" y="0"/>
            <a:ext cx="9109075" cy="609600"/>
          </a:xfrm>
        </p:spPr>
        <p:txBody>
          <a:bodyPr/>
          <a:lstStyle/>
          <a:p>
            <a:pPr eaLnBrk="1" hangingPunct="1">
              <a:defRPr/>
            </a:pPr>
            <a:r>
              <a:rPr lang="ar-JO" sz="3200" dirty="0">
                <a:solidFill>
                  <a:srgbClr val="FFFFFF"/>
                </a:solidFill>
                <a:cs typeface="Arial" panose="020B0604020202020204" pitchFamily="34" charset="0"/>
              </a:rPr>
              <a:t>عظة جبل الزيتون (متى 24-25)</a:t>
            </a:r>
            <a:endParaRPr lang="en-US" sz="3200" dirty="0">
              <a:solidFill>
                <a:srgbClr val="FFFFFF"/>
              </a:solidFill>
              <a:cs typeface="Arial" panose="020B0604020202020204" pitchFamily="34" charset="0"/>
            </a:endParaRPr>
          </a:p>
        </p:txBody>
      </p:sp>
      <p:sp>
        <p:nvSpPr>
          <p:cNvPr id="301059" name="Text Box 3"/>
          <p:cNvSpPr txBox="1">
            <a:spLocks noChangeArrowheads="1"/>
          </p:cNvSpPr>
          <p:nvPr/>
        </p:nvSpPr>
        <p:spPr bwMode="auto">
          <a:xfrm>
            <a:off x="8532813" y="44450"/>
            <a:ext cx="53091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4"/>
          <p:cNvSpPr txBox="1">
            <a:spLocks noChangeArrowheads="1"/>
          </p:cNvSpPr>
          <p:nvPr/>
        </p:nvSpPr>
        <p:spPr bwMode="auto">
          <a:xfrm>
            <a:off x="1925130" y="476672"/>
            <a:ext cx="5328592" cy="307777"/>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مقتبس من مارك ل. بيلي، ملاحظات صفية في كلية دالاس اللاهوتية، 1986</a:t>
            </a:r>
            <a:endParaRPr kumimoji="0" lang="en-US"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Oval 7"/>
          <p:cNvSpPr>
            <a:spLocks noChangeAspect="1"/>
          </p:cNvSpPr>
          <p:nvPr/>
        </p:nvSpPr>
        <p:spPr bwMode="auto">
          <a:xfrm>
            <a:off x="341947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بداية آلام المخاض</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4-8</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 Box 4"/>
          <p:cNvSpPr txBox="1">
            <a:spLocks noChangeArrowheads="1"/>
          </p:cNvSpPr>
          <p:nvPr/>
        </p:nvSpPr>
        <p:spPr bwMode="auto">
          <a:xfrm>
            <a:off x="3923928" y="4149080"/>
            <a:ext cx="2736304"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العظيمة</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9-14، 21-22</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 Box 4"/>
          <p:cNvSpPr txBox="1">
            <a:spLocks noChangeArrowheads="1"/>
          </p:cNvSpPr>
          <p:nvPr/>
        </p:nvSpPr>
        <p:spPr bwMode="auto">
          <a:xfrm>
            <a:off x="2627784"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رجسة               الخراب                (15-20)</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p:cNvSpPr txBox="1">
            <a:spLocks noChangeArrowheads="1"/>
          </p:cNvSpPr>
          <p:nvPr/>
        </p:nvSpPr>
        <p:spPr bwMode="auto">
          <a:xfrm>
            <a:off x="4572000"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أنبياء ومسحاء       كذبة</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23-26</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 Box 4"/>
          <p:cNvSpPr txBox="1">
            <a:spLocks noChangeArrowheads="1"/>
          </p:cNvSpPr>
          <p:nvPr/>
        </p:nvSpPr>
        <p:spPr bwMode="auto">
          <a:xfrm>
            <a:off x="5076056" y="799437"/>
            <a:ext cx="4067944" cy="369332"/>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المجيء الثاني (27-31)</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5076056" y="1096788"/>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علامات في السماء (29-30)</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5076056" y="1394139"/>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مجيء ابن الإنسان (27، 30)</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5076056" y="1691490"/>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مائدة الطيور (28)</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5076056" y="1988840"/>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خلاص المختارين (31)</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4"/>
          <p:cNvSpPr txBox="1">
            <a:spLocks noChangeArrowheads="1"/>
          </p:cNvSpPr>
          <p:nvPr/>
        </p:nvSpPr>
        <p:spPr bwMode="auto">
          <a:xfrm>
            <a:off x="6012160" y="6114782"/>
            <a:ext cx="201622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متى 25: 31-46</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 Box 4"/>
          <p:cNvSpPr txBox="1">
            <a:spLocks noChangeArrowheads="1"/>
          </p:cNvSpPr>
          <p:nvPr/>
        </p:nvSpPr>
        <p:spPr bwMode="auto">
          <a:xfrm>
            <a:off x="6336196" y="5035242"/>
            <a:ext cx="1368152" cy="7848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دينونة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 Box 4"/>
          <p:cNvSpPr txBox="1">
            <a:spLocks noChangeArrowheads="1"/>
          </p:cNvSpPr>
          <p:nvPr/>
        </p:nvSpPr>
        <p:spPr bwMode="auto">
          <a:xfrm>
            <a:off x="522007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الخراف</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4"/>
          <p:cNvSpPr txBox="1">
            <a:spLocks noChangeArrowheads="1"/>
          </p:cNvSpPr>
          <p:nvPr/>
        </p:nvSpPr>
        <p:spPr bwMode="auto">
          <a:xfrm>
            <a:off x="774035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الجداء</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cxnSp>
        <p:nvCxnSpPr>
          <p:cNvPr id="26" name="Straight Connector 25"/>
          <p:cNvCxnSpPr/>
          <p:nvPr/>
        </p:nvCxnSpPr>
        <p:spPr bwMode="auto">
          <a:xfrm flipV="1">
            <a:off x="6987654" y="1119116"/>
            <a:ext cx="2156346" cy="13648"/>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331640" y="6444044"/>
            <a:ext cx="129614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6: 1-8: 5</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4"/>
          <p:cNvSpPr txBox="1">
            <a:spLocks noChangeArrowheads="1"/>
          </p:cNvSpPr>
          <p:nvPr/>
        </p:nvSpPr>
        <p:spPr bwMode="auto">
          <a:xfrm>
            <a:off x="2934269" y="6167045"/>
            <a:ext cx="1205683"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7-12</a:t>
            </a:r>
            <a:br>
              <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13: 14</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4"/>
          <p:cNvSpPr txBox="1">
            <a:spLocks noChangeArrowheads="1"/>
          </p:cNvSpPr>
          <p:nvPr/>
        </p:nvSpPr>
        <p:spPr bwMode="auto">
          <a:xfrm>
            <a:off x="0" y="5890046"/>
            <a:ext cx="1403648"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التوازي        مع            رؤيا</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0" name="Text Box 4"/>
          <p:cNvSpPr txBox="1">
            <a:spLocks noChangeArrowheads="1"/>
          </p:cNvSpPr>
          <p:nvPr/>
        </p:nvSpPr>
        <p:spPr bwMode="auto">
          <a:xfrm>
            <a:off x="4320480" y="6167045"/>
            <a:ext cx="1565788"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8-17</a:t>
            </a:r>
            <a:br>
              <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8: 1-19: 10</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1" name="Text Box 4"/>
          <p:cNvSpPr txBox="1">
            <a:spLocks noChangeArrowheads="1"/>
          </p:cNvSpPr>
          <p:nvPr/>
        </p:nvSpPr>
        <p:spPr bwMode="auto">
          <a:xfrm>
            <a:off x="6408204" y="6444044"/>
            <a:ext cx="1224136"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19: 11-21</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46864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1" descr="12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545432" y="288766"/>
            <a:ext cx="9144000" cy="1281043"/>
          </a:xfrm>
        </p:spPr>
        <p:txBody>
          <a:bodyPr/>
          <a:lstStyle/>
          <a:p>
            <a:pPr lvl="0">
              <a:defRPr/>
            </a:pPr>
            <a:r>
              <a:rPr lang="ar-JO" dirty="0"/>
              <a:t>في التخلي الحلو </a:t>
            </a:r>
            <a:br>
              <a:rPr lang="ar-JO" dirty="0"/>
            </a:br>
            <a:r>
              <a:rPr lang="ar-JO" dirty="0"/>
              <a:t>اسمح لي أن أفرغ واستهلك </a:t>
            </a:r>
            <a:br>
              <a:rPr lang="ar-JO" dirty="0"/>
            </a:br>
            <a:r>
              <a:rPr lang="ar-JO" dirty="0"/>
              <a:t>من أجلك</a:t>
            </a:r>
            <a:endParaRPr lang="en-US" sz="6000" dirty="0">
              <a:effectLst>
                <a:glow rad="127000">
                  <a:prstClr val="black"/>
                </a:glow>
              </a:effectLst>
            </a:endParaRPr>
          </a:p>
        </p:txBody>
      </p:sp>
    </p:spTree>
    <p:extLst>
      <p:ext uri="{BB962C8B-B14F-4D97-AF65-F5344CB8AC3E}">
        <p14:creationId xmlns:p14="http://schemas.microsoft.com/office/powerpoint/2010/main" val="175032949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z="4000" b="1" spc="-120" dirty="0">
                <a:latin typeface="Arial" panose="020B0604020202020204" pitchFamily="34" charset="0"/>
                <a:ea typeface="ＭＳ Ｐゴシック"/>
                <a:cs typeface="Arial" panose="020B0604020202020204" pitchFamily="34" charset="0"/>
              </a:rPr>
              <a:t>Pictures courtesy of Big Book Media</a:t>
            </a:r>
            <a:br>
              <a:rPr lang="en-US" sz="4000" b="1" spc="-120" dirty="0">
                <a:latin typeface="Arial" panose="020B0604020202020204" pitchFamily="34" charset="0"/>
                <a:ea typeface="ＭＳ Ｐゴシック"/>
                <a:cs typeface="Arial" panose="020B0604020202020204" pitchFamily="34" charset="0"/>
              </a:rPr>
            </a:br>
            <a:r>
              <a:rPr lang="en-US" sz="4000" b="1" spc="-120" dirty="0">
                <a:latin typeface="Arial" panose="020B0604020202020204" pitchFamily="34" charset="0"/>
                <a:ea typeface="ＭＳ Ｐゴシック"/>
                <a:cs typeface="Arial" panose="020B0604020202020204" pitchFamily="34" charset="0"/>
              </a:rPr>
              <a:t>© All Rights Reserved.</a:t>
            </a:r>
          </a:p>
        </p:txBody>
      </p:sp>
      <p:sp>
        <p:nvSpPr>
          <p:cNvPr id="4" name="TextBox 3"/>
          <p:cNvSpPr txBox="1"/>
          <p:nvPr/>
        </p:nvSpPr>
        <p:spPr>
          <a:xfrm>
            <a:off x="4861048" y="3284984"/>
            <a:ext cx="2304256" cy="2308324"/>
          </a:xfrm>
          <a:prstGeom prst="rect">
            <a:avLst/>
          </a:prstGeom>
          <a:solidFill>
            <a:srgbClr val="FF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BIG BOOK MEDIA</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JO" sz="3200" b="1" i="0" u="none" strike="noStrike" kern="0" cap="none" spc="0" normalizeH="0" baseline="0" noProof="0" dirty="0">
                <a:ln>
                  <a:noFill/>
                </a:ln>
                <a:solidFill>
                  <a:srgbClr val="000000"/>
                </a:solidFill>
                <a:effectLst/>
                <a:uLnTx/>
                <a:uFillTx/>
                <a:latin typeface="Calibri"/>
                <a:ea typeface="ＭＳ Ｐゴシック"/>
                <a:cs typeface="DejaVu Sans"/>
              </a:rPr>
              <a:t>استخدمت بإذن</a:t>
            </a:r>
            <a:endParaRPr kumimoji="0" lang="en-US" sz="3200" b="1" i="0" u="none" strike="noStrike" kern="0" cap="none" spc="0" normalizeH="0" baseline="0" noProof="0" dirty="0">
              <a:ln>
                <a:noFill/>
              </a:ln>
              <a:solidFill>
                <a:srgbClr val="000000"/>
              </a:solidFill>
              <a:effectLst/>
              <a:uLnTx/>
              <a:uFillTx/>
              <a:latin typeface="Calibri"/>
              <a:ea typeface="ＭＳ Ｐゴシック"/>
              <a:cs typeface="DejaVu Sans"/>
            </a:endParaRPr>
          </a:p>
        </p:txBody>
      </p:sp>
    </p:spTree>
    <p:extLst>
      <p:ext uri="{BB962C8B-B14F-4D97-AF65-F5344CB8AC3E}">
        <p14:creationId xmlns:p14="http://schemas.microsoft.com/office/powerpoint/2010/main" val="276226314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35496" y="4352933"/>
            <a:ext cx="9144000" cy="735101"/>
          </a:xfrm>
          <a:solidFill>
            <a:schemeClr val="bg1"/>
          </a:solidFill>
        </p:spPr>
        <p:txBody>
          <a:bodyPr wrap="square" rtlCol="0">
            <a:spAutoFit/>
          </a:bodyPr>
          <a:lstStyle/>
          <a:p>
            <a:pPr defTabSz="914400">
              <a:lnSpc>
                <a:spcPct val="70000"/>
              </a:lnSpc>
            </a:pPr>
            <a:r>
              <a:rPr lang="ar-JO" sz="5400" spc="-250" dirty="0">
                <a:solidFill>
                  <a:srgbClr val="002060"/>
                </a:solidFill>
                <a:effectLst/>
                <a:latin typeface="Avenir Black"/>
              </a:rPr>
              <a:t>الكلمة في صور</a:t>
            </a:r>
            <a:endParaRPr lang="en-US" sz="5400" spc="-250" dirty="0">
              <a:solidFill>
                <a:srgbClr val="002060"/>
              </a:solidFill>
              <a:effectLst/>
              <a:latin typeface="Avenir Black"/>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73846642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cs typeface="+mn-cs"/>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قارورة الطيب</a:t>
            </a:r>
            <a:endPar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المقدَّسة</a:t>
            </a:r>
            <a:endPar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8" name="Rectangle 3"/>
          <p:cNvSpPr txBox="1">
            <a:spLocks noChangeArrowheads="1"/>
          </p:cNvSpPr>
          <p:nvPr/>
        </p:nvSpPr>
        <p:spPr bwMode="auto">
          <a:xfrm rot="21036044">
            <a:off x="2017341" y="4817031"/>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كما ورد</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 في كتاب </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شيفرة دافنشي</a:t>
            </a:r>
            <a:endPar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rtl="1" eaLnBrk="1" hangingPunct="1">
              <a:defRPr/>
            </a:pPr>
            <a:r>
              <a:rPr lang="ar-JO"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rPr>
              <a:t>أحداث يوحنَّا 12</a:t>
            </a:r>
            <a:endParaRPr lang="en-US"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endParaRPr>
          </a:p>
        </p:txBody>
      </p:sp>
      <p:sp>
        <p:nvSpPr>
          <p:cNvPr id="257029" name="Text Box 5"/>
          <p:cNvSpPr txBox="1">
            <a:spLocks noChangeArrowheads="1"/>
          </p:cNvSpPr>
          <p:nvPr/>
        </p:nvSpPr>
        <p:spPr bwMode="auto">
          <a:xfrm>
            <a:off x="5235468" y="5638800"/>
            <a:ext cx="3799105"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الدهن في بيت عنيا ١٢: ١-١١</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Text Box 6"/>
          <p:cNvSpPr txBox="1">
            <a:spLocks noChangeArrowheads="1"/>
          </p:cNvSpPr>
          <p:nvPr/>
        </p:nvSpPr>
        <p:spPr bwMode="auto">
          <a:xfrm>
            <a:off x="3744494" y="4165600"/>
            <a:ext cx="4028334"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الدخول الإنتصاري ١٢:١٢ - ٢٠</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Text Box 7"/>
          <p:cNvSpPr txBox="1">
            <a:spLocks noChangeArrowheads="1"/>
          </p:cNvSpPr>
          <p:nvPr/>
        </p:nvSpPr>
        <p:spPr bwMode="auto">
          <a:xfrm>
            <a:off x="1956789" y="2751279"/>
            <a:ext cx="504338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التنبؤ بالموت</a:t>
            </a:r>
            <a:r>
              <a:rPr kumimoji="0" lang="he-IL"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 </a:t>
            </a:r>
            <a:r>
              <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١٢:٢١-٣٦</a:t>
            </a:r>
          </a:p>
        </p:txBody>
      </p:sp>
      <p:sp>
        <p:nvSpPr>
          <p:cNvPr id="257032" name="Text Box 8"/>
          <p:cNvSpPr txBox="1">
            <a:spLocks noChangeArrowheads="1"/>
          </p:cNvSpPr>
          <p:nvPr/>
        </p:nvSpPr>
        <p:spPr bwMode="auto">
          <a:xfrm>
            <a:off x="539552" y="1219200"/>
            <a:ext cx="406360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defPPr>
              <a:defRPr lang="en-GB"/>
            </a:defPPr>
            <a:lvl1pPr marL="0" marR="0" lvl="0" indent="0" algn="ctr" defTabSz="914400" rtl="1" eaLnBrk="0" latinLnBrk="0" hangingPunct="0">
              <a:lnSpc>
                <a:spcPct val="100000"/>
              </a:lnSpc>
              <a:buClrTx/>
              <a:buSzTx/>
              <a:buFontTx/>
              <a:buNone/>
              <a:tabLst/>
              <a:defRPr kumimoji="0" sz="2800" b="0" i="0" u="none" strike="noStrike" cap="none" spc="0" normalizeH="0" baseline="0">
                <a:ln>
                  <a:noFill/>
                </a:ln>
                <a:solidFill>
                  <a:srgbClr val="FFFFCC"/>
                </a:solidFill>
                <a:effectLst/>
                <a:uLnTx/>
                <a:uFillTx/>
                <a:latin typeface="Arial" panose="020B0604020202020204" pitchFamily="34" charset="0"/>
                <a:cs typeface="Arial" panose="020B0604020202020204" pitchFamily="34" charset="0"/>
              </a:defRPr>
            </a:lvl1pPr>
            <a:lvl2pPr marL="742950" indent="-285750" eaLnBrk="0" hangingPunct="0">
              <a:defRPr>
                <a:solidFill>
                  <a:schemeClr val="tx1"/>
                </a:solidFill>
                <a:latin typeface="Times New Roman" charset="0"/>
              </a:defRPr>
            </a:lvl2pPr>
            <a:lvl3pPr marL="1143000" indent="-228600" eaLnBrk="0" hangingPunct="0">
              <a:defRPr>
                <a:solidFill>
                  <a:schemeClr val="tx1"/>
                </a:solidFill>
                <a:latin typeface="Times New Roman" charset="0"/>
              </a:defRPr>
            </a:lvl3pPr>
            <a:lvl4pPr marL="1600200" indent="-228600" eaLnBrk="0" hangingPunct="0">
              <a:defRPr>
                <a:solidFill>
                  <a:schemeClr val="tx1"/>
                </a:solidFill>
                <a:latin typeface="Times New Roman" charset="0"/>
              </a:defRPr>
            </a:lvl4pPr>
            <a:lvl5pPr marL="2057400" indent="-228600" eaLnBrk="0" hangingPunct="0">
              <a:defRPr>
                <a:solidFill>
                  <a:schemeClr val="tx1"/>
                </a:solidFill>
                <a:latin typeface="Times New Roman" charset="0"/>
              </a:defRPr>
            </a:lvl5pPr>
            <a:lvl6pPr marL="2514600" indent="-228600" eaLnBrk="0" fontAlgn="base" hangingPunct="0">
              <a:spcBef>
                <a:spcPct val="0"/>
              </a:spcBef>
              <a:spcAft>
                <a:spcPct val="0"/>
              </a:spcAft>
              <a:defRPr>
                <a:solidFill>
                  <a:schemeClr val="tx1"/>
                </a:solidFill>
                <a:latin typeface="Times New Roman" charset="0"/>
              </a:defRPr>
            </a:lvl6pPr>
            <a:lvl7pPr marL="2971800" indent="-228600" eaLnBrk="0" fontAlgn="base" hangingPunct="0">
              <a:spcBef>
                <a:spcPct val="0"/>
              </a:spcBef>
              <a:spcAft>
                <a:spcPct val="0"/>
              </a:spcAft>
              <a:defRPr>
                <a:solidFill>
                  <a:schemeClr val="tx1"/>
                </a:solidFill>
                <a:latin typeface="Times New Roman" charset="0"/>
              </a:defRPr>
            </a:lvl7pPr>
            <a:lvl8pPr marL="3429000" indent="-228600" eaLnBrk="0" fontAlgn="base" hangingPunct="0">
              <a:spcBef>
                <a:spcPct val="0"/>
              </a:spcBef>
              <a:spcAft>
                <a:spcPct val="0"/>
              </a:spcAft>
              <a:defRPr>
                <a:solidFill>
                  <a:schemeClr val="tx1"/>
                </a:solidFill>
                <a:latin typeface="Times New Roman" charset="0"/>
              </a:defRPr>
            </a:lvl8pPr>
            <a:lvl9pPr marL="3886200" indent="-228600" eaLnBrk="0" fontAlgn="base" hangingPunct="0">
              <a:spcBef>
                <a:spcPct val="0"/>
              </a:spcBef>
              <a:spcAft>
                <a:spcPct val="0"/>
              </a:spcAft>
              <a:defRPr>
                <a:solidFill>
                  <a:schemeClr val="tx1"/>
                </a:solidFill>
                <a:latin typeface="Times New Roman"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ea typeface="ＭＳ Ｐゴシック" charset="0"/>
              </a:rPr>
              <a:t>ملخص عدم الإيمان ١٢: ٣٧-٥٠</a:t>
            </a:r>
            <a:endParaRPr kumimoji="0" lang="en-US" sz="2800" b="1" u="none" strike="noStrike" kern="1200" cap="none" spc="0" normalizeH="0" baseline="0" noProof="0" dirty="0">
              <a:ln>
                <a:noFill/>
              </a:ln>
              <a:solidFill>
                <a:srgbClr val="FFFFCC"/>
              </a:solidFill>
              <a:effectLst/>
              <a:uLnTx/>
              <a:uFillTx/>
              <a:ea typeface="ＭＳ Ｐゴシック" charset="0"/>
            </a:endParaRP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cs typeface="Arial" panose="020B0604020202020204" pitchFamily="34" charset="0"/>
              </a:rPr>
              <a:t>مسح يسوع</a:t>
            </a:r>
            <a:endParaRPr lang="en-US" sz="3200" b="1" dirty="0">
              <a:solidFill>
                <a:schemeClr val="tx1"/>
              </a:solidFill>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 قدمي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490545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لا تحتاج المرأة إلى الصفح</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مرقس ١٤: ٣) في بيت عنيا مسقط رأس لعازر (يوحنَّا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cs typeface="Arial" panose="020B0604020202020204" pitchFamily="34" charset="0"/>
              </a:rPr>
              <a:t>مسحتي يسوع</a:t>
            </a:r>
            <a:endParaRPr lang="en-US" sz="3200" b="1" dirty="0">
              <a:solidFill>
                <a:schemeClr val="bg1"/>
              </a:solidFill>
              <a:effectLst>
                <a:outerShdw blurRad="38100" dist="38100" dir="2700000" algn="tl">
                  <a:srgbClr val="000000"/>
                </a:outerShdw>
              </a:effectLst>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98893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C56A1F-A056-419B-9ED9-4991C69F16E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الوعد بالخيانة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14-16، مرقس 14: 10-11، لوقا 22: 3-6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يهوذا نفسه للسنهدريم كشاهد أساسي في لائحة الإتهام الرسمية ليشهد ضد المسيح في محاكمته القادمة، وهذا يعلن مرارته وإحباطه مع الرب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3897139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617D8E-E24C-47E2-94F3-C569F11AEE4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إعدادا الفصح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17-19، مرقس 14: 12-16، لوقا 22: 7-13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يرسل يسوع بطرس ويوحنا ليعدا عشاء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الفصح له ولتلاميذه حتى يطيعوا متطلبات الناموس بالكامل ويحتفلوا بالعيد</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49840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50718E9-EBCD-4D0C-8168-AE3CB2CED3E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السؤال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1-3، مرقس 13: 1-4، لوقا 21: 5-7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تنبأ يسوع بدمار الهيكل وأورشليم رداً على أسئلة تلاميذه عن رجوعه ودمار أورشليم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188075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A938F7F-723C-4FAC-BEF6-553034C056B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6. الإحتفال بعيد الفصح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20، مرقس 14: 17، لوقا 22: 14-16، 24-30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في الإحتفال بعيد الفصح فإن ذكر المسيح لعيد الفصح الذي تحقق في ملكوت الله يدفع التلاميذ إلى التنازع حول المراكز المهمة حول الطاولة لأنهم افترضوا أن هذه المناصب التي شغلوها في هذا العيد ستحدد مناصبهم في الملكوت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9723041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F4D4374-521C-4E8F-86AD-56B60A01645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7. تقديم المثال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157</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1-20</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أحب المسيح تلاميذه بما يكفي ليصير خادمهم من خلال غسل أرجلهم ليوضح أن من يحكم يجب أن يصير الذي يخدم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039334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7"/>
            <a:ext cx="9027900" cy="1754181"/>
          </a:xfrm>
          <a:prstGeom prst="rect">
            <a:avLst/>
          </a:prstGeom>
          <a:noFill/>
        </p:spPr>
        <p:txBody>
          <a:bodyPr lIns="91294" tIns="45648" rIns="91294" bIns="45648">
            <a:spAutoFit/>
          </a:bodyPr>
          <a:lstStyle/>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يغسل </a:t>
            </a:r>
          </a:p>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أقدام التلاميذ</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6"/>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8"/>
            <a:ext cx="5284787" cy="676534"/>
          </a:xfrm>
          <a:prstGeom prst="rect">
            <a:avLst/>
          </a:prstGeom>
          <a:noFill/>
        </p:spPr>
        <p:txBody>
          <a:bodyPr lIns="91294" tIns="45648" rIns="91294" bIns="45648">
            <a:spAutoFit/>
          </a:bodyPr>
          <a:lstStyle/>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13: 1-17</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217690" y="3833693"/>
            <a:ext cx="1291856" cy="418776"/>
          </a:xfrm>
          <a:prstGeom prst="rect">
            <a:avLst/>
          </a:prstGeom>
          <a:noFill/>
        </p:spPr>
        <p:txBody>
          <a:bodyPr wrap="none" lIns="64212" tIns="32103" rIns="64212" bIns="32103">
            <a:spAutoFit/>
          </a:bodyPr>
          <a:lstStyle/>
          <a:p>
            <a:pPr marL="0" marR="0" lvl="0" indent="0" algn="l" defTabSz="321247" rtl="0" eaLnBrk="1" fontAlgn="base" latinLnBrk="0" hangingPunct="1">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endParaRPr>
          </a:p>
        </p:txBody>
      </p:sp>
      <p:grpSp>
        <p:nvGrpSpPr>
          <p:cNvPr id="8" name="Group 7"/>
          <p:cNvGrpSpPr/>
          <p:nvPr/>
        </p:nvGrpSpPr>
        <p:grpSpPr>
          <a:xfrm>
            <a:off x="6371688"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1679763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32771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914351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335708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96236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14563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78827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30074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matt 24 herod temple.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476250"/>
            <a:ext cx="9182100" cy="642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4786" name="Title 1"/>
          <p:cNvSpPr>
            <a:spLocks noGrp="1"/>
          </p:cNvSpPr>
          <p:nvPr>
            <p:ph type="title"/>
          </p:nvPr>
        </p:nvSpPr>
        <p:spPr>
          <a:xfrm>
            <a:off x="-36513" y="-26988"/>
            <a:ext cx="9180513" cy="647701"/>
          </a:xfrm>
          <a:solidFill>
            <a:srgbClr val="1C3B1F"/>
          </a:solidFill>
        </p:spPr>
        <p:txBody>
          <a:bodyPr/>
          <a:lstStyle/>
          <a:p>
            <a:r>
              <a:rPr lang="ar-JO" sz="3200" dirty="0">
                <a:solidFill>
                  <a:srgbClr val="FFFFFF"/>
                </a:solidFill>
                <a:ea typeface="ＭＳ Ｐゴシック" charset="0"/>
              </a:rPr>
              <a:t>التلاميذ: يا له من هيكل مذهل (24: 1)</a:t>
            </a:r>
            <a:endParaRPr lang="en-US" sz="3200" dirty="0">
              <a:solidFill>
                <a:srgbClr val="FFFFFF"/>
              </a:solidFill>
              <a:ea typeface="ＭＳ Ｐゴシック" charset="0"/>
            </a:endParaRPr>
          </a:p>
        </p:txBody>
      </p:sp>
      <p:sp>
        <p:nvSpPr>
          <p:cNvPr id="5" name="Title 1"/>
          <p:cNvSpPr txBox="1">
            <a:spLocks/>
          </p:cNvSpPr>
          <p:nvPr/>
        </p:nvSpPr>
        <p:spPr bwMode="auto">
          <a:xfrm>
            <a:off x="5508625" y="2420938"/>
            <a:ext cx="3490913" cy="23764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latin typeface="Arial" panose="020B0604020202020204" pitchFamily="34" charset="0"/>
                <a:cs typeface="Arial" panose="020B0604020202020204" pitchFamily="34" charset="0"/>
              </a:rPr>
              <a:t>يسوع: إنه لا يترك ههنا حجر على حجر لا ينقض (24: 2)</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6232525"/>
            <a:ext cx="9205913" cy="647700"/>
          </a:xfrm>
          <a:prstGeom prst="rect">
            <a:avLst/>
          </a:prstGeom>
          <a:solidFill>
            <a:srgbClr val="1C3B1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latin typeface="Arial" panose="020B0604020202020204" pitchFamily="34" charset="0"/>
                <a:cs typeface="Arial" panose="020B0604020202020204" pitchFamily="34" charset="0"/>
              </a:rPr>
              <a:t>التلاميذ: متى؟ ما هي العلامة (24: 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9107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052392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81315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0954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956475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500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2967498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559106" name="Title 1"/>
          <p:cNvSpPr>
            <a:spLocks noGrp="1"/>
          </p:cNvSpPr>
          <p:nvPr>
            <p:ph type="ctrTitle"/>
          </p:nvPr>
        </p:nvSpPr>
        <p:spPr>
          <a:xfrm>
            <a:off x="685800" y="76235"/>
            <a:ext cx="7772400" cy="917575"/>
          </a:xfrm>
        </p:spPr>
        <p:txBody>
          <a:bodyPr/>
          <a:lstStyle/>
          <a:p>
            <a:r>
              <a:rPr lang="ar-JO" sz="6000" dirty="0">
                <a:solidFill>
                  <a:schemeClr val="bg1"/>
                </a:solidFill>
                <a:ea typeface="ヒラギノ角ゴ Pro W3" charset="0"/>
                <a:cs typeface="ヒラギノ角ゴ Pro W3" charset="0"/>
              </a:rPr>
              <a:t>غسل الأيدي</a:t>
            </a:r>
            <a:endParaRPr lang="en-US" sz="6000" dirty="0">
              <a:solidFill>
                <a:schemeClr val="bg1"/>
              </a:solidFill>
              <a:ea typeface="ヒラギノ角ゴ Pro W3" charset="0"/>
              <a:cs typeface="ヒラギノ角ゴ Pro W3" charset="0"/>
            </a:endParaRPr>
          </a:p>
        </p:txBody>
      </p:sp>
      <p:pic>
        <p:nvPicPr>
          <p:cNvPr id="559107" name="Picture 2" descr="John 13 washing hand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2286035" y="1219200"/>
            <a:ext cx="4524375"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8078004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ctrTitle"/>
          </p:nvPr>
        </p:nvSpPr>
        <p:spPr>
          <a:xfrm>
            <a:off x="304800" y="381001"/>
            <a:ext cx="3276600" cy="2209800"/>
          </a:xfrm>
          <a:effectLst>
            <a:outerShdw blurRad="63500" dist="35921" dir="2700000" algn="ctr" rotWithShape="0">
              <a:srgbClr val="000000">
                <a:alpha val="99962"/>
              </a:srgbClr>
            </a:outerShdw>
          </a:effectLst>
        </p:spPr>
        <p:txBody>
          <a:bodyPr/>
          <a:lstStyle/>
          <a:p>
            <a:pPr eaLnBrk="1" hangingPunct="1">
              <a:defRPr/>
            </a:pPr>
            <a:r>
              <a:rPr lang="ar-JO" dirty="0">
                <a:solidFill>
                  <a:srgbClr val="FFFFFF"/>
                </a:solidFill>
                <a:latin typeface="Arial" panose="020B0604020202020204" pitchFamily="34" charset="0"/>
                <a:ea typeface="Osaka" charset="0"/>
                <a:cs typeface="Arial" panose="020B0604020202020204" pitchFamily="34" charset="0"/>
              </a:rPr>
              <a:t>الأقدام</a:t>
            </a:r>
            <a:br>
              <a:rPr lang="ar-JO" dirty="0">
                <a:solidFill>
                  <a:srgbClr val="FFFFFF"/>
                </a:solidFill>
                <a:latin typeface="Arial" panose="020B0604020202020204" pitchFamily="34" charset="0"/>
                <a:ea typeface="Osaka" charset="0"/>
                <a:cs typeface="Arial" panose="020B0604020202020204" pitchFamily="34" charset="0"/>
              </a:rPr>
            </a:br>
            <a:r>
              <a:rPr lang="ar-JO" dirty="0">
                <a:solidFill>
                  <a:srgbClr val="FFFFFF"/>
                </a:solidFill>
                <a:latin typeface="Arial" panose="020B0604020202020204" pitchFamily="34" charset="0"/>
                <a:ea typeface="Osaka" charset="0"/>
                <a:cs typeface="Arial" panose="020B0604020202020204" pitchFamily="34" charset="0"/>
              </a:rPr>
              <a:t>بدلاً من</a:t>
            </a:r>
            <a:br>
              <a:rPr lang="ar-JO" dirty="0">
                <a:solidFill>
                  <a:srgbClr val="FFFFFF"/>
                </a:solidFill>
                <a:latin typeface="Arial" panose="020B0604020202020204" pitchFamily="34" charset="0"/>
                <a:ea typeface="Osaka" charset="0"/>
                <a:cs typeface="Arial" panose="020B0604020202020204" pitchFamily="34" charset="0"/>
              </a:rPr>
            </a:br>
            <a:r>
              <a:rPr lang="ar-JO" dirty="0">
                <a:solidFill>
                  <a:srgbClr val="FFFFFF"/>
                </a:solidFill>
                <a:latin typeface="Arial" panose="020B0604020202020204" pitchFamily="34" charset="0"/>
                <a:ea typeface="Osaka" charset="0"/>
                <a:cs typeface="Arial" panose="020B0604020202020204" pitchFamily="34" charset="0"/>
              </a:rPr>
              <a:t>الأيدي</a:t>
            </a:r>
            <a:endParaRPr lang="en-US" dirty="0">
              <a:latin typeface="Arial" panose="020B0604020202020204" pitchFamily="34" charset="0"/>
              <a:ea typeface="Osaka" charset="0"/>
              <a:cs typeface="Arial" panose="020B0604020202020204" pitchFamily="34" charset="0"/>
            </a:endParaRPr>
          </a:p>
        </p:txBody>
      </p:sp>
      <p:pic>
        <p:nvPicPr>
          <p:cNvPr id="560130" name="Picture 4" descr="Washing feet"/>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840165" y="0"/>
            <a:ext cx="5303837"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9517715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Title 1"/>
          <p:cNvSpPr>
            <a:spLocks noGrp="1"/>
          </p:cNvSpPr>
          <p:nvPr>
            <p:ph type="title"/>
          </p:nvPr>
        </p:nvSpPr>
        <p:spPr/>
        <p:txBody>
          <a:bodyPr/>
          <a:lstStyle/>
          <a:p>
            <a:r>
              <a:rPr lang="en-US" dirty="0">
                <a:ea typeface="ＭＳ Ｐゴシック" charset="0"/>
                <a:cs typeface="ＭＳ Ｐゴシック" charset="0"/>
              </a:rPr>
              <a:t>Upper Room Seating</a:t>
            </a:r>
          </a:p>
        </p:txBody>
      </p:sp>
      <p:pic>
        <p:nvPicPr>
          <p:cNvPr id="562178" name="Picture 5" descr="John 14 upper roo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54447677"/>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Proposal">
  <a:themeElements>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fontScheme name="Propos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Proposal 1">
        <a:dk1>
          <a:srgbClr val="777777"/>
        </a:dk1>
        <a:lt1>
          <a:srgbClr val="FFFFFF"/>
        </a:lt1>
        <a:dk2>
          <a:srgbClr val="333333"/>
        </a:dk2>
        <a:lt2>
          <a:srgbClr val="FFF4C3"/>
        </a:lt2>
        <a:accent1>
          <a:srgbClr val="C892FA"/>
        </a:accent1>
        <a:accent2>
          <a:srgbClr val="9966FF"/>
        </a:accent2>
        <a:accent3>
          <a:srgbClr val="ADADAD"/>
        </a:accent3>
        <a:accent4>
          <a:srgbClr val="DADADA"/>
        </a:accent4>
        <a:accent5>
          <a:srgbClr val="E0C7FC"/>
        </a:accent5>
        <a:accent6>
          <a:srgbClr val="8A5CE7"/>
        </a:accent6>
        <a:hlink>
          <a:srgbClr val="E4005C"/>
        </a:hlink>
        <a:folHlink>
          <a:srgbClr val="DC7A04"/>
        </a:folHlink>
      </a:clrScheme>
      <a:clrMap bg1="dk2" tx1="lt1" bg2="dk1" tx2="lt2" accent1="accent1" accent2="accent2" accent3="accent3" accent4="accent4" accent5="accent5" accent6="accent6" hlink="hlink" folHlink="folHlink"/>
    </a:extraClrScheme>
    <a:extraClrScheme>
      <a:clrScheme name="Proposal 2">
        <a:dk1>
          <a:srgbClr val="1C1C1C"/>
        </a:dk1>
        <a:lt1>
          <a:srgbClr val="FFFFFF"/>
        </a:lt1>
        <a:dk2>
          <a:srgbClr val="5F5F5F"/>
        </a:dk2>
        <a:lt2>
          <a:srgbClr val="FFFFCC"/>
        </a:lt2>
        <a:accent1>
          <a:srgbClr val="4A5B64"/>
        </a:accent1>
        <a:accent2>
          <a:srgbClr val="AF9387"/>
        </a:accent2>
        <a:accent3>
          <a:srgbClr val="B6B6B6"/>
        </a:accent3>
        <a:accent4>
          <a:srgbClr val="DADADA"/>
        </a:accent4>
        <a:accent5>
          <a:srgbClr val="B1B5B8"/>
        </a:accent5>
        <a:accent6>
          <a:srgbClr val="9E857A"/>
        </a:accent6>
        <a:hlink>
          <a:srgbClr val="F3C43F"/>
        </a:hlink>
        <a:folHlink>
          <a:srgbClr val="66CCFF"/>
        </a:folHlink>
      </a:clrScheme>
      <a:clrMap bg1="dk2" tx1="lt1" bg2="dk1" tx2="lt2" accent1="accent1" accent2="accent2" accent3="accent3" accent4="accent4" accent5="accent5" accent6="accent6" hlink="hlink" folHlink="folHlink"/>
    </a:extraClrScheme>
    <a:extraClrScheme>
      <a:clrScheme name="Proposal 3">
        <a:dk1>
          <a:srgbClr val="4D4D4D"/>
        </a:dk1>
        <a:lt1>
          <a:srgbClr val="FFFFFF"/>
        </a:lt1>
        <a:dk2>
          <a:srgbClr val="666699"/>
        </a:dk2>
        <a:lt2>
          <a:srgbClr val="FFFFCC"/>
        </a:lt2>
        <a:accent1>
          <a:srgbClr val="8D8DB3"/>
        </a:accent1>
        <a:accent2>
          <a:srgbClr val="7A25D7"/>
        </a:accent2>
        <a:accent3>
          <a:srgbClr val="B8B8CA"/>
        </a:accent3>
        <a:accent4>
          <a:srgbClr val="DADADA"/>
        </a:accent4>
        <a:accent5>
          <a:srgbClr val="C5C5D6"/>
        </a:accent5>
        <a:accent6>
          <a:srgbClr val="6E20C3"/>
        </a:accent6>
        <a:hlink>
          <a:srgbClr val="66CCFF"/>
        </a:hlink>
        <a:folHlink>
          <a:srgbClr val="3333CC"/>
        </a:folHlink>
      </a:clrScheme>
      <a:clrMap bg1="dk2" tx1="lt1" bg2="dk1" tx2="lt2" accent1="accent1" accent2="accent2" accent3="accent3" accent4="accent4" accent5="accent5" accent6="accent6" hlink="hlink" folHlink="folHlink"/>
    </a:extraClrScheme>
    <a:extraClrScheme>
      <a:clrScheme name="Proposal 4">
        <a:dk1>
          <a:srgbClr val="10187C"/>
        </a:dk1>
        <a:lt1>
          <a:srgbClr val="F8F8F8"/>
        </a:lt1>
        <a:dk2>
          <a:srgbClr val="538DC7"/>
        </a:dk2>
        <a:lt2>
          <a:srgbClr val="CCECFF"/>
        </a:lt2>
        <a:accent1>
          <a:srgbClr val="879EC7"/>
        </a:accent1>
        <a:accent2>
          <a:srgbClr val="461B8B"/>
        </a:accent2>
        <a:accent3>
          <a:srgbClr val="B3C5E0"/>
        </a:accent3>
        <a:accent4>
          <a:srgbClr val="D4D4D4"/>
        </a:accent4>
        <a:accent5>
          <a:srgbClr val="C3CCE0"/>
        </a:accent5>
        <a:accent6>
          <a:srgbClr val="3F177D"/>
        </a:accent6>
        <a:hlink>
          <a:srgbClr val="0000FF"/>
        </a:hlink>
        <a:folHlink>
          <a:srgbClr val="008000"/>
        </a:folHlink>
      </a:clrScheme>
      <a:clrMap bg1="dk2" tx1="lt1" bg2="dk1" tx2="lt2" accent1="accent1" accent2="accent2" accent3="accent3" accent4="accent4" accent5="accent5" accent6="accent6" hlink="hlink" folHlink="folHlink"/>
    </a:extraClrScheme>
    <a:extraClrScheme>
      <a:clrScheme name="Proposal 5">
        <a:dk1>
          <a:srgbClr val="002F2E"/>
        </a:dk1>
        <a:lt1>
          <a:srgbClr val="FFFFFF"/>
        </a:lt1>
        <a:dk2>
          <a:srgbClr val="008080"/>
        </a:dk2>
        <a:lt2>
          <a:srgbClr val="FFFFCC"/>
        </a:lt2>
        <a:accent1>
          <a:srgbClr val="0E6A52"/>
        </a:accent1>
        <a:accent2>
          <a:srgbClr val="3553A7"/>
        </a:accent2>
        <a:accent3>
          <a:srgbClr val="AAC0C0"/>
        </a:accent3>
        <a:accent4>
          <a:srgbClr val="DADADA"/>
        </a:accent4>
        <a:accent5>
          <a:srgbClr val="AAB9B3"/>
        </a:accent5>
        <a:accent6>
          <a:srgbClr val="2F4A97"/>
        </a:accent6>
        <a:hlink>
          <a:srgbClr val="1ACE9F"/>
        </a:hlink>
        <a:folHlink>
          <a:srgbClr val="B5B5FF"/>
        </a:folHlink>
      </a:clrScheme>
      <a:clrMap bg1="dk2" tx1="lt1" bg2="dk1" tx2="lt2" accent1="accent1" accent2="accent2" accent3="accent3" accent4="accent4" accent5="accent5" accent6="accent6" hlink="hlink" folHlink="folHlink"/>
    </a:extraClrScheme>
    <a:extraClrScheme>
      <a:clrScheme name="Proposal 6">
        <a:dk1>
          <a:srgbClr val="000000"/>
        </a:dk1>
        <a:lt1>
          <a:srgbClr val="E3FFFF"/>
        </a:lt1>
        <a:dk2>
          <a:srgbClr val="4400A8"/>
        </a:dk2>
        <a:lt2>
          <a:srgbClr val="005452"/>
        </a:lt2>
        <a:accent1>
          <a:srgbClr val="92CAC9"/>
        </a:accent1>
        <a:accent2>
          <a:srgbClr val="009999"/>
        </a:accent2>
        <a:accent3>
          <a:srgbClr val="EFFFFF"/>
        </a:accent3>
        <a:accent4>
          <a:srgbClr val="000000"/>
        </a:accent4>
        <a:accent5>
          <a:srgbClr val="C7E1E1"/>
        </a:accent5>
        <a:accent6>
          <a:srgbClr val="008A8A"/>
        </a:accent6>
        <a:hlink>
          <a:srgbClr val="187C16"/>
        </a:hlink>
        <a:folHlink>
          <a:srgbClr val="6600FF"/>
        </a:folHlink>
      </a:clrScheme>
      <a:clrMap bg1="lt1" tx1="dk1" bg2="lt2" tx2="dk2" accent1="accent1" accent2="accent2" accent3="accent3" accent4="accent4" accent5="accent5" accent6="accent6" hlink="hlink" folHlink="folHlink"/>
    </a:extraClrScheme>
    <a:extraClrScheme>
      <a:clrScheme name="Proposal 7">
        <a:dk1>
          <a:srgbClr val="000000"/>
        </a:dk1>
        <a:lt1>
          <a:srgbClr val="CCFF99"/>
        </a:lt1>
        <a:dk2>
          <a:srgbClr val="CC99FF"/>
        </a:dk2>
        <a:lt2>
          <a:srgbClr val="1B3600"/>
        </a:lt2>
        <a:accent1>
          <a:srgbClr val="009900"/>
        </a:accent1>
        <a:accent2>
          <a:srgbClr val="B7CA02"/>
        </a:accent2>
        <a:accent3>
          <a:srgbClr val="E2FFCA"/>
        </a:accent3>
        <a:accent4>
          <a:srgbClr val="000000"/>
        </a:accent4>
        <a:accent5>
          <a:srgbClr val="AACAAA"/>
        </a:accent5>
        <a:accent6>
          <a:srgbClr val="A6B702"/>
        </a:accent6>
        <a:hlink>
          <a:srgbClr val="FFCC00"/>
        </a:hlink>
        <a:folHlink>
          <a:srgbClr val="FF9900"/>
        </a:folHlink>
      </a:clrScheme>
      <a:clrMap bg1="lt1" tx1="dk1" bg2="lt2" tx2="dk2" accent1="accent1" accent2="accent2" accent3="accent3" accent4="accent4" accent5="accent5" accent6="accent6" hlink="hlink" folHlink="folHlink"/>
    </a:extraClrScheme>
    <a:extraClrScheme>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Mimosa">
  <a:themeElements>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fontScheme name="Mimosa">
      <a:majorFont>
        <a:latin typeface="Futur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imosa 2">
        <a:dk1>
          <a:srgbClr val="000000"/>
        </a:dk1>
        <a:lt1>
          <a:srgbClr val="E8C567"/>
        </a:lt1>
        <a:dk2>
          <a:srgbClr val="2B5502"/>
        </a:dk2>
        <a:lt2>
          <a:srgbClr val="777777"/>
        </a:lt2>
        <a:accent1>
          <a:srgbClr val="909082"/>
        </a:accent1>
        <a:accent2>
          <a:srgbClr val="809EA8"/>
        </a:accent2>
        <a:accent3>
          <a:srgbClr val="F2DFB8"/>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4"/>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2.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docProps/app.xml><?xml version="1.0" encoding="utf-8"?>
<Properties xmlns="http://schemas.openxmlformats.org/officeDocument/2006/extended-properties" xmlns:vt="http://schemas.openxmlformats.org/officeDocument/2006/docPropsVTypes">
  <Template>Office Theme</Template>
  <TotalTime>3851</TotalTime>
  <Words>11131</Words>
  <Application>Microsoft Macintosh PowerPoint</Application>
  <PresentationFormat>On-screen Show (4:3)</PresentationFormat>
  <Paragraphs>1571</Paragraphs>
  <Slides>291</Slides>
  <Notes>183</Notes>
  <HiddenSlides>0</HiddenSlides>
  <MMClips>0</MMClips>
  <ScaleCrop>false</ScaleCrop>
  <HeadingPairs>
    <vt:vector size="6" baseType="variant">
      <vt:variant>
        <vt:lpstr>Fonts Used</vt:lpstr>
      </vt:variant>
      <vt:variant>
        <vt:i4>24</vt:i4>
      </vt:variant>
      <vt:variant>
        <vt:lpstr>Theme</vt:lpstr>
      </vt:variant>
      <vt:variant>
        <vt:i4>65</vt:i4>
      </vt:variant>
      <vt:variant>
        <vt:lpstr>Slide Titles</vt:lpstr>
      </vt:variant>
      <vt:variant>
        <vt:i4>291</vt:i4>
      </vt:variant>
    </vt:vector>
  </HeadingPairs>
  <TitlesOfParts>
    <vt:vector size="380" baseType="lpstr">
      <vt:lpstr>BONES</vt:lpstr>
      <vt:lpstr>MS PGothic</vt:lpstr>
      <vt:lpstr>MS PGothic</vt:lpstr>
      <vt:lpstr>Osaka</vt:lpstr>
      <vt:lpstr>Times</vt:lpstr>
      <vt:lpstr>Times Roman</vt:lpstr>
      <vt:lpstr>Zapf Dingbats</vt:lpstr>
      <vt:lpstr>ヒラギノ角ゴ Pro W3</vt:lpstr>
      <vt:lpstr>Arial</vt:lpstr>
      <vt:lpstr>Arial Black</vt:lpstr>
      <vt:lpstr>Avenir Black</vt:lpstr>
      <vt:lpstr>Calibri</vt:lpstr>
      <vt:lpstr>Calibri Light</vt:lpstr>
      <vt:lpstr>Comic Sans MS</vt:lpstr>
      <vt:lpstr>Futura</vt:lpstr>
      <vt:lpstr>Garamond</vt:lpstr>
      <vt:lpstr>Georgia</vt:lpstr>
      <vt:lpstr>Helvetica</vt:lpstr>
      <vt:lpstr>Tahoma</vt:lpstr>
      <vt:lpstr>Times New Roman</vt:lpstr>
      <vt:lpstr>Traditional Arabic</vt:lpstr>
      <vt:lpstr>Trebuchet MS</vt:lpstr>
      <vt:lpstr>Verdana</vt:lpstr>
      <vt:lpstr>Wingdings</vt:lpstr>
      <vt:lpstr>Office Theme</vt:lpstr>
      <vt:lpstr>1_Office Theme</vt:lpstr>
      <vt:lpstr>3_Orbit</vt:lpstr>
      <vt:lpstr>4_Blank Presentation</vt:lpstr>
      <vt:lpstr>3_Blank Presentation</vt:lpstr>
      <vt:lpstr>Ribbons</vt:lpstr>
      <vt:lpstr>Northern Lights</vt:lpstr>
      <vt:lpstr>7_Blank Presentation</vt:lpstr>
      <vt:lpstr>7_Office Theme</vt:lpstr>
      <vt:lpstr>8_Office Theme</vt:lpstr>
      <vt:lpstr>6_Office Theme</vt:lpstr>
      <vt:lpstr>Default Design</vt:lpstr>
      <vt:lpstr>2_Office Theme</vt:lpstr>
      <vt:lpstr>6_Blank Presentation</vt:lpstr>
      <vt:lpstr>Crumple</vt:lpstr>
      <vt:lpstr>3_Default Design</vt:lpstr>
      <vt:lpstr>Post Modern</vt:lpstr>
      <vt:lpstr>1_Crumple</vt:lpstr>
      <vt:lpstr>1_Default Design</vt:lpstr>
      <vt:lpstr>2_Default Design</vt:lpstr>
      <vt:lpstr>4_Default Design</vt:lpstr>
      <vt:lpstr>1_Beam</vt:lpstr>
      <vt:lpstr>Gleam</vt:lpstr>
      <vt:lpstr>Soaring</vt:lpstr>
      <vt:lpstr>Blank Presentation</vt:lpstr>
      <vt:lpstr>6_Default Design</vt:lpstr>
      <vt:lpstr>2_Gleam</vt:lpstr>
      <vt:lpstr>2_Northern Lights</vt:lpstr>
      <vt:lpstr>Schmooze</vt:lpstr>
      <vt:lpstr>17_Default Design</vt:lpstr>
      <vt:lpstr>11_Office Theme</vt:lpstr>
      <vt:lpstr>1_Soaring</vt:lpstr>
      <vt:lpstr>1_Blank Presentation</vt:lpstr>
      <vt:lpstr>7_Default Design</vt:lpstr>
      <vt:lpstr>2_Blank Presentation</vt:lpstr>
      <vt:lpstr>8_Default Design</vt:lpstr>
      <vt:lpstr>5_Blank Presentation</vt:lpstr>
      <vt:lpstr>3_Office Theme</vt:lpstr>
      <vt:lpstr>8_Blank Presentation</vt:lpstr>
      <vt:lpstr>9_Default Design</vt:lpstr>
      <vt:lpstr>9_Blank Presentation</vt:lpstr>
      <vt:lpstr>10_Default Design</vt:lpstr>
      <vt:lpstr>10_Blank Presentation</vt:lpstr>
      <vt:lpstr>11_Default Design</vt:lpstr>
      <vt:lpstr>11_Blank Presentation</vt:lpstr>
      <vt:lpstr>1_Kimono</vt:lpstr>
      <vt:lpstr>12_Default Design</vt:lpstr>
      <vt:lpstr>Stream</vt:lpstr>
      <vt:lpstr>Balance</vt:lpstr>
      <vt:lpstr>Proposal</vt:lpstr>
      <vt:lpstr>5_Default Design</vt:lpstr>
      <vt:lpstr>Mimosa</vt:lpstr>
      <vt:lpstr>3_Crumple</vt:lpstr>
      <vt:lpstr>14_Blank Presentation</vt:lpstr>
      <vt:lpstr>13_Default Design</vt:lpstr>
      <vt:lpstr>1_Ribbons</vt:lpstr>
      <vt:lpstr>Fireball</vt:lpstr>
      <vt:lpstr>15_Blank Presentation</vt:lpstr>
      <vt:lpstr>24_Office Theme</vt:lpstr>
      <vt:lpstr>16_Blank Presentation</vt:lpstr>
      <vt:lpstr>3_Mountain</vt:lpstr>
      <vt:lpstr>31_Default Design</vt:lpstr>
      <vt:lpstr>49_Default Design</vt:lpstr>
      <vt:lpstr>2_Mountain</vt:lpstr>
      <vt:lpstr>2_Orbit</vt:lpstr>
      <vt:lpstr>PowerPoint Presentation</vt:lpstr>
      <vt:lpstr>ملخص كتاب بنتيكوست</vt:lpstr>
      <vt:lpstr>زيادة الاستقطاب</vt:lpstr>
      <vt:lpstr>فترات عظيمة في حياة المسيح</vt:lpstr>
      <vt:lpstr>PowerPoint Presentation</vt:lpstr>
      <vt:lpstr>PowerPoint Presentation</vt:lpstr>
      <vt:lpstr>عظة جبل الزيتون (متى 24-25)</vt:lpstr>
      <vt:lpstr>PowerPoint Presentation</vt:lpstr>
      <vt:lpstr>التلاميذ: يا له من هيكل مذهل (24: 1)</vt:lpstr>
      <vt:lpstr>PowerPoint Presentation</vt:lpstr>
      <vt:lpstr>PowerPoint Presentation</vt:lpstr>
      <vt:lpstr>PowerPoint Presentation</vt:lpstr>
      <vt:lpstr>خطاب جبل الزيتون</vt:lpstr>
      <vt:lpstr>متى سيتم تدمير الهيكل؟</vt:lpstr>
      <vt:lpstr>PowerPoint Presentation</vt:lpstr>
      <vt:lpstr>PowerPoint Presentation</vt:lpstr>
      <vt:lpstr>Dispensational Views on متى 24</vt:lpstr>
      <vt:lpstr>Dispensational Views on متى 24</vt:lpstr>
      <vt:lpstr>Dispensational Views on متى 24</vt:lpstr>
      <vt:lpstr>Dispensational Views on متى 24</vt:lpstr>
      <vt:lpstr>العلامات (5-8)</vt:lpstr>
      <vt:lpstr>تيقظوا ولا تنزعجوا (مرقس 13: 1-13)</vt:lpstr>
      <vt:lpstr>“رجسة الخراب”  (مرقس 13: 14، متى 24: 15)</vt:lpstr>
      <vt:lpstr>PowerPoint Presentation</vt:lpstr>
      <vt:lpstr>PowerPoint Presentation</vt:lpstr>
      <vt:lpstr>PowerPoint Presentation</vt:lpstr>
      <vt:lpstr>ملخص خطاب جبل الزيتون</vt:lpstr>
      <vt:lpstr>أزمنة الأمم (لوقا 12: 24)</vt:lpstr>
      <vt:lpstr>نظرةٌ عامَّةٌ إلى المستقبَل</vt:lpstr>
      <vt:lpstr>التسلسل الزمني للسبعين أسبوعاً</vt:lpstr>
      <vt:lpstr>رجسة الخراب (ع 14)</vt:lpstr>
      <vt:lpstr>PowerPoint Presentation</vt:lpstr>
      <vt:lpstr>كن مراقباً، يسوع آت الوقت غير معروف (ع 24-37) </vt:lpstr>
      <vt:lpstr>PowerPoint Presentation</vt:lpstr>
      <vt:lpstr>PowerPoint Presentation</vt:lpstr>
      <vt:lpstr>كن مراقباً، يسوع آت الوقت غير معروف (ع 24-37) </vt:lpstr>
      <vt:lpstr>كن مراقباً، يسوع آت الوقت غير معروف (ع 24-37) </vt:lpstr>
      <vt:lpstr>خلاصة</vt:lpstr>
      <vt:lpstr>ماذا نفعل لكي نستعد؟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دينونة الأمم (الخراف والجداء)</vt:lpstr>
      <vt:lpstr>أليس الخراف والجداء متشابهين؟</vt:lpstr>
      <vt:lpstr>دينونة الأمم</vt:lpstr>
      <vt:lpstr>دينونة الأمم الحية</vt:lpstr>
      <vt:lpstr>دينونة الأمم الحية</vt:lpstr>
      <vt:lpstr>ملخص خطاب جبل الزيتون</vt:lpstr>
      <vt:lpstr>PowerPoint Presentation</vt:lpstr>
      <vt:lpstr>PowerPoint Presentation</vt:lpstr>
      <vt:lpstr>PowerPoint Presentation</vt:lpstr>
      <vt:lpstr>PowerPoint Presentation</vt:lpstr>
      <vt:lpstr>PowerPoint Presentation</vt:lpstr>
      <vt:lpstr>مكسور ومسكوب</vt:lpstr>
      <vt:lpstr>PowerPoint Presentation</vt:lpstr>
      <vt:lpstr>PowerPoint Presentation</vt:lpstr>
      <vt:lpstr>ذات يوم  امرأة قروية عادية  مدفوعة بالحب لربها</vt:lpstr>
      <vt:lpstr>سكبت بتهور جوهرًا قيمًا ، متجاهلة الإزدراء</vt:lpstr>
      <vt:lpstr>وبمجرد كسرها وانسكابها  ملأ العطر كل الغرفة  كسجين خرج من أغلاله  كروح تحررت من القبر</vt:lpstr>
      <vt:lpstr>مكسور ومسكوب  فقط لحبك  يا يسوع</vt:lpstr>
      <vt:lpstr>انكسرت وخرجت وانسكبت عند قدميك</vt:lpstr>
      <vt:lpstr>يا رب  كنت كنز الله الثمين  ومحبوبه وابنه الكامل</vt:lpstr>
      <vt:lpstr>وعلى الرغم من أنك كنت كاملاً ومقدسًا  فقد تخليت عن نفسك طواعية</vt:lpstr>
      <vt:lpstr>مكسورًا ومسكوباً فقط من أجل محبتي  يا يسوع - أغلى كنز لدى الله أغدق عليّ</vt:lpstr>
      <vt:lpstr>انكسرت وخرجت وانسكبت عند قدميك</vt:lpstr>
      <vt:lpstr>في التخلي الحلو  اسمح لي أن أفرغ واستهلك  من أجلك</vt:lpstr>
      <vt:lpstr>Pictures courtesy of Big Book Media © All Rights Reserved.</vt:lpstr>
      <vt:lpstr>الكلمة في صور</vt:lpstr>
      <vt:lpstr>هل كانت مريم المجدليَّة  هي المرأة  حاملة قارورة الطيب؟</vt:lpstr>
      <vt:lpstr>أحداث يوحنَّا 12</vt:lpstr>
      <vt:lpstr>لم يكن هذا مثل لوقا ٧: ٣٦-٥٠ مع يسوع والمرأة الخاطئة</vt:lpstr>
      <vt:lpstr>مسح يسوع</vt:lpstr>
      <vt:lpstr>مسحتي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غسل الأيدي</vt:lpstr>
      <vt:lpstr>الأقدام بدلاً من الأيدي</vt:lpstr>
      <vt:lpstr>Upper Room Seating</vt:lpstr>
      <vt:lpstr>طاولة بشكل حرف  U</vt:lpstr>
      <vt:lpstr>الجلوس في فصح يسوع</vt:lpstr>
      <vt:lpstr>جلسة الفصح</vt:lpstr>
      <vt:lpstr>رأس الطاولة</vt:lpstr>
      <vt:lpstr>قديسون قذرون</vt:lpstr>
      <vt:lpstr>لماذا نتسخ من أجل الآخرين؟</vt:lpstr>
      <vt:lpstr>1. الإتساخ يظهر محبتك</vt:lpstr>
      <vt:lpstr>تجسد الحب</vt:lpstr>
      <vt:lpstr>2. الإتساخ يظهر تواضعك</vt:lpstr>
      <vt:lpstr>أظهر يسوع التواضع</vt:lpstr>
      <vt:lpstr>غسل يسوع أقدام يهوذا أيضاً</vt:lpstr>
      <vt:lpstr>احتفظ يسوع بسلطته لكنه تولى دور الخادم</vt:lpstr>
      <vt:lpstr>يا سيد أنت تغسل رجلي؟ (13: 6)</vt:lpstr>
      <vt:lpstr>ليس رجلي فقط بل أيضاً يدي ورأسي (13: 9)</vt:lpstr>
      <vt:lpstr>الخدمة المتواضعة تكبح الكبرياء</vt:lpstr>
      <vt:lpstr>عندما ينسى المرء نفسه  فعادة ما يفعل أمور  يتذكرها الجميع</vt:lpstr>
      <vt:lpstr>3. الإتساخ يظهر تقليد المسيح</vt:lpstr>
      <vt:lpstr>لأني أعطيتكم مثالاً حتى كما صنعت أنا  تصنعون أنتم أيضاً (يوحنا 13: 15)</vt:lpstr>
      <vt:lpstr>الفكرة الرئيسية</vt:lpstr>
      <vt:lpstr>لماذا الإتساخ؟</vt:lpstr>
      <vt:lpstr>PowerPoint Presentation</vt:lpstr>
      <vt:lpstr>PowerPoint Presentation</vt:lpstr>
      <vt:lpstr>تنبأ يسوع أن بطرس سينكره في تلك الليلة (مرقس 14: 30)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البصخة</vt:lpstr>
      <vt:lpstr>الكؤوس الأربعة (خر 6: 6-7)</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هذا الكأس هو العهد الجديد بدمي الذي يسفك عنكم</vt:lpstr>
      <vt:lpstr>PowerPoint Presentation</vt:lpstr>
      <vt:lpstr>PowerPoint Presentation</vt:lpstr>
      <vt:lpstr>PowerPoint Presentation</vt:lpstr>
      <vt:lpstr>التشويش</vt:lpstr>
      <vt:lpstr>1. الحياة : أدرك أن يسوع  يعد حياة رائعة في السماء لك  (يوحنا 14: 1-4) </vt:lpstr>
      <vt:lpstr>لا تضطرب قلوبكم أنتم تؤمنون بالله فآمنوا بي (يوحنا 14: 1)</vt:lpstr>
      <vt:lpstr>قلبك</vt:lpstr>
      <vt:lpstr>لا تضطرب قلوبكم أنتم تؤمنون بالله فآمنوا بي (يوحنا 14: 1)</vt:lpstr>
      <vt:lpstr>John 14:2 Mansions (KJV)</vt:lpstr>
      <vt:lpstr>يوحنا ١٤ : ٢ فِي بَيْتِ أَبِي مَنَازِلُ كَثِيرَةٌ وَإِلاَّ فَإِنِّي كُنْتُ قَدْ قُلْتُ لَكُمْ. أَنَا أَمْضِي لِأُعِدَّ لَكُمْ مَكَاناً </vt:lpstr>
      <vt:lpstr>خلفيات الزواج  في الأدب اليهودي</vt:lpstr>
      <vt:lpstr>موكب الزفاف في القرن الأول</vt:lpstr>
      <vt:lpstr>ثم نحن الأحياء الباقين سنخطف جميعاً معهم  في السحب  لملاقاة الرب في الهواء (1 تس 4: 17)</vt:lpstr>
      <vt:lpstr>1. الحياة : أدرك أن يسوع  يعد حياة رائعة في السماء لك  (يوحنا 14: 1-4) </vt:lpstr>
      <vt:lpstr> 2. الطريق : ثق بالمسيح أنه الطريق الوحيد للوصول لله  (14: 5-14)</vt:lpstr>
      <vt:lpstr>يوحنا ١٤ : ٦</vt:lpstr>
      <vt:lpstr>د. ستيف ماك سوين</vt:lpstr>
      <vt:lpstr>د. ستيف ماك سوين</vt:lpstr>
      <vt:lpstr>نصوص أخرى تقول الشيء نفسه</vt:lpstr>
      <vt:lpstr>نصوص أخرى تقول الشيء نفسه</vt:lpstr>
      <vt:lpstr>هل هناك طريق واحد  فعلاً؟</vt:lpstr>
      <vt:lpstr>The ONE Way</vt:lpstr>
      <vt:lpstr>لي ستروبل</vt:lpstr>
      <vt:lpstr>1. الحياة : أدرك أن يسوع  يعد حياة رائعة في السماء لك  (يوحنا 14: 1-4) </vt:lpstr>
      <vt:lpstr> 2. الطريق : ثق بالمسيح أنه الطريق الوحيد للوصول لله  (14: 5-14)</vt:lpstr>
      <vt:lpstr>Black</vt:lpstr>
      <vt:lpstr>PowerPoint Presentation</vt:lpstr>
      <vt:lpstr>الروح القدس</vt:lpstr>
      <vt:lpstr>3. الحق: اخضع لتعليم الروح (14: 15-31)</vt:lpstr>
      <vt:lpstr>خدمات الروح (يوحنا 14: 15-31)</vt:lpstr>
      <vt:lpstr>الروح يحامي</vt:lpstr>
      <vt:lpstr>يوحنا 14: 15-17</vt:lpstr>
      <vt:lpstr>المعزي (يوحنا 14: 16)</vt:lpstr>
      <vt:lpstr>ولكن إن كان أحد ليس له روح المسيح فذلك ليس له (رومية 8: 9)</vt:lpstr>
      <vt:lpstr>خدمات الروح (يوحنا 14: 15-31)</vt:lpstr>
      <vt:lpstr>يوحنا 14: 27</vt:lpstr>
      <vt:lpstr>التشويش</vt:lpstr>
      <vt:lpstr>كيف يمكنك أن تستبدل التشويش  بتعزية المسيح؟</vt:lpstr>
      <vt:lpstr>PowerPoint Presentation</vt:lpstr>
      <vt:lpstr>PowerPoint Presentation</vt:lpstr>
      <vt:lpstr>أَنَا الْكَرْمَةُ</vt:lpstr>
      <vt:lpstr>يوحنا ١٥ : ٢</vt:lpstr>
      <vt:lpstr>تفسير يوحنا 15: 1-6</vt:lpstr>
      <vt:lpstr>PowerPoint Presentation</vt:lpstr>
      <vt:lpstr>PowerPoint Presentation</vt:lpstr>
      <vt:lpstr>PowerPoint Presentation</vt:lpstr>
      <vt:lpstr>يوحنا 16: 5-33</vt:lpstr>
      <vt:lpstr>إعداد التلاميذ  في خطاب يسوع الأخير (يوحنا 13: 31-16: 33)</vt:lpstr>
      <vt:lpstr>كيف استطاع التلاميذ التعايش بدون يسوع  بعد الآن؟</vt:lpstr>
      <vt:lpstr>الروح القدس</vt:lpstr>
      <vt:lpstr> خدمات الروح الرئيسية  (16: 5-15)</vt:lpstr>
      <vt:lpstr>كيف يبكت الروح القدس غير المؤمنين (16: 8-11)؟</vt:lpstr>
      <vt:lpstr>الروح والكلمة</vt:lpstr>
      <vt:lpstr>كيف يعلم الروح القدس المؤمنين كلمة الله  (16: 12-15)؟</vt:lpstr>
      <vt:lpstr>كيف يمكنك  أن تكون  أكثر انفتاحاً لخدمة تعليم الروح القدس في حياتك؟</vt:lpstr>
      <vt:lpstr>PowerPoint Presentation</vt:lpstr>
      <vt:lpstr>PowerPoint Presentation</vt:lpstr>
      <vt:lpstr>PowerPoint Presentation</vt:lpstr>
      <vt:lpstr>ملخص إنجيل يوحنا</vt:lpstr>
      <vt:lpstr>Jerusalem from the East, AD 33</vt:lpstr>
      <vt:lpstr>صلاة المسيح في يوحنا 17</vt:lpstr>
      <vt:lpstr>توسيع دائرة صلاة المسيح</vt:lpstr>
      <vt:lpstr>نمط الصلاة</vt:lpstr>
      <vt:lpstr>PowerPoint Presentation</vt:lpstr>
      <vt:lpstr>نمط الصلاة</vt:lpstr>
      <vt:lpstr>توسيع دائرة صلاة يسوع</vt:lpstr>
      <vt:lpstr>قد أتت الساعة مجد ابنك (17: 1)</vt:lpstr>
      <vt:lpstr>أبانا الذي  في السموات</vt:lpstr>
      <vt:lpstr>ليتقدس اسمك</vt:lpstr>
      <vt:lpstr>ليأت  ملكوتك</vt:lpstr>
      <vt:lpstr>لتكن مشيئتك</vt:lpstr>
      <vt:lpstr>PowerPoint Presentation</vt:lpstr>
      <vt:lpstr>نمط الصلاة</vt:lpstr>
      <vt:lpstr>توسيع دائرة صلاة المسيح</vt:lpstr>
      <vt:lpstr>توسيع دائرة صلواتك</vt:lpstr>
      <vt:lpstr>يمثل النور الخير فوق الظلمة (الشر)</vt:lpstr>
      <vt:lpstr>وأما الطعام القوي فللبالغين الذين بسبب التمرن قد صارت لهم الحواس مدربة  على التمييز بين الخير والشر</vt:lpstr>
      <vt:lpstr>النور يطرد الظلمة دائماً</vt:lpstr>
      <vt:lpstr>لست أسأل أن تأخذهم من العالم بل أن تحفظهم من الشرير (يوحنا 17: 15)</vt:lpstr>
      <vt:lpstr>PowerPoint Presentation</vt:lpstr>
      <vt:lpstr>توسيع دائرة صلاة المسيح</vt:lpstr>
      <vt:lpstr>ما هو الأمر الأكثر أهمية ليسوع عندما توقع الصليب؟</vt:lpstr>
      <vt:lpstr>صلى يسوع لأجل وحدتنا (يوحنا 17)</vt:lpstr>
      <vt:lpstr>ما هي الوحدة؟</vt:lpstr>
      <vt:lpstr>توحيد الزي</vt:lpstr>
      <vt:lpstr>لماذا الوحدة؟</vt:lpstr>
      <vt:lpstr>1. الوحدة تنمي الكنيسة (20-23) </vt:lpstr>
      <vt:lpstr>ولست أسأل من  أجل هؤلاء فقط، بل أيضاً من أجل  الذين يؤمنون بي بكلامهم  (يوحنا 17: 20)</vt:lpstr>
      <vt:lpstr>ليكون الجميع واحداً كما أنك أنت  أيها الآب في  وأنا فيك (17: 21أ)</vt:lpstr>
      <vt:lpstr>الثالوث</vt:lpstr>
      <vt:lpstr>PowerPoint Presentation</vt:lpstr>
      <vt:lpstr>مقابلة مع قائد كاثوليكي</vt:lpstr>
      <vt:lpstr>مدينة – دولة سنغافورة</vt:lpstr>
      <vt:lpstr>تعدد ثقافات • تعدد أعراق • تعدد أديان</vt:lpstr>
      <vt:lpstr>الوحدة</vt:lpstr>
      <vt:lpstr>1. الوحدة تنمي الكنيسة (20-23) </vt:lpstr>
      <vt:lpstr>2. سنكون متحدين في السماء للأبد   لذا دعونا نبدأ بالتوافق الآن  (24)</vt:lpstr>
      <vt:lpstr>أيها الآب أريد أن هؤلاء الذين أعطيتني يكونون معي حيث أكون أنا لينظروا مجدي الذي أعطيتني لأنك أحببتني قبل إنشاء العالم (17: 24)</vt:lpstr>
      <vt:lpstr>إيجاد الإتجاهات في السماء</vt:lpstr>
      <vt:lpstr>كلية سنغافورة للكتاب المقدس</vt:lpstr>
      <vt:lpstr>مدارس كلية سنغافورة للكتاب المقدس</vt:lpstr>
      <vt:lpstr>وحدة الكنيسة</vt:lpstr>
      <vt:lpstr>ما معنى 2 كو 6: 14-7: 1؟</vt:lpstr>
      <vt:lpstr>ما معنى 2 كو 6: 14-7: 1؟</vt:lpstr>
      <vt:lpstr>ما معنى 2 كو 6: 14-7: 1؟</vt:lpstr>
      <vt:lpstr>ما معنى 2 كو 6: 14-7: 1؟</vt:lpstr>
      <vt:lpstr>World Council of Churches</vt:lpstr>
      <vt:lpstr>الوحدة</vt:lpstr>
      <vt:lpstr>1. الوحدة تنمي الكنيسة (20-23)</vt:lpstr>
      <vt:lpstr>2. سنكون متحدين  في السماء للأبد  لذا دعونا  نبدأ بالتوافق الآن (24)</vt:lpstr>
      <vt:lpstr>3. الوحدة تظره المحبة التي تجذب غير المؤمنين (25-26)</vt:lpstr>
      <vt:lpstr>أيها الآب البار إن العالم لم يعرفك أما أنا فعرفتك وهؤلاء عرفوا أنك أنت أرسلتني وعرفتهم اسمك وسأعرفهم ليكون فيهم الحب الذي أحببتني به وأكون أنا فيهم (يوحنا 17: 25-26)</vt:lpstr>
      <vt:lpstr>ولدين</vt:lpstr>
      <vt:lpstr>الوحدة</vt:lpstr>
      <vt:lpstr>الفكرة الرئيسية</vt:lpstr>
      <vt:lpstr> المهاتما غاندي (1869-1948)</vt:lpstr>
      <vt:lpstr>في الأساسيات وحدة في الثانويات حرية في كل الأشياء محبة</vt:lpstr>
      <vt:lpstr>الساق العظيمة ذات الخشب الأحمر</vt:lpstr>
      <vt:lpstr>الساق العظيمة ذات الخشب الأحمر</vt:lpstr>
      <vt:lpstr>الساق العظيمة ذات الخشب الأحمر</vt:lpstr>
      <vt:lpstr>The Great Redwood Sequoias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93</cp:revision>
  <dcterms:created xsi:type="dcterms:W3CDTF">2018-02-05T03:13:19Z</dcterms:created>
  <dcterms:modified xsi:type="dcterms:W3CDTF">2024-04-22T18:08:53Z</dcterms:modified>
</cp:coreProperties>
</file>