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av" ContentType="audio/x-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theme/theme11.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2.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3.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14.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7.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8.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9.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0.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1.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2.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3.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4.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5.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6.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27.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28.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29.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30.xml" ContentType="application/vnd.openxmlformats-officedocument.theme+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2.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3.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34.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5.xml" ContentType="application/vnd.openxmlformats-officedocument.theme+xml"/>
  <Override PartName="/ppt/theme/theme3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heme/themeOverride2.xml" ContentType="application/vnd.openxmlformats-officedocument.themeOverr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1.xml" ContentType="application/vnd.openxmlformats-officedocument.presentationml.tags+xml"/>
  <Override PartName="/ppt/notesSlides/notesSlide76.xml" ContentType="application/vnd.openxmlformats-officedocument.presentationml.notesSlide+xml"/>
  <Override PartName="/ppt/tags/tag2.xml" ContentType="application/vnd.openxmlformats-officedocument.presentationml.tags+xml"/>
  <Override PartName="/ppt/notesSlides/notesSlide77.xml" ContentType="application/vnd.openxmlformats-officedocument.presentationml.notesSlide+xml"/>
  <Override PartName="/ppt/tags/tag3.xml" ContentType="application/vnd.openxmlformats-officedocument.presentationml.tags+xml"/>
  <Override PartName="/ppt/notesSlides/notesSlide78.xml" ContentType="application/vnd.openxmlformats-officedocument.presentationml.notesSlide+xml"/>
  <Override PartName="/ppt/tags/tag4.xml" ContentType="application/vnd.openxmlformats-officedocument.presentationml.tags+xml"/>
  <Override PartName="/ppt/notesSlides/notesSlide79.xml" ContentType="application/vnd.openxmlformats-officedocument.presentationml.notesSlide+xml"/>
  <Override PartName="/ppt/tags/tag5.xml" ContentType="application/vnd.openxmlformats-officedocument.presentationml.tags+xml"/>
  <Override PartName="/ppt/notesSlides/notesSlide80.xml" ContentType="application/vnd.openxmlformats-officedocument.presentationml.notesSlide+xml"/>
  <Override PartName="/ppt/tags/tag6.xml" ContentType="application/vnd.openxmlformats-officedocument.presentationml.tags+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ags/tag7.xml" ContentType="application/vnd.openxmlformats-officedocument.presentationml.tags+xml"/>
  <Override PartName="/ppt/notesSlides/notesSlide83.xml" ContentType="application/vnd.openxmlformats-officedocument.presentationml.notesSlide+xml"/>
  <Override PartName="/ppt/tags/tag8.xml" ContentType="application/vnd.openxmlformats-officedocument.presentationml.tags+xml"/>
  <Override PartName="/ppt/notesSlides/notesSlide84.xml" ContentType="application/vnd.openxmlformats-officedocument.presentationml.notesSlide+xml"/>
  <Override PartName="/ppt/tags/tag9.xml" ContentType="application/vnd.openxmlformats-officedocument.presentationml.tags+xml"/>
  <Override PartName="/ppt/notesSlides/notesSlide85.xml" ContentType="application/vnd.openxmlformats-officedocument.presentationml.notesSlide+xml"/>
  <Override PartName="/ppt/tags/tag10.xml" ContentType="application/vnd.openxmlformats-officedocument.presentationml.tags+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ags/tag11.xml" ContentType="application/vnd.openxmlformats-officedocument.presentationml.tags+xml"/>
  <Override PartName="/ppt/notesSlides/notesSlide88.xml" ContentType="application/vnd.openxmlformats-officedocument.presentationml.notesSlide+xml"/>
  <Override PartName="/ppt/tags/tag12.xml" ContentType="application/vnd.openxmlformats-officedocument.presentationml.tags+xml"/>
  <Override PartName="/ppt/notesSlides/notesSlide89.xml" ContentType="application/vnd.openxmlformats-officedocument.presentationml.notesSlide+xml"/>
  <Override PartName="/ppt/tags/tag13.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9" r:id="rId5"/>
    <p:sldMasterId id="2147483721" r:id="rId6"/>
    <p:sldMasterId id="2147483733" r:id="rId7"/>
    <p:sldMasterId id="2147483747" r:id="rId8"/>
    <p:sldMasterId id="2147483760" r:id="rId9"/>
    <p:sldMasterId id="2147483773" r:id="rId10"/>
    <p:sldMasterId id="2147483786" r:id="rId11"/>
    <p:sldMasterId id="2147483788" r:id="rId12"/>
    <p:sldMasterId id="2147483801" r:id="rId13"/>
    <p:sldMasterId id="2147483814" r:id="rId14"/>
    <p:sldMasterId id="2147483827" r:id="rId15"/>
    <p:sldMasterId id="2147483840" r:id="rId16"/>
    <p:sldMasterId id="2147483852" r:id="rId17"/>
    <p:sldMasterId id="2147483864" r:id="rId18"/>
    <p:sldMasterId id="2147483878" r:id="rId19"/>
    <p:sldMasterId id="2147483890" r:id="rId20"/>
    <p:sldMasterId id="2147483902" r:id="rId21"/>
    <p:sldMasterId id="2147483914" r:id="rId22"/>
    <p:sldMasterId id="2147483927" r:id="rId23"/>
    <p:sldMasterId id="2147483941" r:id="rId24"/>
    <p:sldMasterId id="2147483953" r:id="rId25"/>
    <p:sldMasterId id="2147483975" r:id="rId26"/>
    <p:sldMasterId id="2147483989" r:id="rId27"/>
    <p:sldMasterId id="2147484001" r:id="rId28"/>
    <p:sldMasterId id="2147484013" r:id="rId29"/>
    <p:sldMasterId id="2147484025" r:id="rId30"/>
    <p:sldMasterId id="2147484037" r:id="rId31"/>
    <p:sldMasterId id="2147484039" r:id="rId32"/>
    <p:sldMasterId id="2147484053" r:id="rId33"/>
    <p:sldMasterId id="2147484065" r:id="rId34"/>
    <p:sldMasterId id="2147484078" r:id="rId35"/>
  </p:sldMasterIdLst>
  <p:notesMasterIdLst>
    <p:notesMasterId r:id="rId170"/>
  </p:notesMasterIdLst>
  <p:sldIdLst>
    <p:sldId id="256" r:id="rId36"/>
    <p:sldId id="5338" r:id="rId37"/>
    <p:sldId id="5347" r:id="rId38"/>
    <p:sldId id="5532" r:id="rId39"/>
    <p:sldId id="257" r:id="rId40"/>
    <p:sldId id="5424" r:id="rId41"/>
    <p:sldId id="5380" r:id="rId42"/>
    <p:sldId id="5378" r:id="rId43"/>
    <p:sldId id="5292" r:id="rId44"/>
    <p:sldId id="1859" r:id="rId45"/>
    <p:sldId id="5379" r:id="rId46"/>
    <p:sldId id="5377" r:id="rId47"/>
    <p:sldId id="5349" r:id="rId48"/>
    <p:sldId id="5533" r:id="rId49"/>
    <p:sldId id="436" r:id="rId50"/>
    <p:sldId id="642" r:id="rId51"/>
    <p:sldId id="643" r:id="rId52"/>
    <p:sldId id="5332" r:id="rId53"/>
    <p:sldId id="5333" r:id="rId54"/>
    <p:sldId id="258" r:id="rId55"/>
    <p:sldId id="272" r:id="rId56"/>
    <p:sldId id="5537" r:id="rId57"/>
    <p:sldId id="273" r:id="rId58"/>
    <p:sldId id="799" r:id="rId59"/>
    <p:sldId id="5534" r:id="rId60"/>
    <p:sldId id="801" r:id="rId61"/>
    <p:sldId id="802" r:id="rId62"/>
    <p:sldId id="803" r:id="rId63"/>
    <p:sldId id="804" r:id="rId64"/>
    <p:sldId id="805" r:id="rId65"/>
    <p:sldId id="806" r:id="rId66"/>
    <p:sldId id="807" r:id="rId67"/>
    <p:sldId id="808" r:id="rId68"/>
    <p:sldId id="809" r:id="rId69"/>
    <p:sldId id="810" r:id="rId70"/>
    <p:sldId id="811" r:id="rId71"/>
    <p:sldId id="812" r:id="rId72"/>
    <p:sldId id="813" r:id="rId73"/>
    <p:sldId id="814" r:id="rId74"/>
    <p:sldId id="815" r:id="rId75"/>
    <p:sldId id="816" r:id="rId76"/>
    <p:sldId id="817" r:id="rId77"/>
    <p:sldId id="293" r:id="rId78"/>
    <p:sldId id="294" r:id="rId79"/>
    <p:sldId id="295" r:id="rId80"/>
    <p:sldId id="296" r:id="rId81"/>
    <p:sldId id="297" r:id="rId82"/>
    <p:sldId id="298" r:id="rId83"/>
    <p:sldId id="299" r:id="rId84"/>
    <p:sldId id="300" r:id="rId85"/>
    <p:sldId id="336" r:id="rId86"/>
    <p:sldId id="301" r:id="rId87"/>
    <p:sldId id="302" r:id="rId88"/>
    <p:sldId id="303" r:id="rId89"/>
    <p:sldId id="259" r:id="rId90"/>
    <p:sldId id="5535" r:id="rId91"/>
    <p:sldId id="5449" r:id="rId92"/>
    <p:sldId id="5450" r:id="rId93"/>
    <p:sldId id="5451" r:id="rId94"/>
    <p:sldId id="5536" r:id="rId95"/>
    <p:sldId id="5201" r:id="rId96"/>
    <p:sldId id="798" r:id="rId97"/>
    <p:sldId id="5202" r:id="rId98"/>
    <p:sldId id="5203" r:id="rId99"/>
    <p:sldId id="5204" r:id="rId100"/>
    <p:sldId id="5205" r:id="rId101"/>
    <p:sldId id="5206" r:id="rId102"/>
    <p:sldId id="5207" r:id="rId103"/>
    <p:sldId id="5208" r:id="rId104"/>
    <p:sldId id="5209" r:id="rId105"/>
    <p:sldId id="5210" r:id="rId106"/>
    <p:sldId id="5211" r:id="rId107"/>
    <p:sldId id="5212" r:id="rId108"/>
    <p:sldId id="5213" r:id="rId109"/>
    <p:sldId id="5214" r:id="rId110"/>
    <p:sldId id="5215" r:id="rId111"/>
    <p:sldId id="5216" r:id="rId112"/>
    <p:sldId id="5538" r:id="rId113"/>
    <p:sldId id="260" r:id="rId114"/>
    <p:sldId id="5527" r:id="rId115"/>
    <p:sldId id="4553" r:id="rId116"/>
    <p:sldId id="261" r:id="rId117"/>
    <p:sldId id="975" r:id="rId118"/>
    <p:sldId id="5425" r:id="rId119"/>
    <p:sldId id="5426" r:id="rId120"/>
    <p:sldId id="5427" r:id="rId121"/>
    <p:sldId id="5428" r:id="rId122"/>
    <p:sldId id="5539" r:id="rId123"/>
    <p:sldId id="4889" r:id="rId124"/>
    <p:sldId id="262" r:id="rId125"/>
    <p:sldId id="266" r:id="rId126"/>
    <p:sldId id="5294" r:id="rId127"/>
    <p:sldId id="278" r:id="rId128"/>
    <p:sldId id="277" r:id="rId129"/>
    <p:sldId id="5528" r:id="rId130"/>
    <p:sldId id="279" r:id="rId131"/>
    <p:sldId id="282" r:id="rId132"/>
    <p:sldId id="281" r:id="rId133"/>
    <p:sldId id="5485" r:id="rId134"/>
    <p:sldId id="5529" r:id="rId135"/>
    <p:sldId id="5530" r:id="rId136"/>
    <p:sldId id="344" r:id="rId137"/>
    <p:sldId id="265" r:id="rId138"/>
    <p:sldId id="5455" r:id="rId139"/>
    <p:sldId id="342" r:id="rId140"/>
    <p:sldId id="343" r:id="rId141"/>
    <p:sldId id="5531" r:id="rId142"/>
    <p:sldId id="267" r:id="rId143"/>
    <p:sldId id="551" r:id="rId144"/>
    <p:sldId id="268" r:id="rId145"/>
    <p:sldId id="529" r:id="rId146"/>
    <p:sldId id="530" r:id="rId147"/>
    <p:sldId id="531" r:id="rId148"/>
    <p:sldId id="532" r:id="rId149"/>
    <p:sldId id="533" r:id="rId150"/>
    <p:sldId id="534" r:id="rId151"/>
    <p:sldId id="535" r:id="rId152"/>
    <p:sldId id="536" r:id="rId153"/>
    <p:sldId id="269" r:id="rId154"/>
    <p:sldId id="3734" r:id="rId155"/>
    <p:sldId id="4204" r:id="rId156"/>
    <p:sldId id="4202" r:id="rId157"/>
    <p:sldId id="4205" r:id="rId158"/>
    <p:sldId id="4925" r:id="rId159"/>
    <p:sldId id="263" r:id="rId160"/>
    <p:sldId id="264" r:id="rId161"/>
    <p:sldId id="5519" r:id="rId162"/>
    <p:sldId id="5417" r:id="rId163"/>
    <p:sldId id="5418" r:id="rId164"/>
    <p:sldId id="5416" r:id="rId165"/>
    <p:sldId id="5419" r:id="rId166"/>
    <p:sldId id="5415" r:id="rId167"/>
    <p:sldId id="270" r:id="rId168"/>
    <p:sldId id="271" r:id="rId169"/>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E00D6276-DD30-487F-911C-9933C7E80856}">
          <p14:sldIdLst>
            <p14:sldId id="256"/>
            <p14:sldId id="5338"/>
            <p14:sldId id="5347"/>
            <p14:sldId id="5532"/>
          </p14:sldIdLst>
        </p14:section>
        <p14:section name="A. Arrival at Bethany" id="{51FDBC35-85DB-4BA1-9A71-DCB1F0F96ADF}">
          <p14:sldIdLst>
            <p14:sldId id="257"/>
            <p14:sldId id="5424"/>
            <p14:sldId id="5380"/>
            <p14:sldId id="5378"/>
            <p14:sldId id="5292"/>
            <p14:sldId id="1859"/>
            <p14:sldId id="5379"/>
            <p14:sldId id="5377"/>
            <p14:sldId id="5349"/>
            <p14:sldId id="5533"/>
            <p14:sldId id="436"/>
            <p14:sldId id="642"/>
            <p14:sldId id="643"/>
            <p14:sldId id="5332"/>
            <p14:sldId id="5333"/>
          </p14:sldIdLst>
        </p14:section>
        <p14:section name="B. Triumphal Entry" id="{D2C2B782-1590-4F26-BB51-54E4D5F8C07A}">
          <p14:sldIdLst>
            <p14:sldId id="258"/>
            <p14:sldId id="272"/>
            <p14:sldId id="5537"/>
            <p14:sldId id="273"/>
            <p14:sldId id="799"/>
            <p14:sldId id="5534"/>
            <p14:sldId id="801"/>
            <p14:sldId id="802"/>
            <p14:sldId id="803"/>
            <p14:sldId id="804"/>
            <p14:sldId id="805"/>
            <p14:sldId id="806"/>
            <p14:sldId id="807"/>
            <p14:sldId id="808"/>
            <p14:sldId id="809"/>
            <p14:sldId id="810"/>
            <p14:sldId id="811"/>
            <p14:sldId id="812"/>
            <p14:sldId id="813"/>
            <p14:sldId id="814"/>
            <p14:sldId id="815"/>
            <p14:sldId id="816"/>
            <p14:sldId id="817"/>
            <p14:sldId id="293"/>
            <p14:sldId id="294"/>
            <p14:sldId id="295"/>
            <p14:sldId id="296"/>
            <p14:sldId id="297"/>
            <p14:sldId id="298"/>
            <p14:sldId id="299"/>
            <p14:sldId id="300"/>
            <p14:sldId id="336"/>
            <p14:sldId id="301"/>
            <p14:sldId id="302"/>
            <p14:sldId id="303"/>
          </p14:sldIdLst>
        </p14:section>
        <p14:section name="C. Authority of the King" id="{8B291290-A279-4C47-A933-A82BFB121A6E}">
          <p14:sldIdLst>
            <p14:sldId id="259"/>
            <p14:sldId id="5535"/>
            <p14:sldId id="5449"/>
            <p14:sldId id="5450"/>
            <p14:sldId id="5451"/>
            <p14:sldId id="5536"/>
            <p14:sldId id="5201"/>
            <p14:sldId id="798"/>
            <p14:sldId id="5202"/>
            <p14:sldId id="5203"/>
            <p14:sldId id="5204"/>
            <p14:sldId id="5205"/>
            <p14:sldId id="5206"/>
            <p14:sldId id="5207"/>
            <p14:sldId id="5208"/>
            <p14:sldId id="5209"/>
            <p14:sldId id="5210"/>
            <p14:sldId id="5211"/>
            <p14:sldId id="5212"/>
            <p14:sldId id="5213"/>
            <p14:sldId id="5214"/>
            <p14:sldId id="5215"/>
            <p14:sldId id="5216"/>
            <p14:sldId id="5538"/>
          </p14:sldIdLst>
        </p14:section>
        <p14:section name="D. Invitations by the King" id="{F72ACA37-2133-4B5F-940A-DC8893E2A388}">
          <p14:sldIdLst>
            <p14:sldId id="260"/>
            <p14:sldId id="5527"/>
            <p14:sldId id="4553"/>
          </p14:sldIdLst>
        </p14:section>
        <p14:section name="E. Proof of Authority of the King" id="{5251E172-5D6D-45C7-8453-59AE470BDA5C}">
          <p14:sldIdLst>
            <p14:sldId id="261"/>
            <p14:sldId id="975"/>
            <p14:sldId id="5425"/>
            <p14:sldId id="5426"/>
            <p14:sldId id="5427"/>
            <p14:sldId id="5428"/>
            <p14:sldId id="5539"/>
            <p14:sldId id="4889"/>
          </p14:sldIdLst>
        </p14:section>
        <p14:section name="F. King's Authority Challenged" id="{D4D09414-B7E6-4D0E-9B42-FC10F7AE1CD9}">
          <p14:sldIdLst>
            <p14:sldId id="262"/>
            <p14:sldId id="266"/>
            <p14:sldId id="5294"/>
            <p14:sldId id="278"/>
            <p14:sldId id="277"/>
            <p14:sldId id="5528"/>
            <p14:sldId id="279"/>
            <p14:sldId id="282"/>
            <p14:sldId id="281"/>
            <p14:sldId id="5485"/>
            <p14:sldId id="5529"/>
            <p14:sldId id="5530"/>
            <p14:sldId id="344"/>
            <p14:sldId id="265"/>
            <p14:sldId id="5455"/>
            <p14:sldId id="342"/>
            <p14:sldId id="343"/>
            <p14:sldId id="5531"/>
            <p14:sldId id="267"/>
            <p14:sldId id="551"/>
            <p14:sldId id="268"/>
            <p14:sldId id="529"/>
            <p14:sldId id="530"/>
            <p14:sldId id="531"/>
            <p14:sldId id="532"/>
            <p14:sldId id="533"/>
            <p14:sldId id="534"/>
            <p14:sldId id="535"/>
            <p14:sldId id="536"/>
            <p14:sldId id="269"/>
            <p14:sldId id="3734"/>
            <p14:sldId id="4204"/>
            <p14:sldId id="4202"/>
            <p14:sldId id="4205"/>
            <p14:sldId id="4925"/>
          </p14:sldIdLst>
        </p14:section>
        <p14:section name="G. Challenge by the King" id="{DC82A187-CBB8-41F8-A366-914D5586EFC5}">
          <p14:sldIdLst>
            <p14:sldId id="263"/>
          </p14:sldIdLst>
        </p14:section>
        <p14:section name="H. Judgement by the King" id="{FE8B8459-BD91-4FF7-ABC9-5747D471EFAC}">
          <p14:sldIdLst>
            <p14:sldId id="264"/>
          </p14:sldIdLst>
        </p14:section>
        <p14:section name="I. Instruction at the Treasury" id="{7DFAF384-845B-4CFF-92E5-3CB063FE20CA}">
          <p14:sldIdLst>
            <p14:sldId id="5519"/>
            <p14:sldId id="5417"/>
            <p14:sldId id="5418"/>
            <p14:sldId id="5416"/>
            <p14:sldId id="5419"/>
            <p14:sldId id="5415"/>
            <p14:sldId id="270"/>
            <p14:sldId id="27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738" autoAdjust="0"/>
    <p:restoredTop sz="68298"/>
  </p:normalViewPr>
  <p:slideViewPr>
    <p:cSldViewPr snapToGrid="0">
      <p:cViewPr varScale="1">
        <p:scale>
          <a:sx n="87" d="100"/>
          <a:sy n="87" d="100"/>
        </p:scale>
        <p:origin x="440" y="504"/>
      </p:cViewPr>
      <p:guideLst>
        <p:guide orient="horz" pos="2160"/>
        <p:guide pos="2880"/>
      </p:guideLst>
    </p:cSldViewPr>
  </p:slideViewPr>
  <p:outlineViewPr>
    <p:cViewPr>
      <p:scale>
        <a:sx n="33" d="100"/>
        <a:sy n="33" d="100"/>
      </p:scale>
      <p:origin x="0" y="0"/>
    </p:cViewPr>
  </p:outlineViewPr>
  <p:notesTextViewPr>
    <p:cViewPr>
      <p:scale>
        <a:sx n="1" d="1"/>
        <a:sy n="1" d="1"/>
      </p:scale>
      <p:origin x="0" y="-22792"/>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2.xml"/><Relationship Id="rId21" Type="http://schemas.openxmlformats.org/officeDocument/2006/relationships/slideMaster" Target="slideMasters/slideMaster21.xml"/><Relationship Id="rId42" Type="http://schemas.openxmlformats.org/officeDocument/2006/relationships/slide" Target="slides/slide7.xml"/><Relationship Id="rId63" Type="http://schemas.openxmlformats.org/officeDocument/2006/relationships/slide" Target="slides/slide28.xml"/><Relationship Id="rId84" Type="http://schemas.openxmlformats.org/officeDocument/2006/relationships/slide" Target="slides/slide49.xml"/><Relationship Id="rId138" Type="http://schemas.openxmlformats.org/officeDocument/2006/relationships/slide" Target="slides/slide103.xml"/><Relationship Id="rId159" Type="http://schemas.openxmlformats.org/officeDocument/2006/relationships/slide" Target="slides/slide124.xml"/><Relationship Id="rId170" Type="http://schemas.openxmlformats.org/officeDocument/2006/relationships/notesMaster" Target="notesMasters/notesMaster1.xml"/><Relationship Id="rId107" Type="http://schemas.openxmlformats.org/officeDocument/2006/relationships/slide" Target="slides/slide72.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 Target="slides/slide18.xml"/><Relationship Id="rId74" Type="http://schemas.openxmlformats.org/officeDocument/2006/relationships/slide" Target="slides/slide39.xml"/><Relationship Id="rId128" Type="http://schemas.openxmlformats.org/officeDocument/2006/relationships/slide" Target="slides/slide93.xml"/><Relationship Id="rId149" Type="http://schemas.openxmlformats.org/officeDocument/2006/relationships/slide" Target="slides/slide114.xml"/><Relationship Id="rId5" Type="http://schemas.openxmlformats.org/officeDocument/2006/relationships/slideMaster" Target="slideMasters/slideMaster5.xml"/><Relationship Id="rId95" Type="http://schemas.openxmlformats.org/officeDocument/2006/relationships/slide" Target="slides/slide60.xml"/><Relationship Id="rId160" Type="http://schemas.openxmlformats.org/officeDocument/2006/relationships/slide" Target="slides/slide125.xml"/><Relationship Id="rId22" Type="http://schemas.openxmlformats.org/officeDocument/2006/relationships/slideMaster" Target="slideMasters/slideMaster22.xml"/><Relationship Id="rId43" Type="http://schemas.openxmlformats.org/officeDocument/2006/relationships/slide" Target="slides/slide8.xml"/><Relationship Id="rId64" Type="http://schemas.openxmlformats.org/officeDocument/2006/relationships/slide" Target="slides/slide29.xml"/><Relationship Id="rId118" Type="http://schemas.openxmlformats.org/officeDocument/2006/relationships/slide" Target="slides/slide83.xml"/><Relationship Id="rId139" Type="http://schemas.openxmlformats.org/officeDocument/2006/relationships/slide" Target="slides/slide104.xml"/><Relationship Id="rId85" Type="http://schemas.openxmlformats.org/officeDocument/2006/relationships/slide" Target="slides/slide50.xml"/><Relationship Id="rId150" Type="http://schemas.openxmlformats.org/officeDocument/2006/relationships/slide" Target="slides/slide115.xml"/><Relationship Id="rId171" Type="http://schemas.openxmlformats.org/officeDocument/2006/relationships/presProps" Target="presProps.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73.xml"/><Relationship Id="rId129" Type="http://schemas.openxmlformats.org/officeDocument/2006/relationships/slide" Target="slides/slide94.xml"/><Relationship Id="rId54" Type="http://schemas.openxmlformats.org/officeDocument/2006/relationships/slide" Target="slides/slide19.xml"/><Relationship Id="rId75" Type="http://schemas.openxmlformats.org/officeDocument/2006/relationships/slide" Target="slides/slide40.xml"/><Relationship Id="rId96" Type="http://schemas.openxmlformats.org/officeDocument/2006/relationships/slide" Target="slides/slide61.xml"/><Relationship Id="rId140" Type="http://schemas.openxmlformats.org/officeDocument/2006/relationships/slide" Target="slides/slide105.xml"/><Relationship Id="rId161" Type="http://schemas.openxmlformats.org/officeDocument/2006/relationships/slide" Target="slides/slide126.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14.xml"/><Relationship Id="rId114" Type="http://schemas.openxmlformats.org/officeDocument/2006/relationships/slide" Target="slides/slide79.xml"/><Relationship Id="rId119" Type="http://schemas.openxmlformats.org/officeDocument/2006/relationships/slide" Target="slides/slide84.xml"/><Relationship Id="rId44" Type="http://schemas.openxmlformats.org/officeDocument/2006/relationships/slide" Target="slides/slide9.xml"/><Relationship Id="rId60" Type="http://schemas.openxmlformats.org/officeDocument/2006/relationships/slide" Target="slides/slide25.xml"/><Relationship Id="rId65" Type="http://schemas.openxmlformats.org/officeDocument/2006/relationships/slide" Target="slides/slide30.xml"/><Relationship Id="rId81" Type="http://schemas.openxmlformats.org/officeDocument/2006/relationships/slide" Target="slides/slide46.xml"/><Relationship Id="rId86" Type="http://schemas.openxmlformats.org/officeDocument/2006/relationships/slide" Target="slides/slide51.xml"/><Relationship Id="rId130" Type="http://schemas.openxmlformats.org/officeDocument/2006/relationships/slide" Target="slides/slide95.xml"/><Relationship Id="rId135" Type="http://schemas.openxmlformats.org/officeDocument/2006/relationships/slide" Target="slides/slide100.xml"/><Relationship Id="rId151" Type="http://schemas.openxmlformats.org/officeDocument/2006/relationships/slide" Target="slides/slide116.xml"/><Relationship Id="rId156" Type="http://schemas.openxmlformats.org/officeDocument/2006/relationships/slide" Target="slides/slide121.xml"/><Relationship Id="rId172" Type="http://schemas.openxmlformats.org/officeDocument/2006/relationships/viewProps" Target="viewProps.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4.xml"/><Relationship Id="rId109" Type="http://schemas.openxmlformats.org/officeDocument/2006/relationships/slide" Target="slides/slide74.xml"/><Relationship Id="rId34" Type="http://schemas.openxmlformats.org/officeDocument/2006/relationships/slideMaster" Target="slideMasters/slideMaster34.xml"/><Relationship Id="rId50" Type="http://schemas.openxmlformats.org/officeDocument/2006/relationships/slide" Target="slides/slide15.xml"/><Relationship Id="rId55" Type="http://schemas.openxmlformats.org/officeDocument/2006/relationships/slide" Target="slides/slide20.xml"/><Relationship Id="rId76" Type="http://schemas.openxmlformats.org/officeDocument/2006/relationships/slide" Target="slides/slide41.xml"/><Relationship Id="rId97" Type="http://schemas.openxmlformats.org/officeDocument/2006/relationships/slide" Target="slides/slide62.xml"/><Relationship Id="rId104" Type="http://schemas.openxmlformats.org/officeDocument/2006/relationships/slide" Target="slides/slide69.xml"/><Relationship Id="rId120" Type="http://schemas.openxmlformats.org/officeDocument/2006/relationships/slide" Target="slides/slide85.xml"/><Relationship Id="rId125" Type="http://schemas.openxmlformats.org/officeDocument/2006/relationships/slide" Target="slides/slide90.xml"/><Relationship Id="rId141" Type="http://schemas.openxmlformats.org/officeDocument/2006/relationships/slide" Target="slides/slide106.xml"/><Relationship Id="rId146" Type="http://schemas.openxmlformats.org/officeDocument/2006/relationships/slide" Target="slides/slide111.xml"/><Relationship Id="rId167" Type="http://schemas.openxmlformats.org/officeDocument/2006/relationships/slide" Target="slides/slide132.xml"/><Relationship Id="rId7" Type="http://schemas.openxmlformats.org/officeDocument/2006/relationships/slideMaster" Target="slideMasters/slideMaster7.xml"/><Relationship Id="rId71" Type="http://schemas.openxmlformats.org/officeDocument/2006/relationships/slide" Target="slides/slide36.xml"/><Relationship Id="rId92" Type="http://schemas.openxmlformats.org/officeDocument/2006/relationships/slide" Target="slides/slide57.xml"/><Relationship Id="rId162" Type="http://schemas.openxmlformats.org/officeDocument/2006/relationships/slide" Target="slides/slide12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5.xml"/><Relationship Id="rId45" Type="http://schemas.openxmlformats.org/officeDocument/2006/relationships/slide" Target="slides/slide10.xml"/><Relationship Id="rId66" Type="http://schemas.openxmlformats.org/officeDocument/2006/relationships/slide" Target="slides/slide31.xml"/><Relationship Id="rId87" Type="http://schemas.openxmlformats.org/officeDocument/2006/relationships/slide" Target="slides/slide52.xml"/><Relationship Id="rId110" Type="http://schemas.openxmlformats.org/officeDocument/2006/relationships/slide" Target="slides/slide75.xml"/><Relationship Id="rId115" Type="http://schemas.openxmlformats.org/officeDocument/2006/relationships/slide" Target="slides/slide80.xml"/><Relationship Id="rId131" Type="http://schemas.openxmlformats.org/officeDocument/2006/relationships/slide" Target="slides/slide96.xml"/><Relationship Id="rId136" Type="http://schemas.openxmlformats.org/officeDocument/2006/relationships/slide" Target="slides/slide101.xml"/><Relationship Id="rId157" Type="http://schemas.openxmlformats.org/officeDocument/2006/relationships/slide" Target="slides/slide122.xml"/><Relationship Id="rId61" Type="http://schemas.openxmlformats.org/officeDocument/2006/relationships/slide" Target="slides/slide26.xml"/><Relationship Id="rId82" Type="http://schemas.openxmlformats.org/officeDocument/2006/relationships/slide" Target="slides/slide47.xml"/><Relationship Id="rId152" Type="http://schemas.openxmlformats.org/officeDocument/2006/relationships/slide" Target="slides/slide117.xml"/><Relationship Id="rId173" Type="http://schemas.openxmlformats.org/officeDocument/2006/relationships/theme" Target="theme/theme1.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 Target="slides/slide21.xml"/><Relationship Id="rId77" Type="http://schemas.openxmlformats.org/officeDocument/2006/relationships/slide" Target="slides/slide42.xml"/><Relationship Id="rId100" Type="http://schemas.openxmlformats.org/officeDocument/2006/relationships/slide" Target="slides/slide65.xml"/><Relationship Id="rId105" Type="http://schemas.openxmlformats.org/officeDocument/2006/relationships/slide" Target="slides/slide70.xml"/><Relationship Id="rId126" Type="http://schemas.openxmlformats.org/officeDocument/2006/relationships/slide" Target="slides/slide91.xml"/><Relationship Id="rId147" Type="http://schemas.openxmlformats.org/officeDocument/2006/relationships/slide" Target="slides/slide112.xml"/><Relationship Id="rId168" Type="http://schemas.openxmlformats.org/officeDocument/2006/relationships/slide" Target="slides/slide133.xml"/><Relationship Id="rId8" Type="http://schemas.openxmlformats.org/officeDocument/2006/relationships/slideMaster" Target="slideMasters/slideMaster8.xml"/><Relationship Id="rId51" Type="http://schemas.openxmlformats.org/officeDocument/2006/relationships/slide" Target="slides/slide16.xml"/><Relationship Id="rId72" Type="http://schemas.openxmlformats.org/officeDocument/2006/relationships/slide" Target="slides/slide37.xml"/><Relationship Id="rId93" Type="http://schemas.openxmlformats.org/officeDocument/2006/relationships/slide" Target="slides/slide58.xml"/><Relationship Id="rId98" Type="http://schemas.openxmlformats.org/officeDocument/2006/relationships/slide" Target="slides/slide63.xml"/><Relationship Id="rId121" Type="http://schemas.openxmlformats.org/officeDocument/2006/relationships/slide" Target="slides/slide86.xml"/><Relationship Id="rId142" Type="http://schemas.openxmlformats.org/officeDocument/2006/relationships/slide" Target="slides/slide107.xml"/><Relationship Id="rId163" Type="http://schemas.openxmlformats.org/officeDocument/2006/relationships/slide" Target="slides/slide128.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11.xml"/><Relationship Id="rId67" Type="http://schemas.openxmlformats.org/officeDocument/2006/relationships/slide" Target="slides/slide32.xml"/><Relationship Id="rId116" Type="http://schemas.openxmlformats.org/officeDocument/2006/relationships/slide" Target="slides/slide81.xml"/><Relationship Id="rId137" Type="http://schemas.openxmlformats.org/officeDocument/2006/relationships/slide" Target="slides/slide102.xml"/><Relationship Id="rId158" Type="http://schemas.openxmlformats.org/officeDocument/2006/relationships/slide" Target="slides/slide123.xml"/><Relationship Id="rId20" Type="http://schemas.openxmlformats.org/officeDocument/2006/relationships/slideMaster" Target="slideMasters/slideMaster20.xml"/><Relationship Id="rId41" Type="http://schemas.openxmlformats.org/officeDocument/2006/relationships/slide" Target="slides/slide6.xml"/><Relationship Id="rId62" Type="http://schemas.openxmlformats.org/officeDocument/2006/relationships/slide" Target="slides/slide27.xml"/><Relationship Id="rId83" Type="http://schemas.openxmlformats.org/officeDocument/2006/relationships/slide" Target="slides/slide48.xml"/><Relationship Id="rId88" Type="http://schemas.openxmlformats.org/officeDocument/2006/relationships/slide" Target="slides/slide53.xml"/><Relationship Id="rId111" Type="http://schemas.openxmlformats.org/officeDocument/2006/relationships/slide" Target="slides/slide76.xml"/><Relationship Id="rId132" Type="http://schemas.openxmlformats.org/officeDocument/2006/relationships/slide" Target="slides/slide97.xml"/><Relationship Id="rId153" Type="http://schemas.openxmlformats.org/officeDocument/2006/relationships/slide" Target="slides/slide118.xml"/><Relationship Id="rId174" Type="http://schemas.openxmlformats.org/officeDocument/2006/relationships/tableStyles" Target="tableStyles.xml"/><Relationship Id="rId15" Type="http://schemas.openxmlformats.org/officeDocument/2006/relationships/slideMaster" Target="slideMasters/slideMaster15.xml"/><Relationship Id="rId36" Type="http://schemas.openxmlformats.org/officeDocument/2006/relationships/slide" Target="slides/slide1.xml"/><Relationship Id="rId57" Type="http://schemas.openxmlformats.org/officeDocument/2006/relationships/slide" Target="slides/slide22.xml"/><Relationship Id="rId106" Type="http://schemas.openxmlformats.org/officeDocument/2006/relationships/slide" Target="slides/slide71.xml"/><Relationship Id="rId127" Type="http://schemas.openxmlformats.org/officeDocument/2006/relationships/slide" Target="slides/slide92.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7.xml"/><Relationship Id="rId73" Type="http://schemas.openxmlformats.org/officeDocument/2006/relationships/slide" Target="slides/slide38.xml"/><Relationship Id="rId78" Type="http://schemas.openxmlformats.org/officeDocument/2006/relationships/slide" Target="slides/slide43.xml"/><Relationship Id="rId94" Type="http://schemas.openxmlformats.org/officeDocument/2006/relationships/slide" Target="slides/slide59.xml"/><Relationship Id="rId99" Type="http://schemas.openxmlformats.org/officeDocument/2006/relationships/slide" Target="slides/slide64.xml"/><Relationship Id="rId101" Type="http://schemas.openxmlformats.org/officeDocument/2006/relationships/slide" Target="slides/slide66.xml"/><Relationship Id="rId122" Type="http://schemas.openxmlformats.org/officeDocument/2006/relationships/slide" Target="slides/slide87.xml"/><Relationship Id="rId143" Type="http://schemas.openxmlformats.org/officeDocument/2006/relationships/slide" Target="slides/slide108.xml"/><Relationship Id="rId148" Type="http://schemas.openxmlformats.org/officeDocument/2006/relationships/slide" Target="slides/slide113.xml"/><Relationship Id="rId164" Type="http://schemas.openxmlformats.org/officeDocument/2006/relationships/slide" Target="slides/slide129.xml"/><Relationship Id="rId169" Type="http://schemas.openxmlformats.org/officeDocument/2006/relationships/slide" Target="slides/slide134.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Master" Target="slideMasters/slideMaster26.xml"/><Relationship Id="rId47" Type="http://schemas.openxmlformats.org/officeDocument/2006/relationships/slide" Target="slides/slide12.xml"/><Relationship Id="rId68" Type="http://schemas.openxmlformats.org/officeDocument/2006/relationships/slide" Target="slides/slide33.xml"/><Relationship Id="rId89" Type="http://schemas.openxmlformats.org/officeDocument/2006/relationships/slide" Target="slides/slide54.xml"/><Relationship Id="rId112" Type="http://schemas.openxmlformats.org/officeDocument/2006/relationships/slide" Target="slides/slide77.xml"/><Relationship Id="rId133" Type="http://schemas.openxmlformats.org/officeDocument/2006/relationships/slide" Target="slides/slide98.xml"/><Relationship Id="rId154" Type="http://schemas.openxmlformats.org/officeDocument/2006/relationships/slide" Target="slides/slide119.xml"/><Relationship Id="rId16" Type="http://schemas.openxmlformats.org/officeDocument/2006/relationships/slideMaster" Target="slideMasters/slideMaster16.xml"/><Relationship Id="rId37" Type="http://schemas.openxmlformats.org/officeDocument/2006/relationships/slide" Target="slides/slide2.xml"/><Relationship Id="rId58" Type="http://schemas.openxmlformats.org/officeDocument/2006/relationships/slide" Target="slides/slide23.xml"/><Relationship Id="rId79" Type="http://schemas.openxmlformats.org/officeDocument/2006/relationships/slide" Target="slides/slide44.xml"/><Relationship Id="rId102" Type="http://schemas.openxmlformats.org/officeDocument/2006/relationships/slide" Target="slides/slide67.xml"/><Relationship Id="rId123" Type="http://schemas.openxmlformats.org/officeDocument/2006/relationships/slide" Target="slides/slide88.xml"/><Relationship Id="rId144" Type="http://schemas.openxmlformats.org/officeDocument/2006/relationships/slide" Target="slides/slide109.xml"/><Relationship Id="rId90" Type="http://schemas.openxmlformats.org/officeDocument/2006/relationships/slide" Target="slides/slide55.xml"/><Relationship Id="rId165" Type="http://schemas.openxmlformats.org/officeDocument/2006/relationships/slide" Target="slides/slide130.xml"/><Relationship Id="rId27" Type="http://schemas.openxmlformats.org/officeDocument/2006/relationships/slideMaster" Target="slideMasters/slideMaster27.xml"/><Relationship Id="rId48" Type="http://schemas.openxmlformats.org/officeDocument/2006/relationships/slide" Target="slides/slide13.xml"/><Relationship Id="rId69" Type="http://schemas.openxmlformats.org/officeDocument/2006/relationships/slide" Target="slides/slide34.xml"/><Relationship Id="rId113" Type="http://schemas.openxmlformats.org/officeDocument/2006/relationships/slide" Target="slides/slide78.xml"/><Relationship Id="rId134" Type="http://schemas.openxmlformats.org/officeDocument/2006/relationships/slide" Target="slides/slide99.xml"/><Relationship Id="rId80" Type="http://schemas.openxmlformats.org/officeDocument/2006/relationships/slide" Target="slides/slide45.xml"/><Relationship Id="rId155" Type="http://schemas.openxmlformats.org/officeDocument/2006/relationships/slide" Target="slides/slide120.xml"/><Relationship Id="rId17" Type="http://schemas.openxmlformats.org/officeDocument/2006/relationships/slideMaster" Target="slideMasters/slideMaster17.xml"/><Relationship Id="rId38" Type="http://schemas.openxmlformats.org/officeDocument/2006/relationships/slide" Target="slides/slide3.xml"/><Relationship Id="rId59" Type="http://schemas.openxmlformats.org/officeDocument/2006/relationships/slide" Target="slides/slide24.xml"/><Relationship Id="rId103" Type="http://schemas.openxmlformats.org/officeDocument/2006/relationships/slide" Target="slides/slide68.xml"/><Relationship Id="rId124" Type="http://schemas.openxmlformats.org/officeDocument/2006/relationships/slide" Target="slides/slide89.xml"/><Relationship Id="rId70" Type="http://schemas.openxmlformats.org/officeDocument/2006/relationships/slide" Target="slides/slide35.xml"/><Relationship Id="rId91" Type="http://schemas.openxmlformats.org/officeDocument/2006/relationships/slide" Target="slides/slide56.xml"/><Relationship Id="rId145" Type="http://schemas.openxmlformats.org/officeDocument/2006/relationships/slide" Target="slides/slide110.xml"/><Relationship Id="rId166" Type="http://schemas.openxmlformats.org/officeDocument/2006/relationships/slide" Target="slides/slide13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9C64C54-CC78-4BAA-B25E-5B8C2D3D4F73}" type="datetimeFigureOut">
              <a:rPr lang="en-GB" smtClean="0"/>
              <a:pPr/>
              <a:t>20/11/2025</a:t>
            </a:fld>
            <a:endParaRPr lang="en-GB"/>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655B0B5-E42E-4986-80AC-A7650ED7D9A5}" type="slidenum">
              <a:rPr lang="en-GB" smtClean="0"/>
              <a:pPr/>
              <a:t>‹#›</a:t>
            </a:fld>
            <a:endParaRPr lang="en-GB"/>
          </a:p>
        </p:txBody>
      </p:sp>
    </p:spTree>
    <p:extLst>
      <p:ext uri="{BB962C8B-B14F-4D97-AF65-F5344CB8AC3E}">
        <p14:creationId xmlns:p14="http://schemas.microsoft.com/office/powerpoint/2010/main" val="31053504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is this event important? What would be missing in the Bible if there was no Triumphal Entry?</a:t>
            </a:r>
          </a:p>
          <a:p>
            <a:r>
              <a:rPr lang="en-US" dirty="0"/>
              <a:t>• Zech 9:9 would have gone unfulfilled</a:t>
            </a:r>
          </a:p>
          <a:p>
            <a:r>
              <a:rPr lang="en-US" dirty="0"/>
              <a:t>• The nation would not have had opportunity to believe</a:t>
            </a:r>
          </a:p>
          <a:p>
            <a:r>
              <a:rPr lang="en-US" dirty="0"/>
              <a:t>• Judgment required an offer to be rejected</a:t>
            </a:r>
          </a:p>
          <a:p>
            <a:r>
              <a:rPr lang="en-US" dirty="0"/>
              <a:t>• Messiah was BOTH a humble leader (on a donkey; Zech 9:9, first coming) but ALSO a conqueror (on a horse; Rev 19, second coming). Those in the first century could not see that it would be the same Messiah but in two advents.</a:t>
            </a:r>
          </a:p>
          <a:p>
            <a:endParaRPr lang="en-US"/>
          </a:p>
        </p:txBody>
      </p:sp>
      <p:sp>
        <p:nvSpPr>
          <p:cNvPr id="4" name="Slide Number Placeholder 3"/>
          <p:cNvSpPr>
            <a:spLocks noGrp="1"/>
          </p:cNvSpPr>
          <p:nvPr>
            <p:ph type="sldNum" sz="quarter" idx="5"/>
          </p:nvPr>
        </p:nvSpPr>
        <p:spPr/>
        <p:txBody>
          <a:bodyPr/>
          <a:lstStyle/>
          <a:p>
            <a:fld id="{C655B0B5-E42E-4986-80AC-A7650ED7D9A5}" type="slidenum">
              <a:rPr lang="en-GB" smtClean="0"/>
              <a:pPr/>
              <a:t>1</a:t>
            </a:fld>
            <a:endParaRPr lang="en-GB"/>
          </a:p>
        </p:txBody>
      </p:sp>
    </p:spTree>
    <p:extLst>
      <p:ext uri="{BB962C8B-B14F-4D97-AF65-F5344CB8AC3E}">
        <p14:creationId xmlns:p14="http://schemas.microsoft.com/office/powerpoint/2010/main" val="10006882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AFF5A6-88ED-1645-BAF9-85795FB3498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3426" name="Rectangle 1026"/>
          <p:cNvSpPr>
            <a:spLocks noGrp="1" noRot="1" noChangeAspect="1" noChangeArrowheads="1" noTextEdit="1"/>
          </p:cNvSpPr>
          <p:nvPr>
            <p:ph type="sldImg"/>
          </p:nvPr>
        </p:nvSpPr>
        <p:spPr>
          <a:ln/>
        </p:spPr>
      </p:sp>
      <p:sp>
        <p:nvSpPr>
          <p:cNvPr id="74342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Many clues in Daniel 9:24-27 indicate a gap between the 69</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and 70</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weeks. This is our present church age.</a:t>
            </a: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Common-474</a:t>
            </a:r>
          </a:p>
          <a:p>
            <a:r>
              <a:rPr lang="en-US" dirty="0">
                <a:latin typeface="Times New Roman" charset="0"/>
                <a:ea typeface="ＭＳ Ｐゴシック" charset="0"/>
                <a:cs typeface="ＭＳ Ｐゴシック" charset="0"/>
              </a:rPr>
              <a:t>LC-07-Presentation-9</a:t>
            </a:r>
          </a:p>
          <a:p>
            <a:r>
              <a:rPr lang="en-US" dirty="0">
                <a:latin typeface="Times New Roman" charset="0"/>
                <a:ea typeface="ＭＳ Ｐゴシック" charset="0"/>
                <a:cs typeface="ＭＳ Ｐゴシック" charset="0"/>
              </a:rPr>
              <a:t>OS-27-Daniel-406</a:t>
            </a:r>
          </a:p>
          <a:p>
            <a:r>
              <a:rPr lang="en-US" dirty="0">
                <a:latin typeface="Times New Roman" charset="0"/>
                <a:ea typeface="ＭＳ Ｐゴシック" charset="0"/>
                <a:cs typeface="ＭＳ Ｐゴシック" charset="0"/>
              </a:rPr>
              <a:t>NS-27-Rev1-2-slide 168</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____________</a:t>
            </a:r>
          </a:p>
          <a:p>
            <a:r>
              <a:rPr lang="en-US" b="0"/>
              <a:t>LC-07-Presentation-82</a:t>
            </a:r>
          </a:p>
          <a:p>
            <a:r>
              <a:rPr lang="en-US" b="0"/>
              <a:t>NS-02-Mark9-16—slide 117</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128</a:t>
            </a:fld>
            <a:endParaRPr lang="en-US"/>
          </a:p>
        </p:txBody>
      </p:sp>
    </p:spTree>
    <p:extLst>
      <p:ext uri="{BB962C8B-B14F-4D97-AF65-F5344CB8AC3E}">
        <p14:creationId xmlns:p14="http://schemas.microsoft.com/office/powerpoint/2010/main" val="218877078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____________</a:t>
            </a:r>
          </a:p>
          <a:p>
            <a:r>
              <a:rPr lang="en-US" b="0"/>
              <a:t>LC-07-Presentation-83</a:t>
            </a:r>
          </a:p>
          <a:p>
            <a:r>
              <a:rPr lang="en-US" b="0"/>
              <a:t>NS-02-Mark9-16—slide 118</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129</a:t>
            </a:fld>
            <a:endParaRPr lang="en-US"/>
          </a:p>
        </p:txBody>
      </p:sp>
    </p:spTree>
    <p:extLst>
      <p:ext uri="{BB962C8B-B14F-4D97-AF65-F5344CB8AC3E}">
        <p14:creationId xmlns:p14="http://schemas.microsoft.com/office/powerpoint/2010/main" val="404888922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____________</a:t>
            </a:r>
          </a:p>
          <a:p>
            <a:r>
              <a:rPr lang="en-US" b="0"/>
              <a:t>LC-07-Presentation-84</a:t>
            </a:r>
          </a:p>
          <a:p>
            <a:r>
              <a:rPr lang="en-US" b="0"/>
              <a:t>NS-02-Mark9-16—slide 119</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130</a:t>
            </a:fld>
            <a:endParaRPr lang="en-US"/>
          </a:p>
        </p:txBody>
      </p:sp>
    </p:spTree>
    <p:extLst>
      <p:ext uri="{BB962C8B-B14F-4D97-AF65-F5344CB8AC3E}">
        <p14:creationId xmlns:p14="http://schemas.microsoft.com/office/powerpoint/2010/main" val="282241070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____________</a:t>
            </a:r>
          </a:p>
          <a:p>
            <a:r>
              <a:rPr lang="en-US" b="0"/>
              <a:t>LC-07-Presentation-85</a:t>
            </a:r>
          </a:p>
          <a:p>
            <a:r>
              <a:rPr lang="en-US" b="0"/>
              <a:t>NS-02-Mark9-16—slide 120</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131</a:t>
            </a:fld>
            <a:endParaRPr lang="en-US"/>
          </a:p>
        </p:txBody>
      </p:sp>
    </p:spTree>
    <p:extLst>
      <p:ext uri="{BB962C8B-B14F-4D97-AF65-F5344CB8AC3E}">
        <p14:creationId xmlns:p14="http://schemas.microsoft.com/office/powerpoint/2010/main" val="35169995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____________</a:t>
            </a:r>
          </a:p>
          <a:p>
            <a:r>
              <a:rPr lang="en-US" b="0"/>
              <a:t>LC-07-Presentation-86</a:t>
            </a:r>
          </a:p>
          <a:p>
            <a:r>
              <a:rPr lang="en-US" b="0"/>
              <a:t>NS-02-Mark9-16—slide 121</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132</a:t>
            </a:fld>
            <a:endParaRPr lang="en-US"/>
          </a:p>
        </p:txBody>
      </p:sp>
    </p:spTree>
    <p:extLst>
      <p:ext uri="{BB962C8B-B14F-4D97-AF65-F5344CB8AC3E}">
        <p14:creationId xmlns:p14="http://schemas.microsoft.com/office/powerpoint/2010/main" val="256462644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364886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Gabriel brought to Daniel the 70 "sevens" vision where God revealed that the full restoration would need Messiah to come twice (9:20-27)</a:t>
            </a:r>
            <a:r>
              <a:rPr lang="en-SG" sz="1200" b="0" kern="1200" dirty="0">
                <a:solidFill>
                  <a:schemeClr val="tx1"/>
                </a:solidFill>
                <a:effectLst/>
                <a:latin typeface="Arial" panose="020B0604020202020204" pitchFamily="34" charset="0"/>
                <a:ea typeface="+mn-ea"/>
                <a:cs typeface="Arial" panose="020B0604020202020204" pitchFamily="34" charset="0"/>
              </a:rPr>
              <a:t>.</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8832662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FDC22C-1763-4743-9455-51E60A073A14}"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30082" name="Rectangle 2"/>
          <p:cNvSpPr>
            <a:spLocks noGrp="1" noRot="1" noChangeAspect="1" noChangeArrowheads="1"/>
          </p:cNvSpPr>
          <p:nvPr>
            <p:ph type="sldImg"/>
          </p:nvPr>
        </p:nvSpPr>
        <p:spPr>
          <a:solidFill>
            <a:srgbClr val="FFFFFF"/>
          </a:solidFill>
          <a:ln/>
        </p:spPr>
      </p:sp>
      <p:sp>
        <p:nvSpPr>
          <p:cNvPr id="430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Arial" panose="020B0604020202020204" pitchFamily="34" charset="0"/>
                <a:ea typeface="ＭＳ Ｐゴシック" charset="0"/>
                <a:cs typeface="Arial" panose="020B0604020202020204" pitchFamily="34" charset="0"/>
              </a:rPr>
              <a:t>The </a:t>
            </a:r>
            <a:r>
              <a:rPr lang="en-US" b="0" dirty="0" err="1">
                <a:latin typeface="Arial" panose="020B0604020202020204" pitchFamily="34" charset="0"/>
                <a:ea typeface="ＭＳ Ｐゴシック" charset="0"/>
                <a:cs typeface="Arial" panose="020B0604020202020204" pitchFamily="34" charset="0"/>
              </a:rPr>
              <a:t>phrase "times</a:t>
            </a:r>
            <a:r>
              <a:rPr lang="en-US" b="0" dirty="0">
                <a:latin typeface="Arial" panose="020B0604020202020204" pitchFamily="34" charset="0"/>
                <a:ea typeface="ＭＳ Ｐゴシック" charset="0"/>
                <a:cs typeface="Arial" panose="020B0604020202020204" pitchFamily="34" charset="0"/>
              </a:rPr>
              <a:t> of the Gentiles” is not in Daniel. But the concept is throughout his prophecy. It refers to the period when Israel would have no king over its land—beginning around the time of Jerusalem’s destruction and lasting until Jesus rules over the nation after his return.</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b="0" dirty="0">
                <a:ea typeface="ＭＳ Ｐゴシック" charset="0"/>
                <a:cs typeface="ＭＳ Ｐゴシック" charset="0"/>
              </a:rPr>
              <a:t>Jesus alone referred </a:t>
            </a:r>
            <a:r>
              <a:rPr lang="en-US" b="0" dirty="0" err="1">
                <a:ea typeface="ＭＳ Ｐゴシック" charset="0"/>
                <a:cs typeface="ＭＳ Ｐゴシック" charset="0"/>
              </a:rPr>
              <a:t>to "the times of the Gentiles" in Luke 21:24. However, the entire book of Daniel refers to this period of Gentile rule over Israel that interrupts the nation's rule by a son of David, although</a:t>
            </a:r>
            <a:r>
              <a:rPr lang="en-US" b="0" dirty="0">
                <a:ea typeface="ＭＳ Ｐゴシック" charset="0"/>
                <a:cs typeface="ＭＳ Ｐゴシック" charset="0"/>
              </a:rPr>
              <a:t> not by this phrase.  </a:t>
            </a:r>
          </a:p>
          <a:p>
            <a:pPr eaLnBrk="1" hangingPunct="1"/>
            <a:r>
              <a:rPr lang="en-US" b="0" dirty="0">
                <a:ea typeface="ＭＳ Ｐゴシック" charset="0"/>
                <a:cs typeface="ＭＳ Ｐゴシック" charset="0"/>
              </a:rPr>
              <a:t>______</a:t>
            </a:r>
          </a:p>
          <a:p>
            <a:pPr eaLnBrk="1" hangingPunct="1"/>
            <a:r>
              <a:rPr lang="en-US" b="0" dirty="0">
                <a:ea typeface="ＭＳ Ｐゴシック" charset="0"/>
                <a:cs typeface="ＭＳ Ｐゴシック" charset="0"/>
              </a:rPr>
              <a:t>Common-434</a:t>
            </a:r>
          </a:p>
          <a:p>
            <a:pPr eaLnBrk="1" hangingPunct="1"/>
            <a:r>
              <a:rPr lang="en-US" b="0" dirty="0">
                <a:ea typeface="ＭＳ Ｐゴシック" charset="0"/>
                <a:cs typeface="ＭＳ Ｐゴシック" charset="0"/>
              </a:rPr>
              <a:t>BE-42-Luke-80</a:t>
            </a:r>
          </a:p>
          <a:p>
            <a:pPr eaLnBrk="1" hangingPunct="1"/>
            <a:r>
              <a:rPr lang="en-US" b="0" dirty="0">
                <a:ea typeface="ＭＳ Ｐゴシック" charset="0"/>
                <a:cs typeface="ＭＳ Ｐゴシック" charset="0"/>
              </a:rPr>
              <a:t>LC-07-Presentation-12</a:t>
            </a:r>
          </a:p>
          <a:p>
            <a:pPr eaLnBrk="1" hangingPunct="1"/>
            <a:r>
              <a:rPr lang="en-US" b="0" dirty="0">
                <a:ea typeface="ＭＳ Ｐゴシック" charset="0"/>
                <a:cs typeface="ＭＳ Ｐゴシック" charset="0"/>
              </a:rPr>
              <a:t>LC-08-Preparation for the Death of the King-24</a:t>
            </a:r>
          </a:p>
          <a:p>
            <a:pPr eaLnBrk="1" hangingPunct="1"/>
            <a:r>
              <a:rPr lang="en-US" b="0" dirty="0">
                <a:ea typeface="ＭＳ Ｐゴシック" charset="0"/>
                <a:cs typeface="ＭＳ Ｐゴシック" charset="0"/>
              </a:rPr>
              <a:t>OS-27-Daniel-21, 383</a:t>
            </a:r>
          </a:p>
          <a:p>
            <a:pPr eaLnBrk="1" hangingPunct="1"/>
            <a:r>
              <a:rPr lang="en-US" b="0" dirty="0">
                <a:ea typeface="ＭＳ Ｐゴシック" charset="0"/>
                <a:cs typeface="ＭＳ Ｐゴシック" charset="0"/>
              </a:rPr>
              <a:t>NS-03-Luke 13-24-slide 137</a:t>
            </a:r>
          </a:p>
          <a:p>
            <a:pPr eaLnBrk="1" hangingPunct="1"/>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785698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AA5FD4-125E-1543-B8E0-42703000C70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CBD3E6-3F73-1146-A857-A8F7BAD6981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5714" name="Rectangle 2"/>
          <p:cNvSpPr>
            <a:spLocks noGrp="1" noRot="1" noChangeAspect="1" noChangeArrowheads="1" noTextEdit="1"/>
          </p:cNvSpPr>
          <p:nvPr>
            <p:ph type="sldImg"/>
          </p:nvPr>
        </p:nvSpPr>
        <p:spPr>
          <a:ln/>
        </p:spPr>
      </p:sp>
      <p:sp>
        <p:nvSpPr>
          <p:cNvPr id="75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B8CA8EF-02CD-9D40-8EB1-553963AF5DA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638978" name="Rectangle 2"/>
          <p:cNvSpPr>
            <a:spLocks noGrp="1" noRot="1" noChangeAspect="1" noChangeArrowheads="1"/>
          </p:cNvSpPr>
          <p:nvPr>
            <p:ph type="sldImg"/>
          </p:nvPr>
        </p:nvSpPr>
        <p:spPr>
          <a:solidFill>
            <a:srgbClr val="FFFFFF"/>
          </a:solidFill>
          <a:ln/>
        </p:spPr>
      </p:sp>
      <p:sp>
        <p:nvSpPr>
          <p:cNvPr id="63897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18AC861-D895-694C-B008-A55671E6523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641026" name="Rectangle 2"/>
          <p:cNvSpPr>
            <a:spLocks noGrp="1" noRot="1" noChangeAspect="1" noChangeArrowheads="1"/>
          </p:cNvSpPr>
          <p:nvPr>
            <p:ph type="sldImg"/>
          </p:nvPr>
        </p:nvSpPr>
        <p:spPr>
          <a:solidFill>
            <a:srgbClr val="FFFFFF"/>
          </a:solidFill>
          <a:ln/>
        </p:spPr>
      </p:sp>
      <p:sp>
        <p:nvSpPr>
          <p:cNvPr id="64102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If the Jewish leaders had considered Daniel 9:25 and performed the math of the 173,880 days, they would have seen that Daniel prophesied that very day more than 600 years before!</a:t>
            </a:r>
          </a:p>
          <a:p>
            <a:r>
              <a:rPr lang="en-US"/>
              <a:t>______________</a:t>
            </a:r>
          </a:p>
          <a:p>
            <a:pPr eaLnBrk="1" hangingPunct="1"/>
            <a:r>
              <a:rPr lang="en-US" b="0" dirty="0">
                <a:ea typeface="ＭＳ Ｐゴシック" charset="0"/>
                <a:cs typeface="ＭＳ Ｐゴシック" charset="0"/>
              </a:rPr>
              <a:t>LC-07-Presentation-18</a:t>
            </a:r>
          </a:p>
          <a:p>
            <a:pPr eaLnBrk="1" hangingPunct="1"/>
            <a:r>
              <a:rPr lang="en-US" b="0" dirty="0">
                <a:ea typeface="ＭＳ Ｐゴシック" charset="0"/>
                <a:cs typeface="ＭＳ Ｐゴシック" charset="0"/>
              </a:rPr>
              <a:t>OS-27-Daniel8-12—slide 73</a:t>
            </a:r>
            <a:endParaRPr lang="en-US"/>
          </a:p>
          <a:p>
            <a:endParaRPr lang="en-US"/>
          </a:p>
        </p:txBody>
      </p:sp>
      <p:sp>
        <p:nvSpPr>
          <p:cNvPr id="4" name="Slide Number Placeholder 3"/>
          <p:cNvSpPr>
            <a:spLocks noGrp="1"/>
          </p:cNvSpPr>
          <p:nvPr>
            <p:ph type="sldNum" sz="quarter" idx="5"/>
          </p:nvPr>
        </p:nvSpPr>
        <p:spPr/>
        <p:txBody>
          <a:bodyPr/>
          <a:lstStyle/>
          <a:p>
            <a:fld id="{C655B0B5-E42E-4986-80AC-A7650ED7D9A5}" type="slidenum">
              <a:rPr lang="en-GB" smtClean="0"/>
              <a:pPr/>
              <a:t>18</a:t>
            </a:fld>
            <a:endParaRPr lang="en-GB"/>
          </a:p>
        </p:txBody>
      </p:sp>
    </p:spTree>
    <p:extLst>
      <p:ext uri="{BB962C8B-B14F-4D97-AF65-F5344CB8AC3E}">
        <p14:creationId xmlns:p14="http://schemas.microsoft.com/office/powerpoint/2010/main" val="36893759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1D810E-AC1E-5B49-B084-9E989CFE075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4619858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0369F5-840B-3640-8B7E-16ABC71C3D1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3442" name="Rectangle 1026"/>
          <p:cNvSpPr>
            <a:spLocks noGrp="1" noRot="1" noChangeAspect="1" noChangeArrowheads="1" noTextEdit="1"/>
          </p:cNvSpPr>
          <p:nvPr>
            <p:ph type="sldImg"/>
          </p:nvPr>
        </p:nvSpPr>
        <p:spPr>
          <a:ln/>
        </p:spPr>
      </p:sp>
      <p:sp>
        <p:nvSpPr>
          <p:cNvPr id="573443"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Jesus invested his final week in Jerusalem and Bethany east of it, going back and forth from Bethany to the city in a purposeful series of events designed to end in his crucifixion and resurrection.</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Common-437</a:t>
            </a:r>
          </a:p>
          <a:p>
            <a:pPr eaLnBrk="1" hangingPunct="1"/>
            <a:r>
              <a:rPr lang="en-US" dirty="0">
                <a:latin typeface="Times New Roman" charset="0"/>
                <a:ea typeface="ＭＳ Ｐゴシック" charset="0"/>
                <a:cs typeface="ＭＳ Ｐゴシック" charset="0"/>
              </a:rPr>
              <a:t>LC-00-NT Chronology-43</a:t>
            </a:r>
          </a:p>
          <a:p>
            <a:pPr eaLnBrk="1" hangingPunct="1"/>
            <a:r>
              <a:rPr lang="en-US" dirty="0">
                <a:latin typeface="Times New Roman" charset="0"/>
                <a:ea typeface="ＭＳ Ｐゴシック" charset="0"/>
                <a:cs typeface="ＭＳ Ｐゴシック" charset="0"/>
              </a:rPr>
              <a:t>LC-08-Official Presentation-22, 60, 92</a:t>
            </a:r>
          </a:p>
          <a:p>
            <a:pPr eaLnBrk="1" hangingPunct="1"/>
            <a:r>
              <a:rPr lang="en-US" dirty="0">
                <a:latin typeface="Times New Roman" charset="0"/>
                <a:ea typeface="ＭＳ Ｐゴシック" charset="0"/>
                <a:cs typeface="ＭＳ Ｐゴシック" charset="0"/>
              </a:rPr>
              <a:t>LC-09-Rejection-9</a:t>
            </a:r>
          </a:p>
          <a:p>
            <a:pPr eaLnBrk="1" hangingPunct="1"/>
            <a:r>
              <a:rPr lang="en-US" dirty="0">
                <a:latin typeface="Times New Roman" charset="0"/>
                <a:ea typeface="ＭＳ Ｐゴシック" charset="0"/>
                <a:cs typeface="ＭＳ Ｐゴシック" charset="0"/>
              </a:rPr>
              <a:t>NS-01-Matt15-28-slide 141</a:t>
            </a:r>
          </a:p>
          <a:p>
            <a:pPr eaLnBrk="1" hangingPunct="1"/>
            <a:r>
              <a:rPr lang="en-US" dirty="0">
                <a:latin typeface="Times New Roman" charset="0"/>
                <a:ea typeface="ＭＳ Ｐゴシック" charset="0"/>
                <a:cs typeface="ＭＳ Ｐゴシック" charset="0"/>
              </a:rPr>
              <a:t>NS-02-Mark9-16-slide 105</a:t>
            </a:r>
          </a:p>
          <a:p>
            <a:pPr eaLnBrk="1" hangingPunct="1"/>
            <a:r>
              <a:rPr lang="en-US" dirty="0">
                <a:latin typeface="Times New Roman" charset="0"/>
                <a:ea typeface="ＭＳ Ｐゴシック" charset="0"/>
                <a:cs typeface="ＭＳ Ｐゴシック" charset="0"/>
              </a:rPr>
              <a:t>NS-03-Luke13-24-slide 224</a:t>
            </a:r>
          </a:p>
          <a:p>
            <a:pPr eaLnBrk="1" hangingPunct="1"/>
            <a:r>
              <a:rPr lang="en-US" dirty="0">
                <a:latin typeface="Times New Roman" charset="0"/>
                <a:ea typeface="ＭＳ Ｐゴシック" charset="0"/>
                <a:cs typeface="ＭＳ Ｐゴシック" charset="0"/>
              </a:rPr>
              <a:t>NS-04-John12-21-slide 295</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655B0B5-E42E-4986-80AC-A7650ED7D9A5}" type="slidenum">
              <a:rPr lang="en-GB" smtClean="0"/>
              <a:pPr/>
              <a:t>25</a:t>
            </a:fld>
            <a:endParaRPr lang="en-GB"/>
          </a:p>
        </p:txBody>
      </p:sp>
    </p:spTree>
    <p:extLst>
      <p:ext uri="{BB962C8B-B14F-4D97-AF65-F5344CB8AC3E}">
        <p14:creationId xmlns:p14="http://schemas.microsoft.com/office/powerpoint/2010/main" val="34408380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ancient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171"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Palm Sunday</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is an interesting name for the day, </a:t>
            </a:r>
            <a:r>
              <a:rPr lang="en-US" sz="1200" kern="1200" dirty="0" err="1">
                <a:solidFill>
                  <a:schemeClr val="tx1"/>
                </a:solidFill>
                <a:effectLst/>
                <a:latin typeface="+mn-lt"/>
                <a:ea typeface="+mn-ea"/>
                <a:cs typeface="+mn-cs"/>
              </a:rPr>
              <a:t>isn</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it?</a:t>
            </a:r>
            <a:r>
              <a:rPr lang="en-SG" dirty="0">
                <a:effectLst/>
              </a:rPr>
              <a:t> </a:t>
            </a: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30261601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solidFill>
                  <a:srgbClr val="006699"/>
                </a:solidFill>
                <a:effectLst/>
                <a:latin typeface="Helvetica Neue" panose="02000503000000020004" pitchFamily="2" charset="0"/>
              </a:rPr>
              <a:t>John 11:55</a:t>
            </a:r>
            <a:r>
              <a:rPr lang="en-US" b="0" dirty="0">
                <a:effectLst/>
                <a:latin typeface="Lucida Grande" panose="020B0600040502020204" pitchFamily="34" charset="0"/>
              </a:rPr>
              <a:t>    It was now almost time for the Jewish Passover celebration, and many people from all over the country arrived in Jerusalem several days early so they could go through the purification ceremony before Passover began. </a:t>
            </a:r>
            <a:r>
              <a:rPr lang="en-US" b="0" baseline="30000" dirty="0">
                <a:solidFill>
                  <a:srgbClr val="006699"/>
                </a:solidFill>
                <a:effectLst/>
                <a:latin typeface="Helvetica Neue" panose="02000503000000020004" pitchFamily="2" charset="0"/>
              </a:rPr>
              <a:t>56</a:t>
            </a:r>
            <a:r>
              <a:rPr lang="en-US" b="0" dirty="0">
                <a:effectLst/>
                <a:latin typeface="Lucida Grande" panose="020B0600040502020204" pitchFamily="34" charset="0"/>
              </a:rPr>
              <a:t> They kept looking for Jesus, but as they stood around in the Temple, they said to each other, “What do you think? He won’t come for Passover, will he?” </a:t>
            </a:r>
            <a:r>
              <a:rPr lang="en-US" b="0" baseline="30000" dirty="0">
                <a:solidFill>
                  <a:srgbClr val="006699"/>
                </a:solidFill>
                <a:effectLst/>
                <a:latin typeface="Helvetica Neue" panose="02000503000000020004" pitchFamily="2" charset="0"/>
              </a:rPr>
              <a:t>57</a:t>
            </a:r>
            <a:r>
              <a:rPr lang="en-US" b="0" dirty="0">
                <a:effectLst/>
                <a:latin typeface="Lucida Grande" panose="020B0600040502020204" pitchFamily="34" charset="0"/>
              </a:rPr>
              <a:t> Meanwhile, the leading priests and Pharisees had publicly ordered that anyone seeing Jesus must report it immediately so they could arrest him.</a:t>
            </a:r>
          </a:p>
          <a:p>
            <a:endParaRPr lang="en-US" b="0" dirty="0">
              <a:effectLst/>
              <a:latin typeface="Lucida Grande" panose="020B0600040502020204" pitchFamily="34" charset="0"/>
            </a:endParaRPr>
          </a:p>
          <a:p>
            <a:r>
              <a:rPr lang="en-US" b="0" dirty="0">
                <a:solidFill>
                  <a:srgbClr val="006699"/>
                </a:solidFill>
                <a:effectLst/>
                <a:latin typeface="Helvetica Neue" panose="02000503000000020004" pitchFamily="2" charset="0"/>
              </a:rPr>
              <a:t>John 12:1</a:t>
            </a:r>
            <a:r>
              <a:rPr lang="en-US" b="0" dirty="0">
                <a:effectLst/>
                <a:latin typeface="Lucida Grande" panose="020B0600040502020204" pitchFamily="34" charset="0"/>
              </a:rPr>
              <a:t>    Six days before the Passover celebration began, Jesus arrived in Bethany, the home of Lazarus—the man he had raised from the dead.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John 12:9</a:t>
            </a:r>
            <a:r>
              <a:rPr lang="en-US" b="0" dirty="0">
                <a:effectLst/>
                <a:latin typeface="Lucida Grande" panose="020B0600040502020204" pitchFamily="34" charset="0"/>
              </a:rPr>
              <a:t>    When all the people heard of Jesus’ arrival, they flocked to see him and also to see Lazarus, the man Jesus had raised from the dead. </a:t>
            </a:r>
            <a:r>
              <a:rPr lang="en-US" b="0" baseline="30000" dirty="0">
                <a:solidFill>
                  <a:srgbClr val="006699"/>
                </a:solidFill>
                <a:effectLst/>
                <a:latin typeface="Helvetica Neue" panose="02000503000000020004" pitchFamily="2" charset="0"/>
              </a:rPr>
              <a:t>10</a:t>
            </a:r>
            <a:r>
              <a:rPr lang="en-US" b="0" dirty="0">
                <a:effectLst/>
                <a:latin typeface="Lucida Grande" panose="020B0600040502020204" pitchFamily="34" charset="0"/>
              </a:rPr>
              <a:t> Then the leading priests decided to kill Lazarus, too, </a:t>
            </a:r>
            <a:r>
              <a:rPr lang="en-US" b="0" baseline="30000" dirty="0">
                <a:solidFill>
                  <a:srgbClr val="006699"/>
                </a:solidFill>
                <a:effectLst/>
                <a:latin typeface="Helvetica Neue" panose="02000503000000020004" pitchFamily="2" charset="0"/>
              </a:rPr>
              <a:t>11</a:t>
            </a:r>
            <a:r>
              <a:rPr lang="en-US" b="0" dirty="0">
                <a:effectLst/>
                <a:latin typeface="Lucida Grande" panose="020B0600040502020204" pitchFamily="34" charset="0"/>
              </a:rPr>
              <a:t> for it was because of him that many of the people had deserted them and believed in Jesus.</a:t>
            </a:r>
          </a:p>
          <a:p>
            <a:endParaRPr lang="en-US" b="0" dirty="0">
              <a:effectLst/>
              <a:latin typeface="Lucida Grande" panose="020B0600040502020204" pitchFamily="34" charset="0"/>
            </a:endParaRPr>
          </a:p>
          <a:p>
            <a:r>
              <a:rPr lang="en-US" b="0" dirty="0">
                <a:effectLst/>
                <a:latin typeface="Lucida Grande" panose="020B0600040502020204" pitchFamily="34" charset="0"/>
              </a:rPr>
              <a:t>Mary of Bethany later anointed Jesus at Bethany (covered in LC-08-Preparation for the Death of the King </a:t>
            </a:r>
            <a:r>
              <a:rPr lang="en-US" sz="1200" b="0">
                <a:effectLst/>
                <a:latin typeface="Times New Roman" panose="02020603050405020304" pitchFamily="18" charset="0"/>
                <a:ea typeface="Times New Roman" panose="02020603050405020304" pitchFamily="18" charset="0"/>
              </a:rPr>
              <a:t>§ 153</a:t>
            </a:r>
            <a:r>
              <a:rPr lang="en-US" b="0" dirty="0">
                <a:effectLst/>
                <a:latin typeface="Lucida Grande" panose="020B0600040502020204" pitchFamily="34" charset="0"/>
              </a:rPr>
              <a:t>), as it did not occur until after the Triumphal Entry. This is supported by the following:</a:t>
            </a:r>
          </a:p>
          <a:p>
            <a:r>
              <a:rPr lang="en-US" b="0" dirty="0">
                <a:effectLst/>
                <a:latin typeface="Lucida Grande" panose="020B0600040502020204" pitchFamily="34" charset="0"/>
              </a:rPr>
              <a:t>• Matthew 21 records the Triumphal Entry, but Mary does not anoint Jesus until Matt 26:6-13.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 Mark 11 records the Triumphal Entry, but Mary does not anoint Jesus until Mark 14:3-9.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 Luke 19:29-44 records the Triumphal Entry, but Mary does not anoint Jesus in Luke's gospel. Only the sinful unnamed woman anoints Jesus much before the Passion Week in Luke 7.</a:t>
            </a:r>
          </a:p>
          <a:p>
            <a:endParaRPr lang="en-US"/>
          </a:p>
        </p:txBody>
      </p:sp>
      <p:sp>
        <p:nvSpPr>
          <p:cNvPr id="4" name="Slide Number Placeholder 3"/>
          <p:cNvSpPr>
            <a:spLocks noGrp="1"/>
          </p:cNvSpPr>
          <p:nvPr>
            <p:ph type="sldNum" sz="quarter" idx="5"/>
          </p:nvPr>
        </p:nvSpPr>
        <p:spPr/>
        <p:txBody>
          <a:bodyPr/>
          <a:lstStyle/>
          <a:p>
            <a:fld id="{C655B0B5-E42E-4986-80AC-A7650ED7D9A5}" type="slidenum">
              <a:rPr lang="en-GB" smtClean="0"/>
              <a:pPr/>
              <a:t>5</a:t>
            </a:fld>
            <a:endParaRPr lang="en-GB"/>
          </a:p>
        </p:txBody>
      </p:sp>
    </p:spTree>
    <p:extLst>
      <p:ext uri="{BB962C8B-B14F-4D97-AF65-F5344CB8AC3E}">
        <p14:creationId xmlns:p14="http://schemas.microsoft.com/office/powerpoint/2010/main" val="55583324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0243"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We know that today recalls the palm branches waved at Jesus as he entered Jerusalem at the beginning of his last week of his life.  Yet the focus really </a:t>
            </a:r>
            <a:r>
              <a:rPr lang="en-US" sz="1200" kern="1200" dirty="0" err="1">
                <a:solidFill>
                  <a:schemeClr val="tx1"/>
                </a:solidFill>
                <a:effectLst/>
                <a:latin typeface="+mn-lt"/>
                <a:ea typeface="+mn-ea"/>
                <a:cs typeface="+mn-cs"/>
              </a:rPr>
              <a:t>isn</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the </a:t>
            </a:r>
            <a:r>
              <a:rPr lang="en-US" sz="1200" i="1" kern="1200" dirty="0">
                <a:solidFill>
                  <a:schemeClr val="tx1"/>
                </a:solidFill>
                <a:effectLst/>
                <a:latin typeface="+mn-lt"/>
                <a:ea typeface="+mn-ea"/>
                <a:cs typeface="+mn-cs"/>
              </a:rPr>
              <a:t>tree</a:t>
            </a:r>
            <a:r>
              <a:rPr lang="en-US" sz="1200" kern="1200" dirty="0">
                <a:solidFill>
                  <a:schemeClr val="tx1"/>
                </a:solidFill>
                <a:effectLst/>
                <a:latin typeface="+mn-lt"/>
                <a:ea typeface="+mn-ea"/>
                <a:cs typeface="+mn-cs"/>
              </a:rPr>
              <a:t> palms, but the </a:t>
            </a:r>
            <a:r>
              <a:rPr lang="en-US" sz="1200" i="1" kern="1200" dirty="0">
                <a:solidFill>
                  <a:schemeClr val="tx1"/>
                </a:solidFill>
                <a:effectLst/>
                <a:latin typeface="+mn-lt"/>
                <a:ea typeface="+mn-ea"/>
                <a:cs typeface="+mn-cs"/>
              </a:rPr>
              <a:t>hand</a:t>
            </a:r>
            <a:r>
              <a:rPr lang="en-US" sz="1200" kern="1200" dirty="0">
                <a:solidFill>
                  <a:schemeClr val="tx1"/>
                </a:solidFill>
                <a:effectLst/>
                <a:latin typeface="+mn-lt"/>
                <a:ea typeface="+mn-ea"/>
                <a:cs typeface="+mn-cs"/>
              </a:rPr>
              <a:t> palms of Jesus that would stretch out on a cross but a few days later. </a:t>
            </a:r>
            <a:endParaRPr lang="en-US" dirty="0">
              <a:latin typeface="Calibri" charset="0"/>
            </a:endParaRPr>
          </a:p>
        </p:txBody>
      </p:sp>
      <p:sp>
        <p:nvSpPr>
          <p:cNvPr id="10244"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68DFD0D-7E45-3B40-BB26-E6844740DDC0}"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318280846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Tree palms were but a prelude to the cross</a:t>
            </a:r>
            <a:r>
              <a:rPr lang="en-SG" sz="1200" kern="1200" dirty="0">
                <a:solidFill>
                  <a:schemeClr val="tx1"/>
                </a:solidFill>
                <a:effectLst/>
                <a:latin typeface="+mn-lt"/>
                <a:ea typeface="+mn-ea"/>
                <a:cs typeface="+mn-cs"/>
              </a:rPr>
              <a:t>.</a:t>
            </a:r>
            <a:endParaRPr lang="en-US" dirty="0">
              <a:cs typeface="ＭＳ Ｐゴシック" charset="0"/>
            </a:endParaRPr>
          </a:p>
        </p:txBody>
      </p:sp>
    </p:spTree>
    <p:extLst>
      <p:ext uri="{BB962C8B-B14F-4D97-AF65-F5344CB8AC3E}">
        <p14:creationId xmlns:p14="http://schemas.microsoft.com/office/powerpoint/2010/main" val="7175554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171"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Even the alternate name—Triumphant Entry—is also perplexing</a:t>
            </a:r>
            <a:r>
              <a:rPr lang="en-SG" sz="1200" kern="1200" dirty="0">
                <a:solidFill>
                  <a:schemeClr val="tx1"/>
                </a:solidFill>
                <a:effectLst/>
                <a:latin typeface="+mn-lt"/>
                <a:ea typeface="+mn-ea"/>
                <a:cs typeface="+mn-cs"/>
              </a:rPr>
              <a:t>.</a:t>
            </a: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415273631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True, Jesus rode into Jesus and the crowds cheered his arrival.</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358040330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171"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Matthew 21:9 says the crowds that went ahead of him and those that followed shouted,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Hosanna to the Song of David!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Blessed is he who comes in the name of the Lord!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Hosanna in the highest!</a:t>
            </a:r>
            <a:r>
              <a:rPr lang="mr-IN" sz="1200" kern="1200" dirty="0">
                <a:solidFill>
                  <a:schemeClr val="tx1"/>
                </a:solidFill>
                <a:effectLst/>
                <a:latin typeface="+mn-lt"/>
                <a:ea typeface="+mn-ea"/>
                <a:cs typeface="+mn-cs"/>
              </a:rPr>
              <a:t>"</a:t>
            </a:r>
            <a:r>
              <a:rPr lang="en-SG" dirty="0">
                <a:effectLst/>
              </a:rPr>
              <a:t> </a:t>
            </a:r>
          </a:p>
          <a:p>
            <a:pPr>
              <a:spcBef>
                <a:spcPct val="0"/>
              </a:spcBef>
            </a:pPr>
            <a:endParaRPr lang="en-SG" dirty="0">
              <a:effectLst/>
              <a:latin typeface="Calibri" charset="0"/>
            </a:endParaRPr>
          </a:p>
          <a:p>
            <a:r>
              <a:rPr lang="en-US" b="1" dirty="0">
                <a:solidFill>
                  <a:srgbClr val="006699"/>
                </a:solidFill>
                <a:effectLst/>
                <a:latin typeface="Helvetica Neue" panose="02000503000000020004" pitchFamily="2" charset="0"/>
              </a:rPr>
              <a:t>Psa. 118:22</a:t>
            </a:r>
            <a:r>
              <a:rPr lang="en-US" dirty="0">
                <a:effectLst/>
                <a:latin typeface="Lucida Grande" panose="020B0600040502020204" pitchFamily="34" charset="0"/>
              </a:rPr>
              <a:t>    The stone that the builders rejected</a:t>
            </a:r>
          </a:p>
          <a:p>
            <a:r>
              <a:rPr lang="en-US" dirty="0">
                <a:effectLst/>
                <a:latin typeface="Lucida Grande" panose="020B0600040502020204" pitchFamily="34" charset="0"/>
              </a:rPr>
              <a:t>has now become the cornerstone.</a:t>
            </a:r>
          </a:p>
          <a:p>
            <a:r>
              <a:rPr lang="en-US" b="1"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This is the LORD’s doing,</a:t>
            </a:r>
          </a:p>
          <a:p>
            <a:r>
              <a:rPr lang="en-US" dirty="0">
                <a:effectLst/>
                <a:latin typeface="Lucida Grande" panose="020B0600040502020204" pitchFamily="34" charset="0"/>
              </a:rPr>
              <a:t>and it is wonderful to see.</a:t>
            </a:r>
          </a:p>
          <a:p>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This is the day the LORD has made.</a:t>
            </a:r>
          </a:p>
          <a:p>
            <a:r>
              <a:rPr lang="en-US" dirty="0">
                <a:effectLst/>
                <a:latin typeface="Lucida Grande" panose="020B0600040502020204" pitchFamily="34" charset="0"/>
              </a:rPr>
              <a:t>We will rejoice and be glad in it.</a:t>
            </a:r>
          </a:p>
          <a:p>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Please, LORD, please save us.</a:t>
            </a:r>
          </a:p>
          <a:p>
            <a:r>
              <a:rPr lang="en-US" dirty="0">
                <a:effectLst/>
                <a:latin typeface="Lucida Grande" panose="020B0600040502020204" pitchFamily="34" charset="0"/>
              </a:rPr>
              <a:t>Please, LORD, please give us success.</a:t>
            </a:r>
          </a:p>
          <a:p>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Bless the one who comes in the name of the LORD.</a:t>
            </a:r>
          </a:p>
          <a:p>
            <a:r>
              <a:rPr lang="en-US" dirty="0">
                <a:effectLst/>
                <a:latin typeface="Lucida Grande" panose="020B0600040502020204" pitchFamily="34" charset="0"/>
              </a:rPr>
              <a:t>We bless you from the house of the LORD.</a:t>
            </a:r>
          </a:p>
          <a:p>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The LORD is God, shining upon us.</a:t>
            </a:r>
          </a:p>
          <a:p>
            <a:r>
              <a:rPr lang="en-US" dirty="0">
                <a:effectLst/>
                <a:latin typeface="Lucida Grande" panose="020B0600040502020204" pitchFamily="34" charset="0"/>
              </a:rPr>
              <a:t>Take the sacrifice and bind it with cords on the altar.</a:t>
            </a:r>
          </a:p>
          <a:p>
            <a:r>
              <a:rPr lang="en-US" b="1"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are my God, and I will praise you!</a:t>
            </a:r>
          </a:p>
          <a:p>
            <a:r>
              <a:rPr lang="en-US" dirty="0">
                <a:effectLst/>
                <a:latin typeface="Lucida Grande" panose="020B0600040502020204" pitchFamily="34" charset="0"/>
              </a:rPr>
              <a:t>You are my God, and I will exalt you!</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Psa. 118:29</a:t>
            </a:r>
            <a:r>
              <a:rPr lang="en-US" dirty="0">
                <a:effectLst/>
                <a:latin typeface="Lucida Grande" panose="020B0600040502020204" pitchFamily="34" charset="0"/>
              </a:rPr>
              <a:t>    Give thanks to the LORD, for he is good!</a:t>
            </a:r>
          </a:p>
          <a:p>
            <a:r>
              <a:rPr lang="en-US" dirty="0">
                <a:effectLst/>
                <a:latin typeface="Lucida Grande" panose="020B0600040502020204" pitchFamily="34" charset="0"/>
              </a:rPr>
              <a:t>His faithful love endures forever.</a:t>
            </a:r>
          </a:p>
          <a:p>
            <a:pPr>
              <a:spcBef>
                <a:spcPct val="0"/>
              </a:spcBef>
            </a:pP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03009497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p:cNvSpPr>
            <a:spLocks noGrp="1" noRot="1" noChangeAspect="1" noChangeArrowheads="1"/>
          </p:cNvSpPr>
          <p:nvPr>
            <p:ph type="sldImg"/>
          </p:nvPr>
        </p:nvSpPr>
        <p:spPr>
          <a:solidFill>
            <a:srgbClr val="FFFFFF"/>
          </a:solidFill>
          <a:ln/>
        </p:spPr>
      </p:sp>
      <p:sp>
        <p:nvSpPr>
          <p:cNvPr id="1638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0" dirty="0">
                <a:latin typeface="Times New Roman" charset="0"/>
                <a:ea typeface="ＭＳ Ｐゴシック" charset="0"/>
                <a:cs typeface="ＭＳ Ｐゴシック" charset="0"/>
              </a:rPr>
              <a:t>The Mount of Olives repeatedly plays a vital role in biblical prophecy. Ezekiel last saw the glory of God leave the temple and land on this mount. More than 500 years later, some Galilean Jews last proclaimed Jesus as Messiah on the Mount of Olives at the Triumphal Entry (Luke 19:37) days before Jerusalem's leaders had him crucified, but Christ rose and returned to the Mount of Olives and ascended from there (Acts 1:10). The next time Jesus will be seen on earth is at this same Mount of Olives (Acts 1:11)!</a:t>
            </a:r>
          </a:p>
          <a:p>
            <a:pPr eaLnBrk="1" hangingPunct="1"/>
            <a:r>
              <a:rPr lang="en-US" b="0"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b="0" dirty="0">
                <a:latin typeface="Calibri" panose="020F0502020204030204" pitchFamily="34" charset="0"/>
                <a:ea typeface="ＭＳ Ｐゴシック" charset="0"/>
                <a:cs typeface="Calibri" panose="020F0502020204030204" pitchFamily="34" charset="0"/>
              </a:rPr>
              <a:t>_____________</a:t>
            </a:r>
          </a:p>
          <a:p>
            <a:pPr eaLnBrk="1" hangingPunct="1"/>
            <a:r>
              <a:rPr lang="en-US" b="0" dirty="0">
                <a:latin typeface="Calibri" panose="020F0502020204030204" pitchFamily="34" charset="0"/>
                <a:ea typeface="ＭＳ Ｐゴシック" charset="0"/>
                <a:cs typeface="Calibri" panose="020F0502020204030204" pitchFamily="34" charset="0"/>
              </a:rPr>
              <a:t>Common-400</a:t>
            </a:r>
          </a:p>
          <a:p>
            <a:pPr eaLnBrk="1" hangingPunct="1"/>
            <a:r>
              <a:rPr lang="en-US" b="0" dirty="0">
                <a:latin typeface="Times New Roman" charset="0"/>
                <a:ea typeface="ＭＳ Ｐゴシック" charset="0"/>
                <a:cs typeface="ＭＳ Ｐゴシック" charset="0"/>
              </a:rPr>
              <a:t>BE-38-Zechariah-126</a:t>
            </a:r>
          </a:p>
          <a:p>
            <a:pPr eaLnBrk="1" hangingPunct="1"/>
            <a:r>
              <a:rPr lang="en-US" b="0" dirty="0">
                <a:latin typeface="Calibri" panose="020F0502020204030204" pitchFamily="34" charset="0"/>
                <a:ea typeface="ＭＳ Ｐゴシック" charset="0"/>
                <a:cs typeface="Calibri" panose="020F0502020204030204" pitchFamily="34" charset="0"/>
              </a:rPr>
              <a:t>ES-13-Tribulation-19</a:t>
            </a:r>
            <a:endParaRPr lang="ar-SA" b="0" dirty="0">
              <a:latin typeface="Calibri" panose="020F0502020204030204" pitchFamily="34" charset="0"/>
              <a:ea typeface="ＭＳ Ｐゴシック" charset="0"/>
              <a:cs typeface="Calibri" panose="020F0502020204030204" pitchFamily="34" charset="0"/>
            </a:endParaRPr>
          </a:p>
          <a:p>
            <a:pPr eaLnBrk="1" hangingPunct="1"/>
            <a:r>
              <a:rPr lang="en-US" b="0" dirty="0">
                <a:latin typeface="Calibri" panose="020F0502020204030204" pitchFamily="34" charset="0"/>
                <a:ea typeface="ＭＳ Ｐゴシック" charset="0"/>
                <a:cs typeface="Calibri" panose="020F0502020204030204" pitchFamily="34" charset="0"/>
              </a:rPr>
              <a:t>ES-26-Restoration of Israel-299</a:t>
            </a:r>
          </a:p>
          <a:p>
            <a:pPr eaLnBrk="1" hangingPunct="1"/>
            <a:r>
              <a:rPr lang="en-US" b="0" dirty="0">
                <a:latin typeface="Calibri" panose="020F0502020204030204" pitchFamily="34" charset="0"/>
                <a:ea typeface="ＭＳ Ｐゴシック" charset="0"/>
                <a:cs typeface="Calibri" panose="020F0502020204030204" pitchFamily="34" charset="0"/>
              </a:rPr>
              <a:t>OB-40-Temples-35</a:t>
            </a:r>
          </a:p>
          <a:p>
            <a:pPr eaLnBrk="1" hangingPunct="1"/>
            <a:r>
              <a:rPr lang="en-US" b="0" dirty="0">
                <a:latin typeface="Calibri" panose="020F0502020204030204" pitchFamily="34" charset="0"/>
                <a:ea typeface="ＭＳ Ｐゴシック" charset="0"/>
                <a:cs typeface="Calibri" panose="020F0502020204030204" pitchFamily="34" charset="0"/>
              </a:rPr>
              <a:t>OS-26-Ezek1-39-slide 178</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b="0" dirty="0">
                <a:latin typeface="Times New Roman" charset="0"/>
                <a:ea typeface="ＭＳ Ｐゴシック" charset="0"/>
                <a:cs typeface="ＭＳ Ｐゴシック" charset="0"/>
              </a:rPr>
              <a:t>OS-26-Ezek40-43-slide 86</a:t>
            </a:r>
            <a:endParaRPr lang="en-US" b="0" dirty="0">
              <a:latin typeface="Calibri" panose="020F0502020204030204" pitchFamily="34" charset="0"/>
              <a:ea typeface="ＭＳ Ｐゴシック" charset="0"/>
              <a:cs typeface="Calibri" panose="020F0502020204030204" pitchFamily="34" charset="0"/>
            </a:endParaRPr>
          </a:p>
          <a:p>
            <a:pPr eaLnBrk="1" hangingPunct="1"/>
            <a:r>
              <a:rPr lang="en-US" b="0" dirty="0">
                <a:latin typeface="Calibri" panose="020F0502020204030204" pitchFamily="34" charset="0"/>
                <a:ea typeface="ＭＳ Ｐゴシック" charset="0"/>
                <a:cs typeface="Calibri" panose="020F0502020204030204" pitchFamily="34" charset="0"/>
              </a:rPr>
              <a:t>OS-38-Zechariah-179</a:t>
            </a:r>
          </a:p>
          <a:p>
            <a:pPr eaLnBrk="1" hangingPunct="1"/>
            <a:r>
              <a:rPr lang="en-US" b="0" dirty="0">
                <a:latin typeface="Calibri" panose="020F0502020204030204" pitchFamily="34" charset="0"/>
                <a:ea typeface="ＭＳ Ｐゴシック" charset="0"/>
                <a:cs typeface="Calibri" panose="020F0502020204030204" pitchFamily="34" charset="0"/>
              </a:rPr>
              <a:t>LC-06-Official Presentation-49</a:t>
            </a:r>
          </a:p>
          <a:p>
            <a:pPr eaLnBrk="1" hangingPunct="1"/>
            <a:r>
              <a:rPr lang="en-US" b="0" dirty="0">
                <a:latin typeface="Calibri" panose="020F0502020204030204" pitchFamily="34" charset="0"/>
                <a:ea typeface="ＭＳ Ｐゴシック" charset="0"/>
                <a:cs typeface="Calibri" panose="020F0502020204030204" pitchFamily="34" charset="0"/>
              </a:rPr>
              <a:t>NS-01-Matt15-28-slide 112</a:t>
            </a:r>
          </a:p>
          <a:p>
            <a:pPr eaLnBrk="1" hangingPunct="1"/>
            <a:r>
              <a:rPr lang="en-US" b="0" dirty="0">
                <a:latin typeface="Calibri" panose="020F0502020204030204" pitchFamily="34" charset="0"/>
                <a:ea typeface="ＭＳ Ｐゴシック" charset="0"/>
                <a:cs typeface="Calibri" panose="020F0502020204030204" pitchFamily="34" charset="0"/>
              </a:rPr>
              <a:t>NS-03-Luke13-24-slide 111</a:t>
            </a:r>
          </a:p>
          <a:p>
            <a:pPr eaLnBrk="1" hangingPunct="1"/>
            <a:r>
              <a:rPr lang="en-US" b="0" dirty="0">
                <a:latin typeface="Calibri" panose="020F0502020204030204" pitchFamily="34" charset="0"/>
                <a:ea typeface="ＭＳ Ｐゴシック" charset="0"/>
                <a:cs typeface="Calibri" panose="020F0502020204030204" pitchFamily="34" charset="0"/>
              </a:rPr>
              <a:t>NS-Acts1-2-slide 215</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Normally a king rode into the city as the victor over his enemies, while that very week would culminate in Jesus</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death on Friday, which we call Good Friday</a:t>
            </a:r>
            <a:r>
              <a:rPr lang="en-SG" sz="1200" kern="1200" dirty="0">
                <a:solidFill>
                  <a:schemeClr val="tx1"/>
                </a:solidFill>
                <a:effectLst/>
                <a:latin typeface="+mn-lt"/>
                <a:ea typeface="+mn-ea"/>
                <a:cs typeface="+mn-cs"/>
              </a:rPr>
              <a:t>.</a:t>
            </a:r>
            <a:endParaRPr lang="en-US" dirty="0">
              <a:cs typeface="ＭＳ Ｐゴシック" charset="0"/>
            </a:endParaRPr>
          </a:p>
        </p:txBody>
      </p:sp>
    </p:spTree>
    <p:extLst>
      <p:ext uri="{BB962C8B-B14F-4D97-AF65-F5344CB8AC3E}">
        <p14:creationId xmlns:p14="http://schemas.microsoft.com/office/powerpoint/2010/main" val="347985946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that name is equally puzzling.  Why is Good Friday called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good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a:t>
            </a:r>
            <a:r>
              <a:rPr lang="en-SG" dirty="0">
                <a:effectLst/>
              </a:rPr>
              <a:t> </a:t>
            </a:r>
          </a:p>
          <a:p>
            <a:r>
              <a:rPr lang="en-SG" dirty="0"/>
              <a:t>Our leader died on that day, so it seems strange to call the day </a:t>
            </a:r>
            <a:r>
              <a:rPr lang="mr-IN" dirty="0"/>
              <a:t>"</a:t>
            </a:r>
            <a:r>
              <a:rPr lang="en-SG" dirty="0"/>
              <a:t>good.</a:t>
            </a:r>
            <a:r>
              <a:rPr lang="mr-IN" dirty="0"/>
              <a:t>"</a:t>
            </a:r>
            <a:r>
              <a:rPr lang="en-SG" dirty="0"/>
              <a:t>  No other religion refers to the death of their leader as </a:t>
            </a:r>
            <a:r>
              <a:rPr lang="mr-IN" dirty="0"/>
              <a:t>"</a:t>
            </a:r>
            <a:r>
              <a:rPr lang="en-SG" dirty="0"/>
              <a:t>good.</a:t>
            </a:r>
            <a:r>
              <a:rPr lang="mr-IN" dirty="0"/>
              <a:t>"</a:t>
            </a:r>
            <a:endParaRPr lang="en-SG" dirty="0"/>
          </a:p>
          <a:p>
            <a:r>
              <a:rPr lang="en-SG" dirty="0"/>
              <a:t>We believe that his death was good.  How was that?</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47688905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337" name="Text Box 1">
            <a:extLst>
              <a:ext uri="{FF2B5EF4-FFF2-40B4-BE49-F238E27FC236}">
                <a16:creationId xmlns:a16="http://schemas.microsoft.com/office/drawing/2014/main" id="{202E5E0F-085C-B3A1-E28A-9B642228A51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4338" name="Text Box 2">
            <a:extLst>
              <a:ext uri="{FF2B5EF4-FFF2-40B4-BE49-F238E27FC236}">
                <a16:creationId xmlns:a16="http://schemas.microsoft.com/office/drawing/2014/main" id="{9FCE31B6-578D-9E94-88ED-F090119F014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11:12</a:t>
            </a:r>
            <a:r>
              <a:rPr lang="en-US" sz="1200" kern="1200">
                <a:solidFill>
                  <a:schemeClr val="tx1"/>
                </a:solidFill>
                <a:effectLst/>
                <a:latin typeface="+mn-lt"/>
                <a:ea typeface="+mn-ea"/>
                <a:cs typeface="+mn-cs"/>
              </a:rPr>
              <a:t>    The next morning as they were leaving Bethany, Jesus was hungry. </a:t>
            </a:r>
            <a:r>
              <a:rPr lang="en-US" sz="1200" b="1" kern="1200" baseline="30000">
                <a:solidFill>
                  <a:schemeClr val="tx1"/>
                </a:solidFill>
                <a:effectLst/>
                <a:latin typeface="+mn-lt"/>
                <a:ea typeface="+mn-ea"/>
                <a:cs typeface="+mn-cs"/>
              </a:rPr>
              <a:t>13</a:t>
            </a:r>
            <a:r>
              <a:rPr lang="en-US" sz="1200" kern="1200">
                <a:solidFill>
                  <a:schemeClr val="tx1"/>
                </a:solidFill>
                <a:effectLst/>
                <a:latin typeface="+mn-lt"/>
                <a:ea typeface="+mn-ea"/>
                <a:cs typeface="+mn-cs"/>
              </a:rPr>
              <a:t> He noticed a fig tree in full leaf a little way off, so he went over to see if he could find any figs.</a:t>
            </a:r>
            <a:endParaRPr lang="en-US" altLang="en-US"/>
          </a:p>
        </p:txBody>
      </p:sp>
    </p:spTree>
    <p:extLst>
      <p:ext uri="{BB962C8B-B14F-4D97-AF65-F5344CB8AC3E}">
        <p14:creationId xmlns:p14="http://schemas.microsoft.com/office/powerpoint/2010/main" val="9275222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361" name="Text Box 1">
            <a:extLst>
              <a:ext uri="{FF2B5EF4-FFF2-40B4-BE49-F238E27FC236}">
                <a16:creationId xmlns:a16="http://schemas.microsoft.com/office/drawing/2014/main" id="{52DB2625-8516-CB81-068B-C8429621C0F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362" name="Text Box 2">
            <a:extLst>
              <a:ext uri="{FF2B5EF4-FFF2-40B4-BE49-F238E27FC236}">
                <a16:creationId xmlns:a16="http://schemas.microsoft.com/office/drawing/2014/main" id="{4F0EBABE-B601-33A3-DF23-C3B35295B96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11:13b</a:t>
            </a:r>
            <a:r>
              <a:rPr lang="en-US" sz="1200" kern="1200">
                <a:solidFill>
                  <a:schemeClr val="tx1"/>
                </a:solidFill>
                <a:effectLst/>
                <a:latin typeface="+mn-lt"/>
                <a:ea typeface="+mn-ea"/>
                <a:cs typeface="+mn-cs"/>
              </a:rPr>
              <a:t>    But there were only leaves because it was too early in the season for fruit. </a:t>
            </a:r>
            <a:endParaRPr lang="en-US" altLang="en-US"/>
          </a:p>
        </p:txBody>
      </p:sp>
    </p:spTree>
    <p:extLst>
      <p:ext uri="{BB962C8B-B14F-4D97-AF65-F5344CB8AC3E}">
        <p14:creationId xmlns:p14="http://schemas.microsoft.com/office/powerpoint/2010/main" val="41173151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Zion’s Coming King</a:t>
            </a:r>
            <a:br>
              <a:rPr kumimoji="1" lang="en-US" sz="1200" kern="1200">
                <a:solidFill>
                  <a:schemeClr val="tx1"/>
                </a:solidFill>
                <a:effectLst/>
                <a:latin typeface="Times New Roman" pitchFamily="-111" charset="0"/>
                <a:ea typeface="ＭＳ Ｐゴシック" pitchFamily="24" charset="-128"/>
                <a:cs typeface="ＭＳ Ｐゴシック" pitchFamily="24" charset="-128"/>
              </a:rPr>
            </a:br>
            <a:endParaRPr kumimoji="1" lang="en-US" sz="1200" kern="1200">
              <a:solidFill>
                <a:schemeClr val="tx1"/>
              </a:solidFill>
              <a:effectLst/>
              <a:latin typeface="Times New Roman" pitchFamily="-111" charset="0"/>
              <a:ea typeface="ＭＳ Ｐゴシック" pitchFamily="24" charset="-128"/>
              <a:cs typeface="ＭＳ Ｐゴシック" pitchFamily="24" charset="-128"/>
            </a:endParaRPr>
          </a:p>
          <a:p>
            <a:r>
              <a:rPr kumimoji="1" lang="en-US" sz="1200" b="1" kern="1200">
                <a:solidFill>
                  <a:schemeClr val="tx1"/>
                </a:solidFill>
                <a:effectLst/>
                <a:latin typeface="Times New Roman" pitchFamily="-111" charset="0"/>
                <a:ea typeface="ＭＳ Ｐゴシック" pitchFamily="24" charset="-128"/>
                <a:cs typeface="ＭＳ Ｐゴシック" pitchFamily="24" charset="-128"/>
              </a:rPr>
              <a:t>Zech. 9:9</a:t>
            </a:r>
            <a:r>
              <a:rPr kumimoji="1" lang="en-US" sz="1200" kern="1200">
                <a:solidFill>
                  <a:schemeClr val="tx1"/>
                </a:solidFill>
                <a:effectLst/>
                <a:latin typeface="Times New Roman" pitchFamily="-111" charset="0"/>
                <a:ea typeface="ＭＳ Ｐゴシック" pitchFamily="24" charset="-128"/>
                <a:cs typeface="ＭＳ Ｐゴシック" pitchFamily="24" charset="-128"/>
              </a:rPr>
              <a:t>    Rejoice, O people of Zion!</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Shout in triumph, O people of Jerusalem!</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Look, your king is coming to you.</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He is righteous and victorious,</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yet he is humble, riding on a donkey—</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riding on a donkey’s colt.</a:t>
            </a:r>
          </a:p>
          <a:p>
            <a:r>
              <a:rPr kumimoji="1" lang="en-US" sz="1200" b="1" kern="1200" baseline="30000">
                <a:solidFill>
                  <a:schemeClr val="tx1"/>
                </a:solidFill>
                <a:effectLst/>
                <a:latin typeface="Times New Roman" pitchFamily="-111" charset="0"/>
                <a:ea typeface="ＭＳ Ｐゴシック" pitchFamily="24" charset="-128"/>
                <a:cs typeface="ＭＳ Ｐゴシック" pitchFamily="24" charset="-128"/>
              </a:rPr>
              <a:t>10</a:t>
            </a:r>
            <a:r>
              <a:rPr kumimoji="1" lang="en-US" sz="1200" kern="1200">
                <a:solidFill>
                  <a:schemeClr val="tx1"/>
                </a:solidFill>
                <a:effectLst/>
                <a:latin typeface="Times New Roman" pitchFamily="-111" charset="0"/>
                <a:ea typeface="ＭＳ Ｐゴシック" pitchFamily="24" charset="-128"/>
                <a:cs typeface="ＭＳ Ｐゴシック" pitchFamily="24" charset="-128"/>
              </a:rPr>
              <a:t> I will remove the battle chariots from Israel</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and the warhorses from Jerusalem.</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I will destroy all the weapons used in battle,</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and your king will bring peace to the nations.</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His realm will stretch from sea to sea</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and from the Euphrates River to the ends of the earth.</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_________________</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LC-07-Presentation-6</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OS-38-Zechariah-145</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880E400-09E7-E346-BADC-7D664C8590B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4780160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a:extLst>
              <a:ext uri="{FF2B5EF4-FFF2-40B4-BE49-F238E27FC236}">
                <a16:creationId xmlns:a16="http://schemas.microsoft.com/office/drawing/2014/main" id="{3BA1E50A-850B-8645-5035-6EEA065964E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6" name="Text Box 2">
            <a:extLst>
              <a:ext uri="{FF2B5EF4-FFF2-40B4-BE49-F238E27FC236}">
                <a16:creationId xmlns:a16="http://schemas.microsoft.com/office/drawing/2014/main" id="{5F71495F-E573-A700-4334-C374626FD47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b="1"/>
              <a:t>Mark 11:14</a:t>
            </a:r>
            <a:r>
              <a:rPr lang="en-US" altLang="en-US"/>
              <a:t> </a:t>
            </a:r>
            <a:r>
              <a:rPr lang="en-US" sz="1200" kern="1200">
                <a:solidFill>
                  <a:schemeClr val="tx1"/>
                </a:solidFill>
                <a:effectLst/>
                <a:latin typeface="+mn-lt"/>
                <a:ea typeface="+mn-ea"/>
                <a:cs typeface="+mn-cs"/>
              </a:rPr>
              <a:t>Then Jesus said to the tree, “May no one ever eat your fruit again!” And the disciples heard him say it. </a:t>
            </a:r>
            <a:endParaRPr lang="en-US" altLang="en-US"/>
          </a:p>
        </p:txBody>
      </p:sp>
    </p:spTree>
    <p:extLst>
      <p:ext uri="{BB962C8B-B14F-4D97-AF65-F5344CB8AC3E}">
        <p14:creationId xmlns:p14="http://schemas.microsoft.com/office/powerpoint/2010/main" val="81433641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0369F5-840B-3640-8B7E-16ABC71C3D1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3442" name="Rectangle 1026"/>
          <p:cNvSpPr>
            <a:spLocks noGrp="1" noRot="1" noChangeAspect="1" noChangeArrowheads="1" noTextEdit="1"/>
          </p:cNvSpPr>
          <p:nvPr>
            <p:ph type="sldImg"/>
          </p:nvPr>
        </p:nvSpPr>
        <p:spPr>
          <a:ln/>
        </p:spPr>
      </p:sp>
      <p:sp>
        <p:nvSpPr>
          <p:cNvPr id="573443"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Jesus invested his final week in Jerusalem and Bethany east of it, going back and forth from Bethany to the city in a purposeful series of events designed to end in his crucifixion and resurrection.</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Common-437</a:t>
            </a:r>
          </a:p>
          <a:p>
            <a:pPr eaLnBrk="1" hangingPunct="1"/>
            <a:r>
              <a:rPr lang="en-US" dirty="0">
                <a:latin typeface="Times New Roman" charset="0"/>
                <a:ea typeface="ＭＳ Ｐゴシック" charset="0"/>
                <a:cs typeface="ＭＳ Ｐゴシック" charset="0"/>
              </a:rPr>
              <a:t>LC-00-NT Chronology-43</a:t>
            </a:r>
          </a:p>
          <a:p>
            <a:pPr eaLnBrk="1" hangingPunct="1"/>
            <a:r>
              <a:rPr lang="en-US" dirty="0">
                <a:latin typeface="Times New Roman" charset="0"/>
                <a:ea typeface="ＭＳ Ｐゴシック" charset="0"/>
                <a:cs typeface="ＭＳ Ｐゴシック" charset="0"/>
              </a:rPr>
              <a:t>LC-08-Official Presentation-22, 60, 92</a:t>
            </a:r>
          </a:p>
          <a:p>
            <a:pPr eaLnBrk="1" hangingPunct="1"/>
            <a:r>
              <a:rPr lang="en-US" dirty="0">
                <a:latin typeface="Times New Roman" charset="0"/>
                <a:ea typeface="ＭＳ Ｐゴシック" charset="0"/>
                <a:cs typeface="ＭＳ Ｐゴシック" charset="0"/>
              </a:rPr>
              <a:t>LC-09-Rejection-9</a:t>
            </a:r>
          </a:p>
          <a:p>
            <a:pPr eaLnBrk="1" hangingPunct="1"/>
            <a:r>
              <a:rPr lang="en-US" dirty="0">
                <a:latin typeface="Times New Roman" charset="0"/>
                <a:ea typeface="ＭＳ Ｐゴシック" charset="0"/>
                <a:cs typeface="ＭＳ Ｐゴシック" charset="0"/>
              </a:rPr>
              <a:t>NS-01-Matt15-28-slide 141</a:t>
            </a:r>
          </a:p>
          <a:p>
            <a:pPr eaLnBrk="1" hangingPunct="1"/>
            <a:r>
              <a:rPr lang="en-US" dirty="0">
                <a:latin typeface="Times New Roman" charset="0"/>
                <a:ea typeface="ＭＳ Ｐゴシック" charset="0"/>
                <a:cs typeface="ＭＳ Ｐゴシック" charset="0"/>
              </a:rPr>
              <a:t>NS-02-Mark9-16-slide 105</a:t>
            </a:r>
          </a:p>
          <a:p>
            <a:pPr eaLnBrk="1" hangingPunct="1"/>
            <a:r>
              <a:rPr lang="en-US" dirty="0">
                <a:latin typeface="Times New Roman" charset="0"/>
                <a:ea typeface="ＭＳ Ｐゴシック" charset="0"/>
                <a:cs typeface="ＭＳ Ｐゴシック" charset="0"/>
              </a:rPr>
              <a:t>NS-03-Luke13-24-slide 224</a:t>
            </a:r>
          </a:p>
          <a:p>
            <a:pPr eaLnBrk="1" hangingPunct="1"/>
            <a:r>
              <a:rPr lang="en-US" dirty="0">
                <a:latin typeface="Times New Roman" charset="0"/>
                <a:ea typeface="ＭＳ Ｐゴシック" charset="0"/>
                <a:cs typeface="ＭＳ Ｐゴシック" charset="0"/>
              </a:rPr>
              <a:t>NS-04-John12-21-slide 295</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cleansed the temple twice:</a:t>
            </a:r>
          </a:p>
          <a:p>
            <a:r>
              <a:rPr lang="en-US" dirty="0"/>
              <a:t>(1) Only John's gospel notes first time at the beginning of his ministry (John 2:13-24). This text is in the following slides.</a:t>
            </a:r>
          </a:p>
          <a:p>
            <a:r>
              <a:rPr lang="en-US" dirty="0"/>
              <a:t>(2) Three years later, Jesus had to do it all over once again, as noted in the Synoptics above.</a:t>
            </a:r>
          </a:p>
          <a:p>
            <a:r>
              <a:rPr lang="en-US" dirty="0"/>
              <a:t>___________</a:t>
            </a:r>
          </a:p>
          <a:p>
            <a:r>
              <a:rPr lang="en-US" dirty="0"/>
              <a:t>LC-07-Official Presentation-39</a:t>
            </a:r>
          </a:p>
          <a:p>
            <a:r>
              <a:rPr lang="en-US" dirty="0"/>
              <a:t>NS-01-Matt15-28—slide 134</a:t>
            </a:r>
          </a:p>
          <a:p>
            <a:r>
              <a:rPr lang="en-US" dirty="0"/>
              <a:t>NS-02-Mark9-16—slide 74</a:t>
            </a:r>
          </a:p>
          <a:p>
            <a:r>
              <a:rPr lang="en-US" dirty="0"/>
              <a:t>NS-03-Luke13-24—slide 123</a:t>
            </a:r>
          </a:p>
          <a:p>
            <a:r>
              <a:rPr lang="en-US" dirty="0"/>
              <a:t>NS-04-John1-11—slide 226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9544017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39177365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39710576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94209863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27490780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7892741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62673986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1652845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931273-8000-044B-B81E-FEDF7DB6ABC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spcBef>
                <a:spcPct val="0"/>
              </a:spcBef>
            </a:pPr>
            <a:r>
              <a:rPr lang="en-US" sz="2400" dirty="0">
                <a:latin typeface="Times New Roman" charset="0"/>
                <a:ea typeface="ＭＳ Ｐゴシック" charset="0"/>
                <a:cs typeface="ＭＳ Ｐゴシック" charset="0"/>
              </a:rPr>
              <a:t>John leaves out the many details of Passion Week noted in the Synoptics except his anointing and Triumphal Entry, choosing instead to highlight the prediction of his death and the unbelief of the leaders. He also places the anointing BEFORE the Triumphal Entry whereas Matthew and Mark place it afterwards.</a:t>
            </a:r>
          </a:p>
          <a:p>
            <a:pPr>
              <a:spcBef>
                <a:spcPct val="0"/>
              </a:spcBef>
            </a:pPr>
            <a:r>
              <a:rPr lang="en-US" sz="2400" dirty="0">
                <a:latin typeface="Times New Roman" charset="0"/>
                <a:ea typeface="ＭＳ Ｐゴシック" charset="0"/>
                <a:cs typeface="ＭＳ Ｐゴシック" charset="0"/>
              </a:rPr>
              <a:t>____________</a:t>
            </a:r>
          </a:p>
          <a:p>
            <a:pPr>
              <a:spcBef>
                <a:spcPct val="0"/>
              </a:spcBef>
            </a:pPr>
            <a:r>
              <a:rPr lang="en-US" sz="2400" dirty="0">
                <a:latin typeface="Times New Roman" charset="0"/>
                <a:ea typeface="ＭＳ Ｐゴシック" charset="0"/>
                <a:cs typeface="ＭＳ Ｐゴシック" charset="0"/>
              </a:rPr>
              <a:t>Common-438</a:t>
            </a:r>
          </a:p>
          <a:p>
            <a:pPr>
              <a:spcBef>
                <a:spcPct val="0"/>
              </a:spcBef>
            </a:pPr>
            <a:r>
              <a:rPr lang="en-US" sz="2400" dirty="0">
                <a:latin typeface="Times New Roman" charset="0"/>
                <a:ea typeface="ＭＳ Ｐゴシック" charset="0"/>
                <a:cs typeface="ＭＳ Ｐゴシック" charset="0"/>
              </a:rPr>
              <a:t>LC-07-Official Presentation-</a:t>
            </a:r>
            <a:r>
              <a:rPr lang="he-IL" sz="2400" dirty="0">
                <a:latin typeface="Times New Roman" charset="0"/>
                <a:ea typeface="ＭＳ Ｐゴシック" charset="0"/>
                <a:cs typeface="ＭＳ Ｐゴシック" charset="0"/>
              </a:rPr>
              <a:t>18</a:t>
            </a:r>
            <a:endParaRPr lang="en-US" sz="2400" dirty="0">
              <a:latin typeface="Times New Roman" charset="0"/>
              <a:ea typeface="ＭＳ Ｐゴシック" charset="0"/>
              <a:cs typeface="ＭＳ Ｐゴシック" charset="0"/>
            </a:endParaRPr>
          </a:p>
          <a:p>
            <a:pPr eaLnBrk="1" hangingPunct="1"/>
            <a:r>
              <a:rPr lang="en-US" sz="2400" dirty="0">
                <a:latin typeface="Times New Roman" charset="0"/>
                <a:ea typeface="ＭＳ Ｐゴシック" charset="0"/>
                <a:cs typeface="ＭＳ Ｐゴシック" charset="0"/>
              </a:rPr>
              <a:t>NS-01-Matt15-28-slide 183</a:t>
            </a:r>
          </a:p>
          <a:p>
            <a:pPr eaLnBrk="1" hangingPunct="1"/>
            <a:r>
              <a:rPr lang="en-US" sz="2400" dirty="0">
                <a:latin typeface="Times New Roman" charset="0"/>
                <a:ea typeface="ＭＳ Ｐゴシック" charset="0"/>
                <a:cs typeface="ＭＳ Ｐゴシック" charset="0"/>
              </a:rPr>
              <a:t>NS-02-Mark9-16-slide 130</a:t>
            </a:r>
          </a:p>
          <a:p>
            <a:pPr eaLnBrk="1" hangingPunct="1"/>
            <a:r>
              <a:rPr lang="en-US" sz="2400" dirty="0">
                <a:latin typeface="Times New Roman" charset="0"/>
                <a:ea typeface="ＭＳ Ｐゴシック" charset="0"/>
                <a:cs typeface="ＭＳ Ｐゴシック" charset="0"/>
              </a:rPr>
              <a:t>NS-03-Luke13-24-slide 104</a:t>
            </a:r>
          </a:p>
          <a:p>
            <a:pPr eaLnBrk="1" hangingPunct="1"/>
            <a:r>
              <a:rPr lang="en-US" sz="2400" dirty="0">
                <a:latin typeface="Times New Roman" charset="0"/>
                <a:ea typeface="ＭＳ Ｐゴシック" charset="0"/>
                <a:cs typeface="ＭＳ Ｐゴシック" charset="0"/>
              </a:rPr>
              <a:t>NS-04-John12-21-slide 4</a:t>
            </a:r>
          </a:p>
          <a:p>
            <a:pPr>
              <a:spcBef>
                <a:spcPct val="0"/>
              </a:spcBef>
            </a:pPr>
            <a:endParaRPr lang="en-US" sz="24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178706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46102609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82506776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3856357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52143252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7359861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53079454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13244528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9630093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17742981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From Paul Tanner Notes:</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New Testament authors (including Jesus!) make frequent reference to Isaiah and attribute the quotation to the prophet Isaiah. Note that Jn 12:38-41 quotes Isa 53:1 and 6:9, and attributes them both to Isaiah (cf. Mt 3:3; 12:17; Lk 3:4; Acts 8:28; Rom 9:27-33; 10:16-21).”</a:t>
            </a:r>
            <a:endParaRPr lang="en-US" dirty="0"/>
          </a:p>
        </p:txBody>
      </p:sp>
    </p:spTree>
    <p:extLst>
      <p:ext uri="{BB962C8B-B14F-4D97-AF65-F5344CB8AC3E}">
        <p14:creationId xmlns:p14="http://schemas.microsoft.com/office/powerpoint/2010/main" val="332296131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في عام 539 ق. م. في أثناء حُكْمِ داريوس، قرأ دانيال الكلام الوارد في إرميا 25: 11-12 الذي حدَّد فترة السبي بـِ 70 سنةً (605-536 ق.م.)، أو بكلماتٍ أُخرى، بعْدَ ثلاث سنواتٍ فقط (دانيال 9: 1-2). ولكن توجد طريقةٌ أُخرى للنظر إلى السبعين عامًا وهي أنَّ الهيكل كان في حالة خرابٍ من عام 586 ق. م. حتَّى 516 ق. م. وهي السنة التي اكتمل فيها بناءُ الهيكل الثاني.</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لا يخبرنا إرميا بالتحديد عن السنة التي بدأ بها السبي (الذي دام 70 عامًا) والسنة التي انتهى بها.</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ولكن يمكننا في الواقع تحديد ذلك بطريقتين- إمَّا أنَّه كان يقصد أنَّ سبي الشعب بدأ من سبي دانيال (605 ق. م.) إلى سنة عودة الشعب كلِّه (في عام 536 ق. م.)، وإمَّا أنَّ المقصود هو سبي الهيكل من سنة تدميره في 586 ق. م. إلى سنة إعادة بنائه في 516 ق. م.</a:t>
            </a:r>
            <a:endParaRPr lang="ar-JO" b="0" dirty="0">
              <a:effectLst/>
            </a:endParaRPr>
          </a:p>
          <a:p>
            <a:endParaRPr lang="ar-JO" dirty="0">
              <a:latin typeface="Arial" panose="020B0604020202020204" pitchFamily="34" charset="0"/>
              <a:ea typeface="ＭＳ Ｐゴシック"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Common-320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BE-27-Daniel-89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ES-26-Restoration of Israel-186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OB-13-Persians-46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OS-12-2Kings-231</a:t>
            </a:r>
          </a:p>
          <a:p>
            <a:r>
              <a:rPr lang="en-US" dirty="0">
                <a:cs typeface="ＭＳ Ｐゴシック" charset="0"/>
              </a:rPr>
              <a:t>OS-14-2Chron-287</a:t>
            </a:r>
          </a:p>
          <a:p>
            <a:r>
              <a:rPr lang="en-US" dirty="0">
                <a:cs typeface="ＭＳ Ｐゴシック" charset="0"/>
              </a:rPr>
              <a:t>OS-15-Ezra-14</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cs typeface="ＭＳ Ｐゴシック" charset="0"/>
              </a:rPr>
              <a:t>OS-Esther</a:t>
            </a:r>
          </a:p>
          <a:p>
            <a:r>
              <a:rPr lang="en-US" b="0" dirty="0">
                <a:latin typeface="Times New Roman" charset="0"/>
                <a:ea typeface="ＭＳ Ｐゴシック" charset="0"/>
                <a:cs typeface="ＭＳ Ｐゴシック" charset="0"/>
              </a:rPr>
              <a:t>OS-24-Jeremiah-53, 141</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OS-37-Haggai-9, 32</a:t>
            </a:r>
          </a:p>
          <a:p>
            <a:r>
              <a:rPr lang="en-US" dirty="0">
                <a:cs typeface="ＭＳ Ｐゴシック" charset="0"/>
              </a:rPr>
              <a:t>OS-Zechariah-15</a:t>
            </a:r>
          </a:p>
        </p:txBody>
      </p:sp>
    </p:spTree>
    <p:extLst>
      <p:ext uri="{BB962C8B-B14F-4D97-AF65-F5344CB8AC3E}">
        <p14:creationId xmlns:p14="http://schemas.microsoft.com/office/powerpoint/2010/main" val="210720334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09240924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C2DF5548-4829-8274-230C-F4CDB39DB1E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2FFDC9AC-9EEA-4680-EF0E-26BC1971E0E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11:20</a:t>
            </a:r>
            <a:r>
              <a:rPr lang="en-US" sz="1200" kern="1200">
                <a:solidFill>
                  <a:schemeClr val="tx1"/>
                </a:solidFill>
                <a:effectLst/>
                <a:latin typeface="+mn-lt"/>
                <a:ea typeface="+mn-ea"/>
                <a:cs typeface="+mn-cs"/>
              </a:rPr>
              <a:t>    The next morning as they passed by the fig tree he had cursed, the disciples noticed it had withered from the roots up. </a:t>
            </a:r>
            <a:endParaRPr lang="en-US"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9EB57415-1D39-3A17-D80C-AD97BC40A06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8D3C7B6A-29E5-4585-0F1E-32FD7C9B56D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11:21</a:t>
            </a:r>
            <a:r>
              <a:rPr lang="en-US" sz="1200" kern="1200">
                <a:solidFill>
                  <a:schemeClr val="tx1"/>
                </a:solidFill>
                <a:effectLst/>
                <a:latin typeface="+mn-lt"/>
                <a:ea typeface="+mn-ea"/>
                <a:cs typeface="+mn-cs"/>
              </a:rPr>
              <a:t>   Peter remembered what Jesus had said to the tree on the previous day and exclaimed, “Look, Rabbi! The fig tree you cursed has withered and died!”</a:t>
            </a:r>
            <a:endParaRPr lang="en-US"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B3A10701-A859-F4E6-BA78-A2A73B08263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E4069F2E-CDB4-F4F3-741C-C7124D9A52F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11:22-23</a:t>
            </a:r>
            <a:r>
              <a:rPr lang="en-US" sz="1200" kern="1200">
                <a:solidFill>
                  <a:schemeClr val="tx1"/>
                </a:solidFill>
                <a:effectLst/>
                <a:latin typeface="+mn-lt"/>
                <a:ea typeface="+mn-ea"/>
                <a:cs typeface="+mn-cs"/>
              </a:rPr>
              <a:t>    Then Jesus said to the disciples, “Have faith in God. </a:t>
            </a:r>
            <a:r>
              <a:rPr lang="en-US" sz="1200" b="1" kern="1200" baseline="30000">
                <a:solidFill>
                  <a:schemeClr val="tx1"/>
                </a:solidFill>
                <a:effectLst/>
                <a:latin typeface="+mn-lt"/>
                <a:ea typeface="+mn-ea"/>
                <a:cs typeface="+mn-cs"/>
              </a:rPr>
              <a:t>23</a:t>
            </a:r>
            <a:r>
              <a:rPr lang="en-US" sz="1200" kern="1200">
                <a:solidFill>
                  <a:schemeClr val="tx1"/>
                </a:solidFill>
                <a:effectLst/>
                <a:latin typeface="+mn-lt"/>
                <a:ea typeface="+mn-ea"/>
                <a:cs typeface="+mn-cs"/>
              </a:rPr>
              <a:t> I tell you the truth, you can say to this mountain, ‘May you be lifted up and thrown into the sea,’ and it will happen. But you must really believe it will happen and have no doubt in your heart."</a:t>
            </a:r>
            <a:endParaRPr lang="en-US"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127F3B20-AC73-1390-F076-88EF3418101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34DCCB80-2F10-7282-8A26-738D3E6B37F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11:24-25</a:t>
            </a:r>
            <a:r>
              <a:rPr lang="en-US" sz="1200" kern="1200">
                <a:solidFill>
                  <a:schemeClr val="tx1"/>
                </a:solidFill>
                <a:effectLst/>
                <a:latin typeface="+mn-lt"/>
                <a:ea typeface="+mn-ea"/>
                <a:cs typeface="+mn-cs"/>
              </a:rPr>
              <a:t>    I tell you, you can pray for anything, and if you believe that you’ve received it, it will be yours. </a:t>
            </a:r>
            <a:r>
              <a:rPr lang="en-US" sz="1200" b="1" kern="1200" baseline="30000">
                <a:solidFill>
                  <a:schemeClr val="tx1"/>
                </a:solidFill>
                <a:effectLst/>
                <a:latin typeface="+mn-lt"/>
                <a:ea typeface="+mn-ea"/>
                <a:cs typeface="+mn-cs"/>
              </a:rPr>
              <a:t>25</a:t>
            </a:r>
            <a:r>
              <a:rPr lang="en-US" sz="1200" kern="1200">
                <a:solidFill>
                  <a:schemeClr val="tx1"/>
                </a:solidFill>
                <a:effectLst/>
                <a:latin typeface="+mn-lt"/>
                <a:ea typeface="+mn-ea"/>
                <a:cs typeface="+mn-cs"/>
              </a:rPr>
              <a:t> But when you are praying, first forgive anyone you are holding a grudge against, so that your Father in heaven will forgive your sins, too.” </a:t>
            </a:r>
            <a:endParaRPr lang="en-US"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0369F5-840B-3640-8B7E-16ABC71C3D1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3442" name="Rectangle 1026"/>
          <p:cNvSpPr>
            <a:spLocks noGrp="1" noRot="1" noChangeAspect="1" noChangeArrowheads="1" noTextEdit="1"/>
          </p:cNvSpPr>
          <p:nvPr>
            <p:ph type="sldImg"/>
          </p:nvPr>
        </p:nvSpPr>
        <p:spPr>
          <a:ln/>
        </p:spPr>
      </p:sp>
      <p:sp>
        <p:nvSpPr>
          <p:cNvPr id="573443"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Jesus invested his final week in Jerusalem and Bethany east of it, going back and forth from Bethany to the city in a purposeful series of events designed to end in his crucifixion and resurrection.</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Common-437</a:t>
            </a:r>
          </a:p>
          <a:p>
            <a:pPr eaLnBrk="1" hangingPunct="1"/>
            <a:r>
              <a:rPr lang="en-US" dirty="0">
                <a:latin typeface="Times New Roman" charset="0"/>
                <a:ea typeface="ＭＳ Ｐゴシック" charset="0"/>
                <a:cs typeface="ＭＳ Ｐゴシック" charset="0"/>
              </a:rPr>
              <a:t>LC-00-NT Chronology-43</a:t>
            </a:r>
          </a:p>
          <a:p>
            <a:pPr eaLnBrk="1" hangingPunct="1"/>
            <a:r>
              <a:rPr lang="en-US" dirty="0">
                <a:latin typeface="Times New Roman" charset="0"/>
                <a:ea typeface="ＭＳ Ｐゴシック" charset="0"/>
                <a:cs typeface="ＭＳ Ｐゴシック" charset="0"/>
              </a:rPr>
              <a:t>LC-08-Official Presentation-22, 60, 92</a:t>
            </a:r>
          </a:p>
          <a:p>
            <a:pPr eaLnBrk="1" hangingPunct="1"/>
            <a:r>
              <a:rPr lang="en-US" dirty="0">
                <a:latin typeface="Times New Roman" charset="0"/>
                <a:ea typeface="ＭＳ Ｐゴシック" charset="0"/>
                <a:cs typeface="ＭＳ Ｐゴシック" charset="0"/>
              </a:rPr>
              <a:t>LC-09-Rejection-9</a:t>
            </a:r>
          </a:p>
          <a:p>
            <a:pPr eaLnBrk="1" hangingPunct="1"/>
            <a:r>
              <a:rPr lang="en-US" dirty="0">
                <a:latin typeface="Times New Roman" charset="0"/>
                <a:ea typeface="ＭＳ Ｐゴシック" charset="0"/>
                <a:cs typeface="ＭＳ Ｐゴシック" charset="0"/>
              </a:rPr>
              <a:t>NS-01-Matt15-28-slide 141</a:t>
            </a:r>
          </a:p>
          <a:p>
            <a:pPr eaLnBrk="1" hangingPunct="1"/>
            <a:r>
              <a:rPr lang="en-US" dirty="0">
                <a:latin typeface="Times New Roman" charset="0"/>
                <a:ea typeface="ＭＳ Ｐゴシック" charset="0"/>
                <a:cs typeface="ＭＳ Ｐゴシック" charset="0"/>
              </a:rPr>
              <a:t>NS-02-Mark9-16-slide 105</a:t>
            </a:r>
          </a:p>
          <a:p>
            <a:pPr eaLnBrk="1" hangingPunct="1"/>
            <a:r>
              <a:rPr lang="en-US" dirty="0">
                <a:latin typeface="Times New Roman" charset="0"/>
                <a:ea typeface="ＭＳ Ｐゴシック" charset="0"/>
                <a:cs typeface="ＭＳ Ｐゴシック" charset="0"/>
              </a:rPr>
              <a:t>NS-03-Luke13-24-slide 224</a:t>
            </a:r>
          </a:p>
          <a:p>
            <a:pPr eaLnBrk="1" hangingPunct="1"/>
            <a:r>
              <a:rPr lang="en-US" dirty="0">
                <a:latin typeface="Times New Roman" charset="0"/>
                <a:ea typeface="ＭＳ Ｐゴシック" charset="0"/>
                <a:cs typeface="ＭＳ Ｐゴシック" charset="0"/>
              </a:rPr>
              <a:t>NS-04-John12-21-slide 295</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a:solidFill>
                  <a:schemeClr val="tx1"/>
                </a:solidFill>
                <a:effectLst/>
                <a:latin typeface="+mn-lt"/>
                <a:ea typeface="+mn-ea"/>
                <a:cs typeface="+mn-cs"/>
              </a:rPr>
              <a:t>Matt. 21:45</a:t>
            </a:r>
            <a:r>
              <a:rPr lang="en-US" sz="1200" kern="1200">
                <a:solidFill>
                  <a:schemeClr val="tx1"/>
                </a:solidFill>
                <a:effectLst/>
                <a:latin typeface="+mn-lt"/>
                <a:ea typeface="+mn-ea"/>
                <a:cs typeface="+mn-cs"/>
              </a:rPr>
              <a:t>    When the leading priests and Pharisees heard this parable, they realized he was telling the story against them—they were the wicked farmers. </a:t>
            </a:r>
            <a:r>
              <a:rPr lang="en-US" sz="1200" b="1" kern="1200" baseline="30000">
                <a:solidFill>
                  <a:schemeClr val="tx1"/>
                </a:solidFill>
                <a:effectLst/>
                <a:latin typeface="+mn-lt"/>
                <a:ea typeface="+mn-ea"/>
                <a:cs typeface="+mn-cs"/>
              </a:rPr>
              <a:t>46</a:t>
            </a:r>
            <a:r>
              <a:rPr lang="en-US" sz="1200" kern="1200">
                <a:solidFill>
                  <a:schemeClr val="tx1"/>
                </a:solidFill>
                <a:effectLst/>
                <a:latin typeface="+mn-lt"/>
                <a:ea typeface="+mn-ea"/>
                <a:cs typeface="+mn-cs"/>
              </a:rPr>
              <a:t> They wanted to arrest him, but they were afraid of the crowds, who considered Jesus to be a prophet.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Parable of the Great Feast</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22:1</a:t>
            </a:r>
            <a:r>
              <a:rPr lang="en-US" sz="1200" kern="1200">
                <a:solidFill>
                  <a:schemeClr val="tx1"/>
                </a:solidFill>
                <a:effectLst/>
                <a:latin typeface="+mn-lt"/>
                <a:ea typeface="+mn-ea"/>
                <a:cs typeface="+mn-cs"/>
              </a:rPr>
              <a:t>    Jesus also told them other parables. He said, </a:t>
            </a:r>
            <a:r>
              <a:rPr lang="en-US" sz="1200" b="1" kern="1200" baseline="30000">
                <a:solidFill>
                  <a:schemeClr val="tx1"/>
                </a:solidFill>
                <a:effectLst/>
                <a:latin typeface="+mn-lt"/>
                <a:ea typeface="+mn-ea"/>
                <a:cs typeface="+mn-cs"/>
              </a:rPr>
              <a:t>2</a:t>
            </a:r>
            <a:r>
              <a:rPr lang="en-US" sz="1200" kern="1200">
                <a:solidFill>
                  <a:schemeClr val="tx1"/>
                </a:solidFill>
                <a:effectLst/>
                <a:latin typeface="+mn-lt"/>
                <a:ea typeface="+mn-ea"/>
                <a:cs typeface="+mn-cs"/>
              </a:rPr>
              <a:t> “The Kingdom of Heaven can be illustrated by the story of a king who prepared a great wedding feast for his son. </a:t>
            </a:r>
            <a:r>
              <a:rPr lang="en-US" sz="1200" b="1" kern="1200" baseline="30000">
                <a:solidFill>
                  <a:schemeClr val="tx1"/>
                </a:solidFill>
                <a:effectLst/>
                <a:latin typeface="+mn-lt"/>
                <a:ea typeface="+mn-ea"/>
                <a:cs typeface="+mn-cs"/>
              </a:rPr>
              <a:t>3</a:t>
            </a:r>
            <a:r>
              <a:rPr lang="en-US" sz="1200" kern="1200">
                <a:solidFill>
                  <a:schemeClr val="tx1"/>
                </a:solidFill>
                <a:effectLst/>
                <a:latin typeface="+mn-lt"/>
                <a:ea typeface="+mn-ea"/>
                <a:cs typeface="+mn-cs"/>
              </a:rPr>
              <a:t> When the banquet was ready, he sent his servants to notify those who were invited. But they all refused to come!</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22:4</a:t>
            </a:r>
            <a:r>
              <a:rPr lang="en-US" sz="1200" kern="1200">
                <a:solidFill>
                  <a:schemeClr val="tx1"/>
                </a:solidFill>
                <a:effectLst/>
                <a:latin typeface="+mn-lt"/>
                <a:ea typeface="+mn-ea"/>
                <a:cs typeface="+mn-cs"/>
              </a:rPr>
              <a:t>    “So he sent other servants to tell them, ‘The feast has been prepared. The bulls and fattened cattle have been killed, and everything is ready. Come to the banquet!’ </a:t>
            </a:r>
            <a:r>
              <a:rPr lang="en-US" sz="1200" b="1" kern="1200" baseline="30000">
                <a:solidFill>
                  <a:schemeClr val="tx1"/>
                </a:solidFill>
                <a:effectLst/>
                <a:latin typeface="+mn-lt"/>
                <a:ea typeface="+mn-ea"/>
                <a:cs typeface="+mn-cs"/>
              </a:rPr>
              <a:t>5</a:t>
            </a:r>
            <a:r>
              <a:rPr lang="en-US" sz="1200" kern="1200">
                <a:solidFill>
                  <a:schemeClr val="tx1"/>
                </a:solidFill>
                <a:effectLst/>
                <a:latin typeface="+mn-lt"/>
                <a:ea typeface="+mn-ea"/>
                <a:cs typeface="+mn-cs"/>
              </a:rPr>
              <a:t> But the guests he had invited ignored them and went their own way, one to his farm, another to his business. </a:t>
            </a:r>
            <a:r>
              <a:rPr lang="en-US" sz="1200" b="1" kern="1200" baseline="30000">
                <a:solidFill>
                  <a:schemeClr val="tx1"/>
                </a:solidFill>
                <a:effectLst/>
                <a:latin typeface="+mn-lt"/>
                <a:ea typeface="+mn-ea"/>
                <a:cs typeface="+mn-cs"/>
              </a:rPr>
              <a:t>6</a:t>
            </a:r>
            <a:r>
              <a:rPr lang="en-US" sz="1200" kern="1200">
                <a:solidFill>
                  <a:schemeClr val="tx1"/>
                </a:solidFill>
                <a:effectLst/>
                <a:latin typeface="+mn-lt"/>
                <a:ea typeface="+mn-ea"/>
                <a:cs typeface="+mn-cs"/>
              </a:rPr>
              <a:t> Others seized his messengers and insulted them and killed them.</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22:7</a:t>
            </a:r>
            <a:r>
              <a:rPr lang="en-US" sz="1200" kern="1200">
                <a:solidFill>
                  <a:schemeClr val="tx1"/>
                </a:solidFill>
                <a:effectLst/>
                <a:latin typeface="+mn-lt"/>
                <a:ea typeface="+mn-ea"/>
                <a:cs typeface="+mn-cs"/>
              </a:rPr>
              <a:t>    “The king was furious, and he sent out his army to destroy the murderers and burn their town. </a:t>
            </a:r>
            <a:r>
              <a:rPr lang="en-US" sz="1200" b="1" kern="1200" baseline="30000">
                <a:solidFill>
                  <a:schemeClr val="tx1"/>
                </a:solidFill>
                <a:effectLst/>
                <a:latin typeface="+mn-lt"/>
                <a:ea typeface="+mn-ea"/>
                <a:cs typeface="+mn-cs"/>
              </a:rPr>
              <a:t>8</a:t>
            </a:r>
            <a:r>
              <a:rPr lang="en-US" sz="1200" kern="1200">
                <a:solidFill>
                  <a:schemeClr val="tx1"/>
                </a:solidFill>
                <a:effectLst/>
                <a:latin typeface="+mn-lt"/>
                <a:ea typeface="+mn-ea"/>
                <a:cs typeface="+mn-cs"/>
              </a:rPr>
              <a:t> And he said to his servants, ‘The wedding feast is ready, and the guests I invited aren’t worthy of the honor. </a:t>
            </a:r>
            <a:r>
              <a:rPr lang="en-US" sz="1200" b="1" kern="1200" baseline="30000">
                <a:solidFill>
                  <a:schemeClr val="tx1"/>
                </a:solidFill>
                <a:effectLst/>
                <a:latin typeface="+mn-lt"/>
                <a:ea typeface="+mn-ea"/>
                <a:cs typeface="+mn-cs"/>
              </a:rPr>
              <a:t>9</a:t>
            </a:r>
            <a:r>
              <a:rPr lang="en-US" sz="1200" kern="1200">
                <a:solidFill>
                  <a:schemeClr val="tx1"/>
                </a:solidFill>
                <a:effectLst/>
                <a:latin typeface="+mn-lt"/>
                <a:ea typeface="+mn-ea"/>
                <a:cs typeface="+mn-cs"/>
              </a:rPr>
              <a:t> Now go out to the street corners and invite everyone you see.’ </a:t>
            </a:r>
            <a:r>
              <a:rPr lang="en-US" sz="1200" b="1" kern="1200" baseline="30000">
                <a:solidFill>
                  <a:schemeClr val="tx1"/>
                </a:solidFill>
                <a:effectLst/>
                <a:latin typeface="+mn-lt"/>
                <a:ea typeface="+mn-ea"/>
                <a:cs typeface="+mn-cs"/>
              </a:rPr>
              <a:t>10</a:t>
            </a:r>
            <a:r>
              <a:rPr lang="en-US" sz="1200" kern="1200">
                <a:solidFill>
                  <a:schemeClr val="tx1"/>
                </a:solidFill>
                <a:effectLst/>
                <a:latin typeface="+mn-lt"/>
                <a:ea typeface="+mn-ea"/>
                <a:cs typeface="+mn-cs"/>
              </a:rPr>
              <a:t> So the servants brought in everyone they could find, good and bad alike, and the banquet hall was filled with guests.</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22:11</a:t>
            </a:r>
            <a:r>
              <a:rPr lang="en-US" sz="1200" kern="1200">
                <a:solidFill>
                  <a:schemeClr val="tx1"/>
                </a:solidFill>
                <a:effectLst/>
                <a:latin typeface="+mn-lt"/>
                <a:ea typeface="+mn-ea"/>
                <a:cs typeface="+mn-cs"/>
              </a:rPr>
              <a:t>    “But when the king came in to meet the guests, he noticed a man who wasn’t wearing the proper clothes for a wedding. </a:t>
            </a:r>
            <a:r>
              <a:rPr lang="en-US" sz="1200" b="1" kern="1200" baseline="30000">
                <a:solidFill>
                  <a:schemeClr val="tx1"/>
                </a:solidFill>
                <a:effectLst/>
                <a:latin typeface="+mn-lt"/>
                <a:ea typeface="+mn-ea"/>
                <a:cs typeface="+mn-cs"/>
              </a:rPr>
              <a:t>12</a:t>
            </a:r>
            <a:r>
              <a:rPr lang="en-US" sz="1200" kern="1200">
                <a:solidFill>
                  <a:schemeClr val="tx1"/>
                </a:solidFill>
                <a:effectLst/>
                <a:latin typeface="+mn-lt"/>
                <a:ea typeface="+mn-ea"/>
                <a:cs typeface="+mn-cs"/>
              </a:rPr>
              <a:t> ‘Friend,’ he asked, ‘how is it that you are here without wedding clothes?’ But the man had no reply. </a:t>
            </a:r>
            <a:r>
              <a:rPr lang="en-US" sz="1200" b="1" kern="1200" baseline="30000">
                <a:solidFill>
                  <a:schemeClr val="tx1"/>
                </a:solidFill>
                <a:effectLst/>
                <a:latin typeface="+mn-lt"/>
                <a:ea typeface="+mn-ea"/>
                <a:cs typeface="+mn-cs"/>
              </a:rPr>
              <a:t>13</a:t>
            </a:r>
            <a:r>
              <a:rPr lang="en-US" sz="1200" kern="1200">
                <a:solidFill>
                  <a:schemeClr val="tx1"/>
                </a:solidFill>
                <a:effectLst/>
                <a:latin typeface="+mn-lt"/>
                <a:ea typeface="+mn-ea"/>
                <a:cs typeface="+mn-cs"/>
              </a:rPr>
              <a:t> Then the king said to his aides, ‘Bind his hands and feet and throw him into the outer darkness,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22:14</a:t>
            </a:r>
            <a:r>
              <a:rPr lang="en-US" sz="1200" kern="1200">
                <a:solidFill>
                  <a:schemeClr val="tx1"/>
                </a:solidFill>
                <a:effectLst/>
                <a:latin typeface="+mn-lt"/>
                <a:ea typeface="+mn-ea"/>
                <a:cs typeface="+mn-cs"/>
              </a:rPr>
              <a:t>    “For many are called, but few are chosen.” </a:t>
            </a:r>
          </a:p>
          <a:p>
            <a:endParaRPr lang="en-US"/>
          </a:p>
        </p:txBody>
      </p:sp>
      <p:sp>
        <p:nvSpPr>
          <p:cNvPr id="4" name="Slide Number Placeholder 3"/>
          <p:cNvSpPr>
            <a:spLocks noGrp="1"/>
          </p:cNvSpPr>
          <p:nvPr>
            <p:ph type="sldNum" sz="quarter" idx="5"/>
          </p:nvPr>
        </p:nvSpPr>
        <p:spPr/>
        <p:txBody>
          <a:bodyPr/>
          <a:lstStyle/>
          <a:p>
            <a:pPr marL="0" marR="0" lvl="0" indent="0" algn="r" defTabSz="947987"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947987"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a:ea typeface="+mn-ea"/>
              <a:cs typeface="Arial" charset="0"/>
            </a:endParaRPr>
          </a:p>
        </p:txBody>
      </p:sp>
    </p:spTree>
    <p:extLst>
      <p:ext uri="{BB962C8B-B14F-4D97-AF65-F5344CB8AC3E}">
        <p14:creationId xmlns:p14="http://schemas.microsoft.com/office/powerpoint/2010/main" val="242828435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111311398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27256398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sz="1200" b="1" kern="1200">
                <a:solidFill>
                  <a:schemeClr val="tx1"/>
                </a:solidFill>
                <a:effectLst/>
                <a:latin typeface="+mn-lt"/>
                <a:ea typeface="+mn-ea"/>
                <a:cs typeface="+mn-cs"/>
              </a:rPr>
              <a:t>Matt. 22:1</a:t>
            </a:r>
            <a:r>
              <a:rPr lang="en-US" sz="1200" kern="1200">
                <a:solidFill>
                  <a:schemeClr val="tx1"/>
                </a:solidFill>
                <a:effectLst/>
                <a:latin typeface="+mn-lt"/>
                <a:ea typeface="+mn-ea"/>
                <a:cs typeface="+mn-cs"/>
              </a:rPr>
              <a:t>    Jesus also told them other parables. He said, </a:t>
            </a:r>
            <a:r>
              <a:rPr lang="en-US" sz="1200" b="1" kern="1200" baseline="30000">
                <a:solidFill>
                  <a:schemeClr val="tx1"/>
                </a:solidFill>
                <a:effectLst/>
                <a:latin typeface="+mn-lt"/>
                <a:ea typeface="+mn-ea"/>
                <a:cs typeface="+mn-cs"/>
              </a:rPr>
              <a:t>2</a:t>
            </a:r>
            <a:r>
              <a:rPr lang="en-US" sz="1200" kern="1200">
                <a:solidFill>
                  <a:schemeClr val="tx1"/>
                </a:solidFill>
                <a:effectLst/>
                <a:latin typeface="+mn-lt"/>
                <a:ea typeface="+mn-ea"/>
                <a:cs typeface="+mn-cs"/>
              </a:rPr>
              <a:t> “The Kingdom of Heaven can be illustrated by the story of a king who prepared a great wedding feast for his son. </a:t>
            </a:r>
            <a:r>
              <a:rPr lang="en-US" sz="1200" b="1" kern="1200" baseline="30000">
                <a:solidFill>
                  <a:schemeClr val="tx1"/>
                </a:solidFill>
                <a:effectLst/>
                <a:latin typeface="+mn-lt"/>
                <a:ea typeface="+mn-ea"/>
                <a:cs typeface="+mn-cs"/>
              </a:rPr>
              <a:t>3</a:t>
            </a:r>
            <a:r>
              <a:rPr lang="en-US" sz="1200" kern="1200">
                <a:solidFill>
                  <a:schemeClr val="tx1"/>
                </a:solidFill>
                <a:effectLst/>
                <a:latin typeface="+mn-lt"/>
                <a:ea typeface="+mn-ea"/>
                <a:cs typeface="+mn-cs"/>
              </a:rPr>
              <a:t> When the banquet was ready, he sent his servants to notify those who were invited. But they all refused to come!</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22:4</a:t>
            </a:r>
            <a:r>
              <a:rPr lang="en-US" sz="1200" kern="1200">
                <a:solidFill>
                  <a:schemeClr val="tx1"/>
                </a:solidFill>
                <a:effectLst/>
                <a:latin typeface="+mn-lt"/>
                <a:ea typeface="+mn-ea"/>
                <a:cs typeface="+mn-cs"/>
              </a:rPr>
              <a:t>    “So he sent other servants to tell them, ‘The feast has been prepared. The bulls and fattened cattle have been killed, and everything is ready. Come to the banquet!’ </a:t>
            </a:r>
            <a:r>
              <a:rPr lang="en-US" sz="1200" b="1" kern="1200" baseline="30000">
                <a:solidFill>
                  <a:schemeClr val="tx1"/>
                </a:solidFill>
                <a:effectLst/>
                <a:latin typeface="+mn-lt"/>
                <a:ea typeface="+mn-ea"/>
                <a:cs typeface="+mn-cs"/>
              </a:rPr>
              <a:t>5</a:t>
            </a:r>
            <a:r>
              <a:rPr lang="en-US" sz="1200" kern="1200">
                <a:solidFill>
                  <a:schemeClr val="tx1"/>
                </a:solidFill>
                <a:effectLst/>
                <a:latin typeface="+mn-lt"/>
                <a:ea typeface="+mn-ea"/>
                <a:cs typeface="+mn-cs"/>
              </a:rPr>
              <a:t> But the guests he had invited ignored them and went their own way, one to his farm, another to his business. </a:t>
            </a:r>
            <a:r>
              <a:rPr lang="en-US" sz="1200" b="1" kern="1200" baseline="30000">
                <a:solidFill>
                  <a:schemeClr val="tx1"/>
                </a:solidFill>
                <a:effectLst/>
                <a:latin typeface="+mn-lt"/>
                <a:ea typeface="+mn-ea"/>
                <a:cs typeface="+mn-cs"/>
              </a:rPr>
              <a:t>6</a:t>
            </a:r>
            <a:r>
              <a:rPr lang="en-US" sz="1200" kern="1200">
                <a:solidFill>
                  <a:schemeClr val="tx1"/>
                </a:solidFill>
                <a:effectLst/>
                <a:latin typeface="+mn-lt"/>
                <a:ea typeface="+mn-ea"/>
                <a:cs typeface="+mn-cs"/>
              </a:rPr>
              <a:t> Others seized his messengers and insulted them and killed them.</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22:7</a:t>
            </a:r>
            <a:r>
              <a:rPr lang="en-US" sz="1200" kern="1200">
                <a:solidFill>
                  <a:schemeClr val="tx1"/>
                </a:solidFill>
                <a:effectLst/>
                <a:latin typeface="+mn-lt"/>
                <a:ea typeface="+mn-ea"/>
                <a:cs typeface="+mn-cs"/>
              </a:rPr>
              <a:t>    “The king was furious, and he sent out his army to destroy the murderers and burn their town. </a:t>
            </a:r>
            <a:r>
              <a:rPr lang="en-US" sz="1200" b="1" kern="1200" baseline="30000">
                <a:solidFill>
                  <a:schemeClr val="tx1"/>
                </a:solidFill>
                <a:effectLst/>
                <a:latin typeface="+mn-lt"/>
                <a:ea typeface="+mn-ea"/>
                <a:cs typeface="+mn-cs"/>
              </a:rPr>
              <a:t>8</a:t>
            </a:r>
            <a:r>
              <a:rPr lang="en-US" sz="1200" kern="1200">
                <a:solidFill>
                  <a:schemeClr val="tx1"/>
                </a:solidFill>
                <a:effectLst/>
                <a:latin typeface="+mn-lt"/>
                <a:ea typeface="+mn-ea"/>
                <a:cs typeface="+mn-cs"/>
              </a:rPr>
              <a:t> And he said to his servants, ‘The wedding feast is ready, and the guests I invited aren’t worthy of the honor. </a:t>
            </a:r>
            <a:r>
              <a:rPr lang="en-US" sz="1200" b="1" kern="1200" baseline="30000">
                <a:solidFill>
                  <a:schemeClr val="tx1"/>
                </a:solidFill>
                <a:effectLst/>
                <a:latin typeface="+mn-lt"/>
                <a:ea typeface="+mn-ea"/>
                <a:cs typeface="+mn-cs"/>
              </a:rPr>
              <a:t>9</a:t>
            </a:r>
            <a:r>
              <a:rPr lang="en-US" sz="1200" kern="1200">
                <a:solidFill>
                  <a:schemeClr val="tx1"/>
                </a:solidFill>
                <a:effectLst/>
                <a:latin typeface="+mn-lt"/>
                <a:ea typeface="+mn-ea"/>
                <a:cs typeface="+mn-cs"/>
              </a:rPr>
              <a:t> Now go out to the street corners and invite everyone you see.’ </a:t>
            </a:r>
            <a:r>
              <a:rPr lang="en-US" sz="1200" b="1" kern="1200" baseline="30000">
                <a:solidFill>
                  <a:schemeClr val="tx1"/>
                </a:solidFill>
                <a:effectLst/>
                <a:latin typeface="+mn-lt"/>
                <a:ea typeface="+mn-ea"/>
                <a:cs typeface="+mn-cs"/>
              </a:rPr>
              <a:t>10</a:t>
            </a:r>
            <a:r>
              <a:rPr lang="en-US" sz="1200" kern="1200">
                <a:solidFill>
                  <a:schemeClr val="tx1"/>
                </a:solidFill>
                <a:effectLst/>
                <a:latin typeface="+mn-lt"/>
                <a:ea typeface="+mn-ea"/>
                <a:cs typeface="+mn-cs"/>
              </a:rPr>
              <a:t> So the servants brought in everyone they could find, good and bad alike, and the banquet hall was filled with guests.</a:t>
            </a:r>
          </a:p>
        </p:txBody>
      </p:sp>
      <p:sp>
        <p:nvSpPr>
          <p:cNvPr id="112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09A000-CCD9-481A-9210-A7EB2AE8A8B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36800038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C36FADD-A434-C04B-BC45-93E5BEDCC3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sz="1200" b="0" kern="1200" dirty="0">
                <a:solidFill>
                  <a:schemeClr val="tx1"/>
                </a:solidFill>
                <a:effectLst/>
                <a:latin typeface="Arial" panose="020B0604020202020204" pitchFamily="34" charset="0"/>
                <a:ea typeface="+mn-ea"/>
                <a:cs typeface="Arial" panose="020B0604020202020204" pitchFamily="34" charset="0"/>
              </a:rPr>
              <a:t>The nearness of restoration compelled Daniel to confess God’s just judgment of Israel's sins and ask God to restore Jerusalem’s temple (9:3-19)</a:t>
            </a:r>
            <a:r>
              <a:rPr lang="en-SG" sz="1200" b="0" kern="1200" dirty="0">
                <a:solidFill>
                  <a:schemeClr val="tx1"/>
                </a:solidFill>
                <a:effectLst/>
                <a:latin typeface="Arial" panose="020B0604020202020204" pitchFamily="34" charset="0"/>
                <a:ea typeface="+mn-ea"/>
                <a:cs typeface="Arial" panose="020B0604020202020204" pitchFamily="34" charset="0"/>
              </a:rPr>
              <a:t>.</a:t>
            </a:r>
            <a:endParaRPr lang="en-US"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2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EC5799-B236-48FE-8711-368BF3314E5E}"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419266287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3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B27295-D657-43D2-86D6-597B59C3C83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277205499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 هناك حُكْمٌ مستقبَليٌّ لـِ "الملوك الخدَّام"، وهؤلاء الملوك الخدَّام هُم أنت وأنا!</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لقد جرى توضيح ميراثنا المستقبَليِّ بصورةٍ جيِّدةٍ من قِبَل جوزيف ديلو في كتابه الضخم "المصير النهائيُّ" (</a:t>
            </a:r>
            <a:r>
              <a:rPr lang="en-US" sz="1800" b="0" i="1" u="none" strike="noStrike" dirty="0">
                <a:solidFill>
                  <a:srgbClr val="000000"/>
                </a:solidFill>
                <a:effectLst/>
                <a:latin typeface="Arial" panose="020B0604020202020204" pitchFamily="34" charset="0"/>
              </a:rPr>
              <a:t>Final Destiny</a:t>
            </a:r>
            <a:r>
              <a:rPr lang="ar-JO" sz="1800" b="0" i="1" u="none" strike="noStrike" dirty="0">
                <a:solidFill>
                  <a:srgbClr val="000000"/>
                </a:solidFill>
                <a:effectLst/>
                <a:latin typeface="Arial" panose="020B0604020202020204" pitchFamily="34" charset="0"/>
              </a:rPr>
              <a:t>).</a:t>
            </a:r>
            <a:endParaRPr lang="en-US" b="0" dirty="0">
              <a:effectLst/>
            </a:endParaRPr>
          </a:p>
          <a:p>
            <a:pPr algn="just" rtl="1">
              <a:spcBef>
                <a:spcPts val="0"/>
              </a:spcBef>
              <a:spcAft>
                <a:spcPts val="0"/>
              </a:spcAft>
            </a:pPr>
            <a:r>
              <a:rPr lang="en-US" sz="1800" b="0" i="0" u="none" strike="noStrike" dirty="0">
                <a:solidFill>
                  <a:srgbClr val="000000"/>
                </a:solidFill>
                <a:effectLst/>
                <a:latin typeface="Arial" panose="020B0604020202020204" pitchFamily="34" charset="0"/>
              </a:rPr>
              <a:t>• </a:t>
            </a:r>
            <a:r>
              <a:rPr lang="ar-JO" sz="1800" b="0" i="0" u="none" strike="noStrike" dirty="0">
                <a:solidFill>
                  <a:srgbClr val="000000"/>
                </a:solidFill>
                <a:effectLst/>
                <a:latin typeface="Arial" panose="020B0604020202020204" pitchFamily="34" charset="0"/>
              </a:rPr>
              <a:t>ديلو هو المؤلِّف الرئيسيُّ لما يُطلِق عليه اسم (وجهة النظر: "الشركاء") </a:t>
            </a:r>
            <a:r>
              <a:rPr lang="en-US" sz="1800" b="0" i="0" u="none" strike="noStrike" dirty="0">
                <a:solidFill>
                  <a:srgbClr val="000000"/>
                </a:solidFill>
                <a:effectLst/>
                <a:latin typeface="Arial" panose="020B0604020202020204" pitchFamily="34" charset="0"/>
              </a:rPr>
              <a:t>Partakers View)</a:t>
            </a:r>
            <a:r>
              <a:rPr lang="ar-JO" sz="1800" b="0" i="0" u="none" strike="noStrike" dirty="0">
                <a:solidFill>
                  <a:srgbClr val="000000"/>
                </a:solidFill>
                <a:effectLst/>
                <a:latin typeface="Arial" panose="020B0604020202020204" pitchFamily="34" charset="0"/>
              </a:rPr>
              <a:t>).</a:t>
            </a:r>
          </a:p>
          <a:p>
            <a:pPr algn="just" rtl="1">
              <a:spcBef>
                <a:spcPts val="0"/>
              </a:spcBef>
              <a:spcAft>
                <a:spcPts val="0"/>
              </a:spcAft>
            </a:pPr>
            <a:endParaRPr lang="en-US"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يشرح هذا الرأيُ الميراثَ في العهد القديم. كان الميراث في العهد القديم على نوعين:</a:t>
            </a:r>
            <a:endParaRPr lang="ar-JO" b="0" dirty="0">
              <a:effectLst/>
            </a:endParaRPr>
          </a:p>
          <a:p>
            <a:pPr algn="just" rtl="1" fontAlgn="base">
              <a:spcBef>
                <a:spcPts val="0"/>
              </a:spcBef>
              <a:spcAft>
                <a:spcPts val="0"/>
              </a:spcAft>
              <a:buFont typeface="+mj-lt"/>
              <a:buAutoNum type="arabicPeriod"/>
            </a:pPr>
            <a:r>
              <a:rPr lang="ar-JO" sz="1800" b="0" i="0" u="none" strike="noStrike" dirty="0">
                <a:solidFill>
                  <a:srgbClr val="000000"/>
                </a:solidFill>
                <a:effectLst/>
                <a:latin typeface="Arial" panose="020B0604020202020204" pitchFamily="34" charset="0"/>
              </a:rPr>
              <a:t>جميع الإسرائيليِّين الذين آمنوا بالربِّ كانوا سيحصلون على الله ليكون "ميراثًا" لهم– بمعنى أنَّهم كانوا سيَخْلُصون. </a:t>
            </a:r>
          </a:p>
          <a:p>
            <a:pPr algn="just" rtl="1" fontAlgn="base">
              <a:spcBef>
                <a:spcPts val="0"/>
              </a:spcBef>
              <a:spcAft>
                <a:spcPts val="0"/>
              </a:spcAft>
              <a:buFont typeface="+mj-lt"/>
              <a:buAutoNum type="arabicPeriod"/>
            </a:pPr>
            <a:r>
              <a:rPr lang="ar-JO" sz="1800" b="0" i="0" u="none" strike="noStrike" dirty="0">
                <a:solidFill>
                  <a:srgbClr val="000000"/>
                </a:solidFill>
                <a:effectLst/>
                <a:latin typeface="Arial" panose="020B0604020202020204" pitchFamily="34" charset="0"/>
              </a:rPr>
              <a:t>ولكن، فقط الإسرائيليُّون الذين أطاعوا الربَّ من كلِّ قلبهم كانوا سيرثون كنعان– بمعنى أنَّهم كانوا سيحصلون على المكافأة.</a:t>
            </a:r>
          </a:p>
          <a:p>
            <a:pPr algn="r" rtl="1"/>
            <a:endParaRPr lang="ar-JO"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 There is a future reign of the Servant Kings—you and me!</a:t>
            </a:r>
          </a:p>
          <a:p>
            <a:r>
              <a:rPr lang="en-US" dirty="0">
                <a:latin typeface="Times New Roman" charset="0"/>
                <a:ea typeface="ＭＳ Ｐゴシック" charset="0"/>
                <a:cs typeface="ＭＳ Ｐゴシック" charset="0"/>
              </a:rPr>
              <a:t>• Joseph Dillow articulates our future inheritance in his massive book, </a:t>
            </a:r>
            <a:r>
              <a:rPr lang="en-US" i="1" dirty="0">
                <a:latin typeface="Times New Roman" charset="0"/>
                <a:ea typeface="ＭＳ Ｐゴシック" charset="0"/>
                <a:cs typeface="ＭＳ Ｐゴシック" charset="0"/>
              </a:rPr>
              <a:t>Final Destiny</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 Dillow is the key author of what he calls the Partakers View.</a:t>
            </a:r>
          </a:p>
          <a:p>
            <a:r>
              <a:rPr lang="en-US" dirty="0">
                <a:latin typeface="Times New Roman" charset="0"/>
                <a:ea typeface="ＭＳ Ｐゴシック" charset="0"/>
                <a:cs typeface="ＭＳ Ｐゴシック" charset="0"/>
              </a:rPr>
              <a:t>This view explains inheritance in the OT.</a:t>
            </a:r>
          </a:p>
          <a:p>
            <a:r>
              <a:rPr lang="en-US" dirty="0">
                <a:latin typeface="Times New Roman" charset="0"/>
                <a:ea typeface="ＭＳ Ｐゴシック" charset="0"/>
                <a:cs typeface="ＭＳ Ｐゴシック" charset="0"/>
              </a:rPr>
              <a:t>Inheritance in the OT was of two types:</a:t>
            </a:r>
          </a:p>
          <a:p>
            <a:r>
              <a:rPr lang="en-US" dirty="0">
                <a:latin typeface="Times New Roman" charset="0"/>
                <a:ea typeface="ＭＳ Ｐゴシック" charset="0"/>
                <a:cs typeface="ＭＳ Ｐゴシック" charset="0"/>
              </a:rPr>
              <a:t>All Israelites who believed in the LORD would have God as their inheritance, or be saved.</a:t>
            </a:r>
          </a:p>
          <a:p>
            <a:r>
              <a:rPr lang="en-US" dirty="0">
                <a:latin typeface="Times New Roman" charset="0"/>
                <a:ea typeface="ＭＳ Ｐゴシック" charset="0"/>
                <a:cs typeface="ＭＳ Ｐゴシック" charset="0"/>
              </a:rPr>
              <a:t>But only those Israelites who obeyed the LORD wholeheartedly would inherit Canaan, or be rewarded.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Dillow calls this view the Partakers View based on Hebrews 3:14 that promises believers who persevere to be partakers or sharers with Jesus in his future rule.</a:t>
            </a: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Common-257</a:t>
            </a:r>
          </a:p>
          <a:p>
            <a:pPr eaLnBrk="1" hangingPunct="1"/>
            <a:r>
              <a:rPr lang="en-US" dirty="0">
                <a:latin typeface="Times New Roman" charset="0"/>
                <a:ea typeface="ＭＳ Ｐゴシック" charset="0"/>
                <a:cs typeface="ＭＳ Ｐゴシック" charset="0"/>
              </a:rPr>
              <a:t>LC-05-Opposition-196</a:t>
            </a:r>
          </a:p>
          <a:p>
            <a:pPr eaLnBrk="1" hangingPunct="1"/>
            <a:r>
              <a:rPr lang="en-US" dirty="0">
                <a:latin typeface="Times New Roman" charset="0"/>
                <a:ea typeface="ＭＳ Ｐゴシック" charset="0"/>
                <a:cs typeface="ＭＳ Ｐゴシック" charset="0"/>
              </a:rPr>
              <a:t>LC-07-Presentation-99</a:t>
            </a:r>
          </a:p>
          <a:p>
            <a:r>
              <a:rPr lang="en-US" dirty="0">
                <a:latin typeface="Times New Roman" charset="0"/>
                <a:ea typeface="ＭＳ Ｐゴシック" charset="0"/>
                <a:cs typeface="ＭＳ Ｐゴシック" charset="0"/>
              </a:rPr>
              <a:t>OS-04-Numbers-148</a:t>
            </a:r>
          </a:p>
          <a:p>
            <a:r>
              <a:rPr lang="en-US" dirty="0">
                <a:latin typeface="Times New Roman" charset="0"/>
                <a:ea typeface="ＭＳ Ｐゴシック" charset="0"/>
                <a:cs typeface="ＭＳ Ｐゴシック" charset="0"/>
              </a:rPr>
              <a:t>OS-06-Joshua-175</a:t>
            </a:r>
          </a:p>
          <a:p>
            <a:r>
              <a:rPr lang="en-US" dirty="0">
                <a:latin typeface="Times New Roman" charset="0"/>
                <a:ea typeface="ＭＳ Ｐゴシック" charset="0"/>
                <a:cs typeface="ＭＳ Ｐゴシック" charset="0"/>
              </a:rPr>
              <a:t>NP-Rev3v7-13—slide 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NS-19-Hebrews-58, 186, 448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NS-27-Rev3—slide 157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SA-15-Inheritance-35, 173</a:t>
            </a:r>
            <a:endParaRPr lang="en-US" b="0" dirty="0">
              <a:latin typeface="Arial" panose="020B0604020202020204" pitchFamily="34" charset="0"/>
              <a:ea typeface="ＭＳ Ｐゴシック"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TP-01-Our Inheritance OT Summary-35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TP-03-Our Inheritance Hebrews Warnings-56</a:t>
            </a:r>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705731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sz="1200" kern="1200">
                <a:solidFill>
                  <a:schemeClr val="tx1"/>
                </a:solidFill>
                <a:effectLst/>
                <a:latin typeface="+mn-lt"/>
                <a:ea typeface="+mn-ea"/>
                <a:cs typeface="+mn-cs"/>
              </a:rPr>
              <a:t>John 1:9 The one who is the true light, who gives light to everyone, was coming into the world.</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Titus 2:11    For the grace of God has been revealed, bringing salvation to all people.</a:t>
            </a:r>
          </a:p>
          <a:p>
            <a:endParaRPr lang="en-US" sz="1200" kern="1200">
              <a:solidFill>
                <a:schemeClr val="tx1"/>
              </a:solidFill>
              <a:effectLst/>
              <a:latin typeface="+mn-lt"/>
              <a:ea typeface="+mn-ea"/>
              <a:cs typeface="+mn-cs"/>
            </a:endParaRPr>
          </a:p>
          <a:p>
            <a:r>
              <a:rPr lang="en-US" sz="1200" i="1" kern="1200">
                <a:solidFill>
                  <a:schemeClr val="tx1"/>
                </a:solidFill>
                <a:effectLst/>
                <a:latin typeface="+mn-lt"/>
                <a:ea typeface="+mn-ea"/>
                <a:cs typeface="+mn-cs"/>
              </a:rPr>
              <a:t>God’s Anger at Sin</a:t>
            </a:r>
            <a:endParaRPr lang="en-US" sz="1200" kern="1200">
              <a:solidFill>
                <a:schemeClr val="tx1"/>
              </a:solidFill>
              <a:effectLst/>
              <a:latin typeface="+mn-lt"/>
              <a:ea typeface="+mn-ea"/>
              <a:cs typeface="+mn-cs"/>
            </a:endParaRP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Rom. 1:18    But God shows his anger from heaven against all sinful, wicked people who suppress the truth by their wickedness. 19 They know the truth about God because he has made it obvious to them. 20 For ever since the world was created, people have seen the earth and sky. Through everything God made, they can clearly see his invisible qualities—his eternal power and divine nature. So they have no excuse for not knowing God. </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But this parable refers to which banquet?</a:t>
            </a:r>
          </a:p>
          <a:p>
            <a:r>
              <a:rPr lang="en-US" sz="1200" kern="1200">
                <a:solidFill>
                  <a:schemeClr val="tx1"/>
                </a:solidFill>
                <a:effectLst/>
                <a:latin typeface="+mn-lt"/>
                <a:ea typeface="+mn-ea"/>
                <a:cs typeface="+mn-cs"/>
              </a:rPr>
              <a:t>(1) Matt 22:1-10 Messianic Banquet (representing salvation, accepted by all believers "which celebrates Christ’s marriage to the church"—Dillow, 766)</a:t>
            </a:r>
          </a:p>
          <a:p>
            <a:pPr>
              <a:spcBef>
                <a:spcPct val="0"/>
              </a:spcBef>
            </a:pPr>
            <a:r>
              <a:rPr lang="en-US" altLang="en-US"/>
              <a:t>(2) Rev 19:7, 9 at the Wedding Feast of the Lamb (believers), also called the Judgment Seat of Christ (2 Cor 5:10)</a:t>
            </a:r>
          </a:p>
          <a:p>
            <a:r>
              <a:rPr lang="en-US" sz="1200" kern="1200">
                <a:solidFill>
                  <a:schemeClr val="tx1"/>
                </a:solidFill>
                <a:effectLst/>
                <a:latin typeface="+mn-lt"/>
                <a:ea typeface="+mn-ea"/>
                <a:cs typeface="+mn-cs"/>
              </a:rPr>
              <a:t>Rev. 19:7  Let us be glad and rejoice,</a:t>
            </a:r>
          </a:p>
          <a:p>
            <a:r>
              <a:rPr lang="en-US" sz="1200" kern="1200">
                <a:solidFill>
                  <a:schemeClr val="tx1"/>
                </a:solidFill>
                <a:effectLst/>
                <a:latin typeface="+mn-lt"/>
                <a:ea typeface="+mn-ea"/>
                <a:cs typeface="+mn-cs"/>
              </a:rPr>
              <a:t>and let us give honor to him.</a:t>
            </a:r>
          </a:p>
          <a:p>
            <a:r>
              <a:rPr lang="en-US" sz="1200" kern="1200">
                <a:solidFill>
                  <a:schemeClr val="tx1"/>
                </a:solidFill>
                <a:effectLst/>
                <a:latin typeface="+mn-lt"/>
                <a:ea typeface="+mn-ea"/>
                <a:cs typeface="+mn-cs"/>
              </a:rPr>
              <a:t>For the time has come for the wedding feast of the Lamb,</a:t>
            </a:r>
          </a:p>
          <a:p>
            <a:r>
              <a:rPr lang="en-US" sz="1200" kern="1200">
                <a:solidFill>
                  <a:schemeClr val="tx1"/>
                </a:solidFill>
                <a:effectLst/>
                <a:latin typeface="+mn-lt"/>
                <a:ea typeface="+mn-ea"/>
                <a:cs typeface="+mn-cs"/>
              </a:rPr>
              <a:t>and his bride has prepared herself.</a:t>
            </a:r>
          </a:p>
          <a:p>
            <a:r>
              <a:rPr lang="en-US" sz="1200" kern="1200">
                <a:solidFill>
                  <a:schemeClr val="tx1"/>
                </a:solidFill>
                <a:effectLst/>
                <a:latin typeface="+mn-lt"/>
                <a:ea typeface="+mn-ea"/>
                <a:cs typeface="+mn-cs"/>
              </a:rPr>
              <a:t>Rev. 19:9    And the angel said to me, “Write this: Blessed are those who are invited to the wedding feast of the Lamb.” And he added, “These are true words that come from God.” </a:t>
            </a:r>
          </a:p>
          <a:p>
            <a:pPr>
              <a:spcBef>
                <a:spcPct val="0"/>
              </a:spcBef>
            </a:pPr>
            <a:endParaRPr lang="en-US" altLang="en-US"/>
          </a:p>
          <a:p>
            <a:pPr>
              <a:spcBef>
                <a:spcPct val="0"/>
              </a:spcBef>
            </a:pPr>
            <a:endParaRPr lang="en-US" altLang="en-US"/>
          </a:p>
        </p:txBody>
      </p:sp>
      <p:sp>
        <p:nvSpPr>
          <p:cNvPr id="14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0BC1E8-7358-4F78-9B27-A611BA94A654}"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sz="1200" b="1" kern="1200">
                <a:solidFill>
                  <a:schemeClr val="tx1"/>
                </a:solidFill>
                <a:effectLst/>
                <a:latin typeface="+mn-lt"/>
                <a:ea typeface="+mn-ea"/>
                <a:cs typeface="+mn-cs"/>
              </a:rPr>
              <a:t>Matt. 22:11</a:t>
            </a:r>
            <a:r>
              <a:rPr lang="en-US" sz="1200" kern="1200">
                <a:solidFill>
                  <a:schemeClr val="tx1"/>
                </a:solidFill>
                <a:effectLst/>
                <a:latin typeface="+mn-lt"/>
                <a:ea typeface="+mn-ea"/>
                <a:cs typeface="+mn-cs"/>
              </a:rPr>
              <a:t>    “But when the king came in to meet the guests, he noticed a man who wasn’t wearing the proper clothes for a wedding. </a:t>
            </a:r>
            <a:r>
              <a:rPr lang="en-US" sz="1200" b="1" kern="1200" baseline="30000">
                <a:solidFill>
                  <a:schemeClr val="tx1"/>
                </a:solidFill>
                <a:effectLst/>
                <a:latin typeface="+mn-lt"/>
                <a:ea typeface="+mn-ea"/>
                <a:cs typeface="+mn-cs"/>
              </a:rPr>
              <a:t>12</a:t>
            </a:r>
            <a:r>
              <a:rPr lang="en-US" sz="1200" kern="1200">
                <a:solidFill>
                  <a:schemeClr val="tx1"/>
                </a:solidFill>
                <a:effectLst/>
                <a:latin typeface="+mn-lt"/>
                <a:ea typeface="+mn-ea"/>
                <a:cs typeface="+mn-cs"/>
              </a:rPr>
              <a:t> ‘Friend,’ he asked, ‘how is it that you are here without wedding clothes?’ But the man had no reply. </a:t>
            </a:r>
            <a:r>
              <a:rPr lang="en-US" sz="1200" b="1" kern="1200" baseline="30000">
                <a:solidFill>
                  <a:schemeClr val="tx1"/>
                </a:solidFill>
                <a:effectLst/>
                <a:latin typeface="+mn-lt"/>
                <a:ea typeface="+mn-ea"/>
                <a:cs typeface="+mn-cs"/>
              </a:rPr>
              <a:t>13</a:t>
            </a:r>
            <a:r>
              <a:rPr lang="en-US" sz="1200" kern="1200">
                <a:solidFill>
                  <a:schemeClr val="tx1"/>
                </a:solidFill>
                <a:effectLst/>
                <a:latin typeface="+mn-lt"/>
                <a:ea typeface="+mn-ea"/>
                <a:cs typeface="+mn-cs"/>
              </a:rPr>
              <a:t> Then the king said to his aides, ‘Bind his hands and feet and throw him into the outer darkness,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22:14</a:t>
            </a:r>
            <a:r>
              <a:rPr lang="en-US" sz="1200" kern="1200">
                <a:solidFill>
                  <a:schemeClr val="tx1"/>
                </a:solidFill>
                <a:effectLst/>
                <a:latin typeface="+mn-lt"/>
                <a:ea typeface="+mn-ea"/>
                <a:cs typeface="+mn-cs"/>
              </a:rPr>
              <a:t>    “For many are called, but few are chosen.” </a:t>
            </a:r>
          </a:p>
          <a:p>
            <a:pPr>
              <a:spcBef>
                <a:spcPct val="0"/>
              </a:spcBef>
            </a:pPr>
            <a:endParaRPr lang="en-US" altLang="en-US"/>
          </a:p>
          <a:p>
            <a:pPr>
              <a:spcBef>
                <a:spcPct val="0"/>
              </a:spcBef>
            </a:pPr>
            <a:r>
              <a:rPr lang="en-US" altLang="en-US"/>
              <a:t>Which of the two white garments does Matthew 22:11-13 refer to?</a:t>
            </a:r>
          </a:p>
          <a:p>
            <a:pPr>
              <a:spcBef>
                <a:spcPct val="0"/>
              </a:spcBef>
            </a:pPr>
            <a:endParaRPr lang="en-US" altLang="en-US"/>
          </a:p>
          <a:p>
            <a:r>
              <a:rPr lang="en-US" altLang="en-US"/>
              <a:t>"</a:t>
            </a:r>
            <a:r>
              <a:rPr lang="en-US" sz="1200" kern="1200">
                <a:solidFill>
                  <a:schemeClr val="tx1"/>
                </a:solidFill>
                <a:effectLst/>
                <a:latin typeface="+mn-lt"/>
                <a:ea typeface="+mn-ea"/>
                <a:cs typeface="+mn-cs"/>
              </a:rPr>
              <a:t>To show up at such a banquet without the proper attire was a sign of disrespect for the king. That is all that can be made of his lack of clothing. To imply that these garments were given to guests and therefore refer to the imputed righteousness of Christ given to believers is to stretch the detail far beyond anything suggested in the context.</a:t>
            </a:r>
            <a:r>
              <a:rPr lang="en-US" sz="1200" kern="1200" baseline="30000">
                <a:solidFill>
                  <a:schemeClr val="tx1"/>
                </a:solidFill>
                <a:effectLst/>
                <a:latin typeface="+mn-lt"/>
                <a:ea typeface="+mn-ea"/>
                <a:cs typeface="+mn-cs"/>
              </a:rPr>
              <a:t>2474</a:t>
            </a:r>
            <a:r>
              <a:rPr lang="en-US" sz="1200" kern="1200">
                <a:solidFill>
                  <a:schemeClr val="tx1"/>
                </a:solidFill>
                <a:effectLst/>
                <a:latin typeface="+mn-lt"/>
                <a:ea typeface="+mn-ea"/>
                <a:cs typeface="+mn-cs"/>
              </a:rPr>
              <a:t> As Hagner notes, “The idea that the host provided the proper garment for the wedding feast is both difficult to substantiate and moreover irrelevant to Matthew’s point.”</a:t>
            </a:r>
            <a:r>
              <a:rPr lang="en-US" sz="1200" kern="1200" baseline="30000">
                <a:solidFill>
                  <a:schemeClr val="tx1"/>
                </a:solidFill>
                <a:effectLst/>
                <a:latin typeface="+mn-lt"/>
                <a:ea typeface="+mn-ea"/>
                <a:cs typeface="+mn-cs"/>
              </a:rPr>
              <a:t>2475</a:t>
            </a:r>
            <a:r>
              <a:rPr lang="en-US" sz="1200" kern="1200">
                <a:solidFill>
                  <a:schemeClr val="tx1"/>
                </a:solidFill>
                <a:effectLst/>
                <a:latin typeface="+mn-lt"/>
                <a:ea typeface="+mn-ea"/>
                <a:cs typeface="+mn-cs"/>
              </a:rPr>
              <a:t> Carson agrees, “There is no historical foundation for Augustine’s suggestion that </a:t>
            </a:r>
            <a:r>
              <a:rPr lang="en-US" sz="1200" i="1" kern="1200">
                <a:solidFill>
                  <a:schemeClr val="tx1"/>
                </a:solidFill>
                <a:effectLst/>
                <a:latin typeface="+mn-lt"/>
                <a:ea typeface="+mn-ea"/>
                <a:cs typeface="+mn-cs"/>
              </a:rPr>
              <a:t>wedding clothes </a:t>
            </a:r>
            <a:r>
              <a:rPr lang="en-US" sz="1200" kern="1200">
                <a:solidFill>
                  <a:schemeClr val="tx1"/>
                </a:solidFill>
                <a:effectLst/>
                <a:latin typeface="+mn-lt"/>
                <a:ea typeface="+mn-ea"/>
                <a:cs typeface="+mn-cs"/>
              </a:rPr>
              <a:t>were provided by the host.”</a:t>
            </a:r>
            <a:r>
              <a:rPr lang="en-US" sz="1200" kern="1200" baseline="30000">
                <a:solidFill>
                  <a:schemeClr val="tx1"/>
                </a:solidFill>
                <a:effectLst/>
                <a:latin typeface="+mn-lt"/>
                <a:ea typeface="+mn-ea"/>
                <a:cs typeface="+mn-cs"/>
              </a:rPr>
              <a:t>2476</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It is rather obvious that the wedding clothes could not possibly be something provided by the host. If they were, the man would never have been permitted to enter the banquet at all. Imagine the servants approaching this man, and he says he will come and then they give him the wedding clothes that the host requires and the man refuses to wear them. Would the servants have allowed him to enter the banquet? Certainly not! No, the wedding garment must be something the man himself finds and puts on. After accepting the invitation he would return to his house, put on his “tuxedo,” and then go to the banquet. Some of these verses don’t even have “righteousness” in them.</a:t>
            </a:r>
            <a:r>
              <a:rPr lang="en-US" sz="1200" kern="1200" baseline="30000">
                <a:solidFill>
                  <a:schemeClr val="tx1"/>
                </a:solidFill>
                <a:effectLst/>
                <a:latin typeface="+mn-lt"/>
                <a:ea typeface="+mn-ea"/>
                <a:cs typeface="+mn-cs"/>
              </a:rPr>
              <a:t>2477</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What then is the indispensable wedding garment mentioned in verse eleven? The nature of the garment is made explicitly clear in Revelation 19:7-8: “</a:t>
            </a:r>
            <a:r>
              <a:rPr lang="en-US" sz="1200" i="1" kern="1200">
                <a:solidFill>
                  <a:schemeClr val="tx1"/>
                </a:solidFill>
                <a:effectLst/>
                <a:latin typeface="+mn-lt"/>
                <a:ea typeface="+mn-ea"/>
                <a:cs typeface="+mn-cs"/>
              </a:rPr>
              <a:t>Let us rejoice and be glad and give the glory to Him, for the marriage of the Lamb has come and His bride has made herself ready. And it was given to her to clothe herself in fine linen, bright and clean; for the fine linen is the </a:t>
            </a:r>
            <a:r>
              <a:rPr lang="en-US" sz="1200" b="1" i="1" kern="1200">
                <a:solidFill>
                  <a:schemeClr val="tx1"/>
                </a:solidFill>
                <a:effectLst/>
                <a:latin typeface="+mn-lt"/>
                <a:ea typeface="+mn-ea"/>
                <a:cs typeface="+mn-cs"/>
              </a:rPr>
              <a:t>righteous acts of the saints.</a:t>
            </a:r>
            <a:r>
              <a:rPr lang="en-US" sz="1200" kern="1200">
                <a:solidFill>
                  <a:schemeClr val="tx1"/>
                </a:solidFill>
                <a:effectLst/>
                <a:latin typeface="+mn-lt"/>
                <a:ea typeface="+mn-ea"/>
                <a:cs typeface="+mn-cs"/>
              </a:rPr>
              <a:t>” Ezekiel also links these garments with purity. All who enter at the “gates of the inner court” shall be “clothed with linen garments” (Ezekiel 44:17), a symbol of purity.</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These practical, righteous acts (Revelation 15:4) do not refer to the act of the Son of God in declaring us righteous (justification). This garment must be put on by the believer himself. When the invitation went out to </a:t>
            </a:r>
            <a:r>
              <a:rPr lang="en-US" sz="1200" i="1" kern="1200">
                <a:solidFill>
                  <a:schemeClr val="tx1"/>
                </a:solidFill>
                <a:effectLst/>
                <a:latin typeface="+mn-lt"/>
                <a:ea typeface="+mn-ea"/>
                <a:cs typeface="+mn-cs"/>
              </a:rPr>
              <a:t>all </a:t>
            </a:r>
            <a:r>
              <a:rPr lang="en-US" sz="1200" kern="1200">
                <a:solidFill>
                  <a:schemeClr val="tx1"/>
                </a:solidFill>
                <a:effectLst/>
                <a:latin typeface="+mn-lt"/>
                <a:ea typeface="+mn-ea"/>
                <a:cs typeface="+mn-cs"/>
              </a:rPr>
              <a:t>in verse 10, it was indicated that in order to enter the banquet one must have a life of works; that is, in addition to responding in faith to the invitation, they must also be “worthy.” Elsewhere, Jesus said, “</a:t>
            </a:r>
            <a:r>
              <a:rPr lang="en-US" sz="1200" i="1" kern="1200">
                <a:solidFill>
                  <a:schemeClr val="tx1"/>
                </a:solidFill>
                <a:effectLst/>
                <a:latin typeface="+mn-lt"/>
                <a:ea typeface="+mn-ea"/>
                <a:cs typeface="+mn-cs"/>
              </a:rPr>
              <a:t>the laborer is </a:t>
            </a:r>
            <a:r>
              <a:rPr lang="en-US" sz="1200" b="1" i="1" kern="1200">
                <a:solidFill>
                  <a:schemeClr val="tx1"/>
                </a:solidFill>
                <a:effectLst/>
                <a:latin typeface="+mn-lt"/>
                <a:ea typeface="+mn-ea"/>
                <a:cs typeface="+mn-cs"/>
              </a:rPr>
              <a:t>worthy </a:t>
            </a:r>
            <a:r>
              <a:rPr lang="en-US" sz="1200" i="1" kern="1200">
                <a:solidFill>
                  <a:schemeClr val="tx1"/>
                </a:solidFill>
                <a:effectLst/>
                <a:latin typeface="+mn-lt"/>
                <a:ea typeface="+mn-ea"/>
                <a:cs typeface="+mn-cs"/>
              </a:rPr>
              <a:t>of his wages” </a:t>
            </a:r>
            <a:r>
              <a:rPr lang="en-US" sz="1200" kern="1200">
                <a:solidFill>
                  <a:schemeClr val="tx1"/>
                </a:solidFill>
                <a:effectLst/>
                <a:latin typeface="+mn-lt"/>
                <a:ea typeface="+mn-ea"/>
                <a:cs typeface="+mn-cs"/>
              </a:rPr>
              <a:t>(Luke 10:7, NKJV). This guest was not worthy of reward, and, as we shall see, he will be excluded from the banquet."</a:t>
            </a:r>
          </a:p>
          <a:p>
            <a:endParaRPr lang="en-US" sz="1200" kern="1200">
              <a:solidFill>
                <a:schemeClr val="tx1"/>
              </a:solidFill>
              <a:effectLst/>
              <a:latin typeface="+mn-lt"/>
              <a:ea typeface="+mn-ea"/>
              <a:cs typeface="+mn-cs"/>
            </a:endParaRPr>
          </a:p>
          <a:p>
            <a:r>
              <a:rPr lang="en-US" sz="1200" kern="1200" baseline="30000">
                <a:solidFill>
                  <a:schemeClr val="tx1"/>
                </a:solidFill>
                <a:effectLst/>
                <a:latin typeface="+mn-lt"/>
                <a:ea typeface="+mn-ea"/>
                <a:cs typeface="+mn-cs"/>
              </a:rPr>
              <a:t>2473</a:t>
            </a:r>
            <a:r>
              <a:rPr lang="en-US" sz="1200" kern="1200">
                <a:solidFill>
                  <a:schemeClr val="tx1"/>
                </a:solidFill>
                <a:effectLst/>
                <a:latin typeface="+mn-lt"/>
                <a:ea typeface="+mn-ea"/>
                <a:cs typeface="+mn-cs"/>
              </a:rPr>
              <a:t> For further evidence of this shift in focus, see the </a:t>
            </a:r>
            <a:r>
              <a:rPr lang="en-US" sz="1200" i="1" kern="1200">
                <a:solidFill>
                  <a:schemeClr val="tx1"/>
                </a:solidFill>
                <a:effectLst/>
                <a:latin typeface="+mn-lt"/>
                <a:ea typeface="+mn-ea"/>
                <a:cs typeface="+mn-cs"/>
              </a:rPr>
              <a:t>Excursus on Salt Unfit for the Dunghill </a:t>
            </a:r>
            <a:r>
              <a:rPr lang="en-US" sz="1200" kern="1200">
                <a:solidFill>
                  <a:schemeClr val="tx1"/>
                </a:solidFill>
                <a:effectLst/>
                <a:latin typeface="+mn-lt"/>
                <a:ea typeface="+mn-ea"/>
                <a:cs typeface="+mn-cs"/>
              </a:rPr>
              <a:t>at the end of this chapter.</a:t>
            </a:r>
          </a:p>
          <a:p>
            <a:r>
              <a:rPr lang="en-US" sz="1200" kern="1200" baseline="30000">
                <a:solidFill>
                  <a:schemeClr val="tx1"/>
                </a:solidFill>
                <a:effectLst/>
                <a:latin typeface="+mn-lt"/>
                <a:ea typeface="+mn-ea"/>
                <a:cs typeface="+mn-cs"/>
              </a:rPr>
              <a:t>2474</a:t>
            </a:r>
            <a:r>
              <a:rPr lang="en-US" sz="1200" kern="1200">
                <a:solidFill>
                  <a:schemeClr val="tx1"/>
                </a:solidFill>
                <a:effectLst/>
                <a:latin typeface="+mn-lt"/>
                <a:ea typeface="+mn-ea"/>
                <a:cs typeface="+mn-cs"/>
              </a:rPr>
              <a:t> Contra Hendriksen and Kistemaker, </a:t>
            </a:r>
            <a:r>
              <a:rPr lang="en-US" sz="1200" i="1" kern="1200">
                <a:solidFill>
                  <a:schemeClr val="tx1"/>
                </a:solidFill>
                <a:effectLst/>
                <a:latin typeface="+mn-lt"/>
                <a:ea typeface="+mn-ea"/>
                <a:cs typeface="+mn-cs"/>
              </a:rPr>
              <a:t>Exposition of the Gospel According to Matthew</a:t>
            </a:r>
            <a:r>
              <a:rPr lang="en-US" sz="1200" kern="1200">
                <a:solidFill>
                  <a:schemeClr val="tx1"/>
                </a:solidFill>
                <a:effectLst/>
                <a:latin typeface="+mn-lt"/>
                <a:ea typeface="+mn-ea"/>
                <a:cs typeface="+mn-cs"/>
              </a:rPr>
              <a:t>, 798.</a:t>
            </a:r>
          </a:p>
          <a:p>
            <a:r>
              <a:rPr lang="en-US" sz="1200" kern="1200" baseline="30000">
                <a:solidFill>
                  <a:schemeClr val="tx1"/>
                </a:solidFill>
                <a:effectLst/>
                <a:latin typeface="+mn-lt"/>
                <a:ea typeface="+mn-ea"/>
                <a:cs typeface="+mn-cs"/>
              </a:rPr>
              <a:t>2475</a:t>
            </a:r>
            <a:r>
              <a:rPr lang="en-US" sz="1200" kern="1200">
                <a:solidFill>
                  <a:schemeClr val="tx1"/>
                </a:solidFill>
                <a:effectLst/>
                <a:latin typeface="+mn-lt"/>
                <a:ea typeface="+mn-ea"/>
                <a:cs typeface="+mn-cs"/>
              </a:rPr>
              <a:t> Hagner, </a:t>
            </a:r>
            <a:r>
              <a:rPr lang="en-US" sz="1200" i="1" kern="1200">
                <a:solidFill>
                  <a:schemeClr val="tx1"/>
                </a:solidFill>
                <a:effectLst/>
                <a:latin typeface="+mn-lt"/>
                <a:ea typeface="+mn-ea"/>
                <a:cs typeface="+mn-cs"/>
              </a:rPr>
              <a:t>Matthew 14-28</a:t>
            </a:r>
            <a:r>
              <a:rPr lang="en-US" sz="1200" kern="1200">
                <a:solidFill>
                  <a:schemeClr val="tx1"/>
                </a:solidFill>
                <a:effectLst/>
                <a:latin typeface="+mn-lt"/>
                <a:ea typeface="+mn-ea"/>
                <a:cs typeface="+mn-cs"/>
              </a:rPr>
              <a:t>, 631.</a:t>
            </a:r>
          </a:p>
          <a:p>
            <a:r>
              <a:rPr lang="en-US" sz="1200" kern="1200" baseline="30000">
                <a:solidFill>
                  <a:schemeClr val="tx1"/>
                </a:solidFill>
                <a:effectLst/>
                <a:latin typeface="+mn-lt"/>
                <a:ea typeface="+mn-ea"/>
                <a:cs typeface="+mn-cs"/>
              </a:rPr>
              <a:t>2476</a:t>
            </a:r>
            <a:r>
              <a:rPr lang="en-US" sz="1200" kern="1200">
                <a:solidFill>
                  <a:schemeClr val="tx1"/>
                </a:solidFill>
                <a:effectLst/>
                <a:latin typeface="+mn-lt"/>
                <a:ea typeface="+mn-ea"/>
                <a:cs typeface="+mn-cs"/>
              </a:rPr>
              <a:t> D. A. Carson, "Matthew," in </a:t>
            </a:r>
            <a:r>
              <a:rPr lang="en-US" sz="1200" i="1" kern="1200">
                <a:solidFill>
                  <a:schemeClr val="tx1"/>
                </a:solidFill>
                <a:effectLst/>
                <a:latin typeface="+mn-lt"/>
                <a:ea typeface="+mn-ea"/>
                <a:cs typeface="+mn-cs"/>
              </a:rPr>
              <a:t>The New Bible Commentary: 21st Century Edition</a:t>
            </a:r>
            <a:r>
              <a:rPr lang="en-US" sz="1200" kern="1200">
                <a:solidFill>
                  <a:schemeClr val="tx1"/>
                </a:solidFill>
                <a:effectLst/>
                <a:latin typeface="+mn-lt"/>
                <a:ea typeface="+mn-ea"/>
                <a:cs typeface="+mn-cs"/>
              </a:rPr>
              <a:t>, ed. D. Guthrie and J. A. Motyer (Downers Grove, IL: InterVarsity Press, 1994), s.v. "Matthew 21:28".</a:t>
            </a:r>
          </a:p>
          <a:p>
            <a:r>
              <a:rPr lang="en-US" sz="1200" kern="1200" baseline="30000">
                <a:solidFill>
                  <a:schemeClr val="tx1"/>
                </a:solidFill>
                <a:effectLst/>
                <a:latin typeface="+mn-lt"/>
                <a:ea typeface="+mn-ea"/>
                <a:cs typeface="+mn-cs"/>
              </a:rPr>
              <a:t>2477</a:t>
            </a:r>
            <a:r>
              <a:rPr lang="en-US" sz="1200" kern="1200">
                <a:solidFill>
                  <a:schemeClr val="tx1"/>
                </a:solidFill>
                <a:effectLst/>
                <a:latin typeface="+mn-lt"/>
                <a:ea typeface="+mn-ea"/>
                <a:cs typeface="+mn-cs"/>
              </a:rPr>
              <a:t> Some link these garments with the garments of salvation and the robe of righteousness of Isaiah 61:10. They assert, without basis, that the “robe of righteousness” is the imputed righteousness of Christ. Yet, there is not one use of “righteousness” in Isaiah that refers to imputation. The overwhelming use is moral or ethical righteousness. For example, Isaiah 5:7, 16; 9:7; 10:22; 28:17; 32:16; 45:23; 46:12; 48:1; 57:12; 58:2; 59:14; 63:1; 64:5. It is far more likely that the righteousness referred to, to be consistent with Isaiah’s use of the term is the righteousness of those who are living by God’s standards (cf. Isa 58:8; 60:21). Martin, "Isaiah," 1116. This is how “garments” are symbolically used in many places in the Old Testament (e.g., Job 29:14; Psalm 132:9; Isaiah 11:5). It is also possible that “righteousness” in Isaiah 61:10 refers to “legitimacy.” The speaker is an unnamed administrator [possibly Artaxerxes]. John D.</a:t>
            </a:r>
          </a:p>
          <a:p>
            <a:r>
              <a:rPr lang="en-US" sz="1200" kern="1200">
                <a:solidFill>
                  <a:schemeClr val="tx1"/>
                </a:solidFill>
                <a:effectLst/>
                <a:latin typeface="+mn-lt"/>
                <a:ea typeface="+mn-ea"/>
                <a:cs typeface="+mn-cs"/>
              </a:rPr>
              <a:t>W. Watts, </a:t>
            </a:r>
            <a:r>
              <a:rPr lang="en-US" sz="1200" i="1" kern="1200">
                <a:solidFill>
                  <a:schemeClr val="tx1"/>
                </a:solidFill>
                <a:effectLst/>
                <a:latin typeface="+mn-lt"/>
                <a:ea typeface="+mn-ea"/>
                <a:cs typeface="+mn-cs"/>
              </a:rPr>
              <a:t>Isaiah 34-66</a:t>
            </a:r>
            <a:r>
              <a:rPr lang="en-US" sz="1200" kern="1200">
                <a:solidFill>
                  <a:schemeClr val="tx1"/>
                </a:solidFill>
                <a:effectLst/>
                <a:latin typeface="+mn-lt"/>
                <a:ea typeface="+mn-ea"/>
                <a:cs typeface="+mn-cs"/>
              </a:rPr>
              <a:t>, Word Biblical Commentary (Dallas: Word, 2002), 301. “The ruler-administrator fits the role of Artaxerxes and his renewal of the decree of restoration (Ezra 7:12–28).” See Jeremiah 51:10, “vindication,” and 2 Samuel 19:28 in the sense of “entitlement.”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—Joseph Dillow, </a:t>
            </a:r>
            <a:r>
              <a:rPr lang="en-US" sz="1200" i="1" kern="1200">
                <a:solidFill>
                  <a:schemeClr val="tx1"/>
                </a:solidFill>
                <a:effectLst/>
                <a:latin typeface="+mn-lt"/>
                <a:ea typeface="+mn-ea"/>
                <a:cs typeface="+mn-cs"/>
              </a:rPr>
              <a:t>Final Destiny</a:t>
            </a:r>
            <a:r>
              <a:rPr lang="en-US" sz="1200" kern="1200">
                <a:solidFill>
                  <a:schemeClr val="tx1"/>
                </a:solidFill>
                <a:effectLst/>
                <a:latin typeface="+mn-lt"/>
                <a:ea typeface="+mn-ea"/>
                <a:cs typeface="+mn-cs"/>
              </a:rPr>
              <a:t>, 770-771</a:t>
            </a:r>
          </a:p>
          <a:p>
            <a:r>
              <a:rPr lang="en-US" altLang="en-US" sz="1200" i="0" kern="1200">
                <a:solidFill>
                  <a:schemeClr val="tx1"/>
                </a:solidFill>
                <a:effectLst/>
                <a:latin typeface="+mn-lt"/>
                <a:ea typeface="+mn-ea"/>
                <a:cs typeface="+mn-cs"/>
              </a:rPr>
              <a:t>———————————</a:t>
            </a:r>
          </a:p>
          <a:p>
            <a:r>
              <a:rPr lang="en-US" altLang="en-US" sz="1200" i="0" kern="1200">
                <a:solidFill>
                  <a:schemeClr val="tx1"/>
                </a:solidFill>
                <a:effectLst/>
                <a:latin typeface="+mn-lt"/>
                <a:ea typeface="+mn-ea"/>
                <a:cs typeface="+mn-cs"/>
              </a:rPr>
              <a:t>"</a:t>
            </a:r>
            <a:r>
              <a:rPr lang="en-US" sz="1200" kern="1200">
                <a:solidFill>
                  <a:schemeClr val="tx1"/>
                </a:solidFill>
                <a:effectLst/>
                <a:latin typeface="+mn-lt"/>
                <a:ea typeface="+mn-ea"/>
                <a:cs typeface="+mn-cs"/>
              </a:rPr>
              <a:t>In contrast to the hostile Pharisees who wanted to kill him (Matthew 21:46), Jesus calls this man, “Friend.” According to Leon Morris, </a:t>
            </a:r>
            <a:r>
              <a:rPr lang="en-US" sz="1200" i="1" kern="1200">
                <a:solidFill>
                  <a:schemeClr val="tx1"/>
                </a:solidFill>
                <a:effectLst/>
                <a:latin typeface="+mn-lt"/>
                <a:ea typeface="+mn-ea"/>
                <a:cs typeface="+mn-cs"/>
              </a:rPr>
              <a:t>“</a:t>
            </a:r>
            <a:r>
              <a:rPr lang="en-US" sz="1200" kern="1200">
                <a:solidFill>
                  <a:schemeClr val="tx1"/>
                </a:solidFill>
                <a:effectLst/>
                <a:latin typeface="+mn-lt"/>
                <a:ea typeface="+mn-ea"/>
                <a:cs typeface="+mn-cs"/>
              </a:rPr>
              <a:t>‘</a:t>
            </a:r>
            <a:r>
              <a:rPr lang="en-US" sz="1200" i="1" kern="1200">
                <a:solidFill>
                  <a:schemeClr val="tx1"/>
                </a:solidFill>
                <a:effectLst/>
                <a:latin typeface="+mn-lt"/>
                <a:ea typeface="+mn-ea"/>
                <a:cs typeface="+mn-cs"/>
              </a:rPr>
              <a:t>Friend’ </a:t>
            </a:r>
            <a:r>
              <a:rPr lang="en-US" sz="1200" kern="1200">
                <a:solidFill>
                  <a:schemeClr val="tx1"/>
                </a:solidFill>
                <a:effectLst/>
                <a:latin typeface="+mn-lt"/>
                <a:ea typeface="+mn-ea"/>
                <a:cs typeface="+mn-cs"/>
              </a:rPr>
              <a:t>is a kindly word, and there is something of an appeal about it.”</a:t>
            </a:r>
            <a:r>
              <a:rPr lang="en-US" sz="1200" kern="1200" baseline="30000">
                <a:solidFill>
                  <a:schemeClr val="tx1"/>
                </a:solidFill>
                <a:effectLst/>
                <a:latin typeface="+mn-lt"/>
                <a:ea typeface="+mn-ea"/>
                <a:cs typeface="+mn-cs"/>
              </a:rPr>
              <a:t>2482</a:t>
            </a:r>
            <a:r>
              <a:rPr lang="en-US" sz="1200" kern="1200">
                <a:solidFill>
                  <a:schemeClr val="tx1"/>
                </a:solidFill>
                <a:effectLst/>
                <a:latin typeface="+mn-lt"/>
                <a:ea typeface="+mn-ea"/>
                <a:cs typeface="+mn-cs"/>
              </a:rPr>
              <a:t> Nolland agrees, “It is a conventional way of addressing someone whose name is not known, but only when this is to be in a friendly manner.”</a:t>
            </a:r>
            <a:r>
              <a:rPr lang="en-US" sz="1200" kern="1200" baseline="30000">
                <a:solidFill>
                  <a:schemeClr val="tx1"/>
                </a:solidFill>
                <a:effectLst/>
                <a:latin typeface="+mn-lt"/>
                <a:ea typeface="+mn-ea"/>
                <a:cs typeface="+mn-cs"/>
              </a:rPr>
              <a:t>2483</a:t>
            </a:r>
            <a:r>
              <a:rPr lang="en-US" sz="1200" kern="1200">
                <a:solidFill>
                  <a:schemeClr val="tx1"/>
                </a:solidFill>
                <a:effectLst/>
                <a:latin typeface="+mn-lt"/>
                <a:ea typeface="+mn-ea"/>
                <a:cs typeface="+mn-cs"/>
              </a:rPr>
              <a:t> It would seem rather inconsistent of Christ to use this term and</a:t>
            </a:r>
            <a:r>
              <a:rPr lang="el-GR" sz="1200" kern="1200">
                <a:solidFill>
                  <a:schemeClr val="tx1"/>
                </a:solidFill>
                <a:effectLst/>
                <a:latin typeface="+mn-lt"/>
                <a:ea typeface="+mn-ea"/>
                <a:cs typeface="+mn-cs"/>
              </a:rPr>
              <a:t> </a:t>
            </a:r>
            <a:r>
              <a:rPr lang="en-US" sz="1200" kern="1200">
                <a:solidFill>
                  <a:schemeClr val="tx1"/>
                </a:solidFill>
                <a:effectLst/>
                <a:latin typeface="+mn-lt"/>
                <a:ea typeface="+mn-ea"/>
                <a:cs typeface="+mn-cs"/>
              </a:rPr>
              <a:t>then in the following verse to consign the man to eternal damnation.</a:t>
            </a:r>
            <a:r>
              <a:rPr lang="en-US" sz="1200" kern="1200" baseline="30000">
                <a:solidFill>
                  <a:schemeClr val="tx1"/>
                </a:solidFill>
                <a:effectLst/>
                <a:latin typeface="+mn-lt"/>
                <a:ea typeface="+mn-ea"/>
                <a:cs typeface="+mn-cs"/>
              </a:rPr>
              <a:t>2484</a:t>
            </a:r>
            <a:r>
              <a:rPr lang="en-US" sz="1200" kern="1200">
                <a:solidFill>
                  <a:schemeClr val="tx1"/>
                </a:solidFill>
                <a:effectLst/>
                <a:latin typeface="+mn-lt"/>
                <a:ea typeface="+mn-ea"/>
                <a:cs typeface="+mn-cs"/>
              </a:rPr>
              <a:t> It better fits an address to one of His regenerate saints than to the sons of disobedience."</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—Joseph Dillow, </a:t>
            </a:r>
            <a:r>
              <a:rPr lang="en-US" sz="1200" i="1" kern="1200">
                <a:solidFill>
                  <a:schemeClr val="tx1"/>
                </a:solidFill>
                <a:effectLst/>
                <a:latin typeface="+mn-lt"/>
                <a:ea typeface="+mn-ea"/>
                <a:cs typeface="+mn-cs"/>
              </a:rPr>
              <a:t>Final Destiny</a:t>
            </a:r>
            <a:r>
              <a:rPr lang="en-US" sz="1200" kern="1200">
                <a:solidFill>
                  <a:schemeClr val="tx1"/>
                </a:solidFill>
                <a:effectLst/>
                <a:latin typeface="+mn-lt"/>
                <a:ea typeface="+mn-ea"/>
                <a:cs typeface="+mn-cs"/>
              </a:rPr>
              <a:t>, 771-772</a:t>
            </a:r>
          </a:p>
          <a:p>
            <a:endParaRPr lang="en-US" sz="1200" kern="1200">
              <a:solidFill>
                <a:schemeClr val="tx1"/>
              </a:solidFill>
              <a:effectLst/>
              <a:latin typeface="+mn-lt"/>
              <a:ea typeface="+mn-ea"/>
              <a:cs typeface="+mn-cs"/>
            </a:endParaRPr>
          </a:p>
          <a:p>
            <a:endParaRPr lang="en-US" sz="1200" kern="1200">
              <a:solidFill>
                <a:schemeClr val="tx1"/>
              </a:solidFill>
              <a:effectLst/>
              <a:latin typeface="+mn-lt"/>
              <a:ea typeface="+mn-ea"/>
              <a:cs typeface="+mn-cs"/>
            </a:endParaRPr>
          </a:p>
          <a:p>
            <a:pPr>
              <a:spcBef>
                <a:spcPct val="0"/>
              </a:spcBef>
            </a:pPr>
            <a:endParaRPr lang="en-US" altLang="en-US"/>
          </a:p>
        </p:txBody>
      </p:sp>
      <p:sp>
        <p:nvSpPr>
          <p:cNvPr id="153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C74C56-59CB-4881-BB67-045FB6DD61C2}"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Are these judgments of God referring to the same event?</a:t>
            </a:r>
          </a:p>
          <a:p>
            <a:endParaRPr lang="en-US"/>
          </a:p>
          <a:p>
            <a:r>
              <a:rPr lang="en-US" sz="1200" kern="1200">
                <a:solidFill>
                  <a:schemeClr val="tx1"/>
                </a:solidFill>
                <a:effectLst/>
                <a:latin typeface="+mn-lt"/>
                <a:ea typeface="+mn-ea"/>
                <a:cs typeface="+mn-cs"/>
              </a:rPr>
              <a:t>Matt. 24:2 But he responded, “Do you see all these buildings? I tell you the truth, they will be completely demolished. Not one stone will be left on top of another!”</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Matt. 25:41    “Then the King will turn to those on the left and say, ‘Away with you, you cursed ones, into the eternal fire prepared for the devil and his demons. </a:t>
            </a:r>
          </a:p>
          <a:p>
            <a:endParaRPr lang="en-US"/>
          </a:p>
          <a:p>
            <a:r>
              <a:rPr lang="en-US"/>
              <a:t>No—The first was in AD 70 when Titus conquered Jerusalem, as depicted in this picture. The second relates to the whole world at the end of the Tribulation.</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86925027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t>"</a:t>
            </a:r>
            <a:r>
              <a:rPr lang="en-US" sz="1200" b="1" i="1" kern="1200">
                <a:solidFill>
                  <a:schemeClr val="tx1"/>
                </a:solidFill>
                <a:effectLst/>
                <a:latin typeface="+mn-lt"/>
                <a:ea typeface="+mn-ea"/>
                <a:cs typeface="+mn-cs"/>
              </a:rPr>
              <a:t>Parable of the Wedding Banquet (Matthew 22:1-14)</a:t>
            </a:r>
          </a:p>
          <a:p>
            <a:r>
              <a:rPr lang="en-US" sz="1200" kern="1200">
                <a:solidFill>
                  <a:schemeClr val="tx1"/>
                </a:solidFill>
                <a:effectLst/>
                <a:latin typeface="+mn-lt"/>
                <a:ea typeface="+mn-ea"/>
                <a:cs typeface="+mn-cs"/>
              </a:rPr>
              <a:t>In the parable of the wedding banquet in Matthew 22:1-14, a great celebration is described. However, not all will participate in that joy. Jesus describes this lamentable fact in His parable of the unprepared wedding guest.</a:t>
            </a:r>
          </a:p>
          <a:p>
            <a:r>
              <a:rPr lang="en-US" sz="1200" kern="1200">
                <a:solidFill>
                  <a:schemeClr val="tx1"/>
                </a:solidFill>
                <a:effectLst/>
                <a:latin typeface="+mn-lt"/>
                <a:ea typeface="+mn-ea"/>
                <a:cs typeface="+mn-cs"/>
              </a:rPr>
              <a:t>A king has invited all to attend a great feast which one day will take place in his Palace (possibly, in the New Jerusalem) during the time of the Great Tribulation.</a:t>
            </a:r>
            <a:r>
              <a:rPr lang="en-US" sz="1200" kern="1200" baseline="30000">
                <a:solidFill>
                  <a:schemeClr val="tx1"/>
                </a:solidFill>
                <a:effectLst/>
                <a:latin typeface="+mn-lt"/>
                <a:ea typeface="+mn-ea"/>
                <a:cs typeface="+mn-cs"/>
              </a:rPr>
              <a:t>2451</a:t>
            </a:r>
            <a:r>
              <a:rPr lang="en-US" sz="1200" kern="1200">
                <a:solidFill>
                  <a:schemeClr val="tx1"/>
                </a:solidFill>
                <a:effectLst/>
                <a:latin typeface="+mn-lt"/>
                <a:ea typeface="+mn-ea"/>
                <a:cs typeface="+mn-cs"/>
              </a:rPr>
              <a:t> The parable identifies four responses to his invitation. The first two are negative and represent those on earth during the present era who reject the king’s invitation to participate in this heavenly banquet. One group was merely indifferent and made excuses why they could not attend (Matthew 22:5; Luke 14:18-20). Perhaps, this represents many in Israel who did not believe Jesus was the Messiah. A second group, possibly directly referring to the Pharisees, was openly hostile (Matthew 22:6-7). Both of these groups represent nonbelievers who totally rejected the free offer to come to the feast.</a:t>
            </a:r>
          </a:p>
          <a:p>
            <a:r>
              <a:rPr lang="en-US" sz="1200" kern="1200">
                <a:solidFill>
                  <a:schemeClr val="tx1"/>
                </a:solidFill>
                <a:effectLst/>
                <a:latin typeface="+mn-lt"/>
                <a:ea typeface="+mn-ea"/>
                <a:cs typeface="+mn-cs"/>
              </a:rPr>
              <a:t>But there are two more groups who do accept the king’s invitation while on earth and now appear at this Marriage Banquet in the New Jerusalem. One group, enters the banquet wearing the appropriate wedding clothes (Matthew 22:10) and another appears at the banquet completely unprepared, lacking the life of good works required to share in the joy of the King and his other guests (Matthew 22:11). This second group [is] described in another parable as foolish virgins who similarly were unprepared (Matthew 25:1-13). These two groups represent two categories of Christians."</a:t>
            </a:r>
          </a:p>
          <a:p>
            <a:r>
              <a:rPr lang="en-US" altLang="en-US" sz="1200" kern="1200">
                <a:solidFill>
                  <a:schemeClr val="tx1"/>
                </a:solidFill>
                <a:effectLst/>
                <a:latin typeface="+mn-lt"/>
                <a:ea typeface="+mn-ea"/>
                <a:cs typeface="+mn-cs"/>
              </a:rPr>
              <a:t>—Joseph Dillow, </a:t>
            </a:r>
            <a:r>
              <a:rPr lang="en-US" altLang="en-US" sz="1200" i="1" kern="1200">
                <a:solidFill>
                  <a:schemeClr val="tx1"/>
                </a:solidFill>
                <a:effectLst/>
                <a:latin typeface="+mn-lt"/>
                <a:ea typeface="+mn-ea"/>
                <a:cs typeface="+mn-cs"/>
              </a:rPr>
              <a:t>Final Destiny</a:t>
            </a:r>
            <a:r>
              <a:rPr lang="en-US" altLang="en-US" sz="1200" i="0" kern="1200">
                <a:solidFill>
                  <a:schemeClr val="tx1"/>
                </a:solidFill>
                <a:effectLst/>
                <a:latin typeface="+mn-lt"/>
                <a:ea typeface="+mn-ea"/>
                <a:cs typeface="+mn-cs"/>
              </a:rPr>
              <a:t> (2012), 765.</a:t>
            </a:r>
          </a:p>
          <a:p>
            <a:endParaRPr lang="en-US" altLang="en-US" i="0"/>
          </a:p>
          <a:p>
            <a:pPr>
              <a:spcBef>
                <a:spcPct val="0"/>
              </a:spcBef>
            </a:pPr>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18154E-6E67-49D5-ADE3-84BBCF2E2FD8}"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a:solidFill>
                  <a:schemeClr val="tx1"/>
                </a:solidFill>
                <a:effectLst/>
                <a:latin typeface="+mn-lt"/>
                <a:ea typeface="+mn-ea"/>
                <a:cs typeface="+mn-cs"/>
              </a:rPr>
              <a:t>Must all of these passages refer to the same judgment of eternal hell? While they all mention weeping, note that the descriptions are not identical and that only the Matthew 13 passages clearly refer to hellfire.</a:t>
            </a:r>
          </a:p>
          <a:p>
            <a:endParaRPr lang="en-US" sz="1200" b="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8:12</a:t>
            </a:r>
            <a:r>
              <a:rPr lang="en-US" sz="1200" kern="1200">
                <a:solidFill>
                  <a:schemeClr val="tx1"/>
                </a:solidFill>
                <a:effectLst/>
                <a:latin typeface="+mn-lt"/>
                <a:ea typeface="+mn-ea"/>
                <a:cs typeface="+mn-cs"/>
              </a:rPr>
              <a:t> But many Israelites—those for whom the Kingdom was prepared—will be thrown into outer darkness, where there will be weeping and gnashing of teeth.</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13:42</a:t>
            </a:r>
            <a:r>
              <a:rPr lang="en-US" sz="1200" kern="1200">
                <a:solidFill>
                  <a:schemeClr val="tx1"/>
                </a:solidFill>
                <a:effectLst/>
                <a:latin typeface="+mn-lt"/>
                <a:ea typeface="+mn-ea"/>
                <a:cs typeface="+mn-cs"/>
              </a:rPr>
              <a:t> And the angels will throw them into the fiery furnace,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13:50</a:t>
            </a:r>
            <a:r>
              <a:rPr lang="en-US" sz="1200" kern="1200">
                <a:solidFill>
                  <a:schemeClr val="tx1"/>
                </a:solidFill>
                <a:effectLst/>
                <a:latin typeface="+mn-lt"/>
                <a:ea typeface="+mn-ea"/>
                <a:cs typeface="+mn-cs"/>
              </a:rPr>
              <a:t> throwing the wicked into the fiery furnace,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22:13</a:t>
            </a:r>
            <a:r>
              <a:rPr lang="en-US" sz="1200" kern="1200">
                <a:solidFill>
                  <a:schemeClr val="tx1"/>
                </a:solidFill>
                <a:effectLst/>
                <a:latin typeface="+mn-lt"/>
                <a:ea typeface="+mn-ea"/>
                <a:cs typeface="+mn-cs"/>
              </a:rPr>
              <a:t> Then the king said to his aides, ‘Bind his hands and feet and throw him into the outer darkness,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24:51</a:t>
            </a:r>
            <a:r>
              <a:rPr lang="en-US" sz="1200" kern="1200">
                <a:solidFill>
                  <a:schemeClr val="tx1"/>
                </a:solidFill>
                <a:effectLst/>
                <a:latin typeface="+mn-lt"/>
                <a:ea typeface="+mn-ea"/>
                <a:cs typeface="+mn-cs"/>
              </a:rPr>
              <a:t> and he will cut the servant to pieces and assign him a place with the hypocrites. In that place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25:30</a:t>
            </a:r>
            <a:r>
              <a:rPr lang="en-US" sz="1200" kern="1200">
                <a:solidFill>
                  <a:schemeClr val="tx1"/>
                </a:solidFill>
                <a:effectLst/>
                <a:latin typeface="+mn-lt"/>
                <a:ea typeface="+mn-ea"/>
                <a:cs typeface="+mn-cs"/>
              </a:rPr>
              <a:t> Now throw this useless servant into outer darkness, where there will be weeping and gnashing of teeth.’</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Luke 13:28</a:t>
            </a:r>
            <a:r>
              <a:rPr lang="en-US" sz="1200" kern="1200">
                <a:solidFill>
                  <a:schemeClr val="tx1"/>
                </a:solidFill>
                <a:effectLst/>
                <a:latin typeface="+mn-lt"/>
                <a:ea typeface="+mn-ea"/>
                <a:cs typeface="+mn-cs"/>
              </a:rPr>
              <a:t>    “There will be weeping and gnashing of teeth, for you will see Abraham, Isaac, Jacob, and all the prophets in the Kingdom of God, but you will be thrown out. </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Does the "darkness outside" imply hell? Not necessarily, as even Christians can live in darkness:</a:t>
            </a:r>
          </a:p>
          <a:p>
            <a:endParaRPr lang="en-US" sz="1200" kern="1200">
              <a:solidFill>
                <a:schemeClr val="tx1"/>
              </a:solidFill>
              <a:effectLst/>
              <a:latin typeface="+mn-lt"/>
              <a:ea typeface="+mn-ea"/>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i="1" kern="1200">
                <a:solidFill>
                  <a:schemeClr val="tx1"/>
                </a:solidFill>
                <a:effectLst/>
                <a:latin typeface="+mn-lt"/>
                <a:ea typeface="+mn-ea"/>
                <a:cs typeface="+mn-cs"/>
              </a:rPr>
              <a:t>Anyone who claims to be in the light but hates his brother is still in the darkness. Whoever loves his brother lives in the light, and there is nothing in him to make him stumble. But whoever hates his brother is in the darkness and walks around in the darkness; he does not know where he is going, because the darkness has blinded him (1 John 2:9-11, NIV).</a:t>
            </a:r>
            <a:endParaRPr lang="en-US" sz="1200" kern="1200">
              <a:solidFill>
                <a:schemeClr val="tx1"/>
              </a:solidFill>
              <a:effectLst/>
              <a:latin typeface="+mn-lt"/>
              <a:ea typeface="+mn-ea"/>
              <a:cs typeface="+mn-cs"/>
            </a:endParaRP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This is clearly distinguished from the "furnance of fire" that parallels the "lake of fire" for unbelievers in Matthew 13:42, 50…</a:t>
            </a:r>
          </a:p>
          <a:p>
            <a:endParaRPr lang="en-US" sz="1200" kern="1200">
              <a:solidFill>
                <a:schemeClr val="tx1"/>
              </a:solidFill>
              <a:effectLst/>
              <a:latin typeface="+mn-lt"/>
              <a:ea typeface="+mn-ea"/>
              <a:cs typeface="+mn-cs"/>
            </a:endParaRPr>
          </a:p>
          <a:p>
            <a:pPr lvl="1"/>
            <a:r>
              <a:rPr lang="en-US" sz="1200" b="1" kern="1200">
                <a:solidFill>
                  <a:schemeClr val="tx1"/>
                </a:solidFill>
                <a:effectLst/>
                <a:latin typeface="+mn-lt"/>
                <a:ea typeface="+mn-ea"/>
                <a:cs typeface="+mn-cs"/>
              </a:rPr>
              <a:t>Matt. 13:42</a:t>
            </a:r>
            <a:r>
              <a:rPr lang="en-US" sz="1200" kern="1200">
                <a:solidFill>
                  <a:schemeClr val="tx1"/>
                </a:solidFill>
                <a:effectLst/>
                <a:latin typeface="+mn-lt"/>
                <a:ea typeface="+mn-ea"/>
                <a:cs typeface="+mn-cs"/>
              </a:rPr>
              <a:t> And the angels will throw them into the fiery furnace, where there will be weeping and gnashing of teeth.</a:t>
            </a:r>
          </a:p>
          <a:p>
            <a:pPr lvl="1"/>
            <a:endParaRPr lang="en-US" sz="1200" kern="1200">
              <a:solidFill>
                <a:schemeClr val="tx1"/>
              </a:solidFill>
              <a:effectLst/>
              <a:latin typeface="+mn-lt"/>
              <a:ea typeface="+mn-ea"/>
              <a:cs typeface="+mn-cs"/>
            </a:endParaRPr>
          </a:p>
          <a:p>
            <a:pPr lvl="1"/>
            <a:r>
              <a:rPr lang="en-US" sz="1200" b="1" kern="1200">
                <a:solidFill>
                  <a:schemeClr val="tx1"/>
                </a:solidFill>
                <a:effectLst/>
                <a:latin typeface="+mn-lt"/>
                <a:ea typeface="+mn-ea"/>
                <a:cs typeface="+mn-cs"/>
              </a:rPr>
              <a:t>Matt. 13:50</a:t>
            </a:r>
            <a:r>
              <a:rPr lang="en-US" sz="1200" kern="1200">
                <a:solidFill>
                  <a:schemeClr val="tx1"/>
                </a:solidFill>
                <a:effectLst/>
                <a:latin typeface="+mn-lt"/>
                <a:ea typeface="+mn-ea"/>
                <a:cs typeface="+mn-cs"/>
              </a:rPr>
              <a:t> throwing the wicked into the fiery furnace, where there will be weeping and gnashing of teeth.</a:t>
            </a:r>
          </a:p>
          <a:p>
            <a:endParaRPr lang="en-US" sz="1200" kern="1200">
              <a:solidFill>
                <a:schemeClr val="tx1"/>
              </a:solidFill>
              <a:effectLst/>
              <a:latin typeface="+mn-lt"/>
              <a:ea typeface="+mn-ea"/>
              <a:cs typeface="+mn-cs"/>
            </a:endParaRPr>
          </a:p>
          <a:p>
            <a:r>
              <a:rPr lang="en-US" sz="1200" b="0" kern="1200">
                <a:solidFill>
                  <a:schemeClr val="tx1"/>
                </a:solidFill>
                <a:effectLst/>
                <a:latin typeface="+mn-lt"/>
                <a:ea typeface="+mn-ea"/>
                <a:cs typeface="+mn-cs"/>
              </a:rPr>
              <a:t>———————————</a:t>
            </a:r>
          </a:p>
          <a:p>
            <a:endParaRPr lang="en-US" sz="1200" b="0" kern="1200">
              <a:solidFill>
                <a:schemeClr val="tx1"/>
              </a:solidFill>
              <a:effectLst/>
              <a:latin typeface="+mn-lt"/>
              <a:ea typeface="+mn-ea"/>
              <a:cs typeface="+mn-cs"/>
            </a:endParaRPr>
          </a:p>
          <a:p>
            <a:r>
              <a:rPr lang="en-US"/>
              <a:t>Joseph Dillow, </a:t>
            </a:r>
            <a:r>
              <a:rPr lang="en-US" i="1"/>
              <a:t>Final Destiny</a:t>
            </a:r>
            <a:r>
              <a:rPr lang="en-US" i="0"/>
              <a:t>, 773-777, notes the following:</a:t>
            </a:r>
          </a:p>
          <a:p>
            <a:endParaRPr lang="en-US" sz="1200" b="1" kern="1200">
              <a:solidFill>
                <a:schemeClr val="tx1"/>
              </a:solidFill>
              <a:effectLst/>
              <a:latin typeface="+mn-lt"/>
              <a:ea typeface="+mn-ea"/>
              <a:cs typeface="+mn-cs"/>
            </a:endParaRPr>
          </a:p>
          <a:p>
            <a:r>
              <a:rPr lang="en-US" sz="1200" kern="1200">
                <a:solidFill>
                  <a:schemeClr val="tx1"/>
                </a:solidFill>
                <a:effectLst/>
                <a:latin typeface="+mn-lt"/>
                <a:ea typeface="+mn-ea"/>
                <a:cs typeface="+mn-cs"/>
              </a:rPr>
              <a:t>But where are they sent? The term, “the darkness outside” is often associated in Experimental Predestinarian thinking with final damnation and torture.</a:t>
            </a:r>
            <a:r>
              <a:rPr lang="en-US" sz="1200" kern="1200" baseline="30000">
                <a:solidFill>
                  <a:schemeClr val="tx1"/>
                </a:solidFill>
                <a:effectLst/>
                <a:latin typeface="+mn-lt"/>
                <a:ea typeface="+mn-ea"/>
                <a:cs typeface="+mn-cs"/>
              </a:rPr>
              <a:t>2489</a:t>
            </a:r>
            <a:r>
              <a:rPr lang="en-US" sz="1200" kern="1200">
                <a:solidFill>
                  <a:schemeClr val="tx1"/>
                </a:solidFill>
                <a:effectLst/>
                <a:latin typeface="+mn-lt"/>
                <a:ea typeface="+mn-ea"/>
                <a:cs typeface="+mn-cs"/>
              </a:rPr>
              <a:t> The phrase is associated with eschatological judgment in three places (Matthew 8:12; 22:13; 25:30).</a:t>
            </a:r>
          </a:p>
          <a:p>
            <a:endParaRPr lang="en-US">
              <a:effectLst/>
            </a:endParaRPr>
          </a:p>
          <a:p>
            <a:r>
              <a:rPr lang="en-US" sz="1200" kern="1200">
                <a:solidFill>
                  <a:schemeClr val="tx1"/>
                </a:solidFill>
                <a:effectLst/>
                <a:latin typeface="+mn-lt"/>
                <a:ea typeface="+mn-ea"/>
                <a:cs typeface="+mn-cs"/>
              </a:rPr>
              <a:t>A related phrase, “weeping and gnashing of teeth,” is used seven times; the phrase “darkness outside” is used three times. The phrase “furnace of fire,” which does refer to damnation, is used only twice and never in association with the darkness outside. Why? The simplest suggestion is that they refer to two different experiences. The furnace of fire is clearly the experience of eternal separation from God, which will be the fate of the “sons of the devil” (the tares, Matthew 13:48) and of the bad fish (the wicked, Matthew 13:47-50). The darkness that is outside is a metaphor for exclusion from the joy of the light of the wedding festivities which occur in the New Jerusalem during the tribulation (Matthew 22:13; 25:30), or from the Messianic Banquet at the beginning of the millennium (Matthew 8:12).</a:t>
            </a:r>
            <a:r>
              <a:rPr lang="en-US" sz="1200" kern="1200" baseline="30000">
                <a:solidFill>
                  <a:schemeClr val="tx1"/>
                </a:solidFill>
                <a:effectLst/>
                <a:latin typeface="+mn-lt"/>
                <a:ea typeface="+mn-ea"/>
                <a:cs typeface="+mn-cs"/>
              </a:rPr>
              <a:t>2490</a:t>
            </a:r>
          </a:p>
          <a:p>
            <a:endParaRPr lang="en-US" sz="1200" kern="1200" baseline="30000">
              <a:solidFill>
                <a:schemeClr val="tx1"/>
              </a:solidFill>
              <a:effectLst/>
              <a:latin typeface="+mn-lt"/>
              <a:ea typeface="+mn-ea"/>
              <a:cs typeface="+mn-cs"/>
            </a:endParaRPr>
          </a:p>
          <a:p>
            <a:r>
              <a:rPr lang="en-US" sz="1200" kern="1200">
                <a:solidFill>
                  <a:schemeClr val="tx1"/>
                </a:solidFill>
                <a:effectLst/>
                <a:latin typeface="+mn-lt"/>
                <a:ea typeface="+mn-ea"/>
                <a:cs typeface="+mn-cs"/>
              </a:rPr>
              <a:t>Banquets in the Middle East were held at night. The key phrase in Greek is </a:t>
            </a:r>
            <a:r>
              <a:rPr lang="en-US" sz="1200" i="1" kern="1200">
                <a:solidFill>
                  <a:schemeClr val="tx1"/>
                </a:solidFill>
                <a:effectLst/>
                <a:latin typeface="+mn-lt"/>
                <a:ea typeface="+mn-ea"/>
                <a:cs typeface="+mn-cs"/>
              </a:rPr>
              <a:t>to skotos to exōteron</a:t>
            </a:r>
            <a:r>
              <a:rPr lang="en-US" sz="1200" kern="1200">
                <a:solidFill>
                  <a:schemeClr val="tx1"/>
                </a:solidFill>
                <a:effectLst/>
                <a:latin typeface="+mn-lt"/>
                <a:ea typeface="+mn-ea"/>
                <a:cs typeface="+mn-cs"/>
              </a:rPr>
              <a:t>, simply translated “the darkness outside.” If there is anything to be made of the word order, it would be that the adjective “outside” is specifying either the kind or the location of the darkness. This is not the farthest darkness, that is, the lake of fire. John Nolland is correct in saying, “‘The darkness outside [the building which has the banquet hall]’ fits the imagery better than ‘the farthest darkness.’ We are to think of an evening banquet well lit inside but surrounded by darkness outside.”</a:t>
            </a:r>
            <a:r>
              <a:rPr lang="en-US" sz="1200" kern="1200" baseline="30000">
                <a:solidFill>
                  <a:schemeClr val="tx1"/>
                </a:solidFill>
                <a:effectLst/>
                <a:latin typeface="+mn-lt"/>
                <a:ea typeface="+mn-ea"/>
                <a:cs typeface="+mn-cs"/>
              </a:rPr>
              <a:t>2491</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Experimental Predestinarians translate it “outermost darkness,” in order to emphasize damnation. In this discussion we choose to render the phrase as “the darkness outside,” rather than “outer darkness,” for two reasons. One is to keep this specifying aspect before us. The second relates to the connotation of the phrase “the outer darkness.” Because it has come to be strongly associated with judgment in the lake of fire, it makes an objective consideration of this passage more difficult.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“Darkness” (</a:t>
            </a:r>
            <a:r>
              <a:rPr lang="en-US" sz="1200" i="1" kern="1200">
                <a:solidFill>
                  <a:schemeClr val="tx1"/>
                </a:solidFill>
                <a:effectLst/>
                <a:latin typeface="+mn-lt"/>
                <a:ea typeface="+mn-ea"/>
                <a:cs typeface="+mn-cs"/>
              </a:rPr>
              <a:t>skotos</a:t>
            </a:r>
            <a:r>
              <a:rPr lang="en-US" sz="1200" kern="1200">
                <a:solidFill>
                  <a:schemeClr val="tx1"/>
                </a:solidFill>
                <a:effectLst/>
                <a:latin typeface="+mn-lt"/>
                <a:ea typeface="+mn-ea"/>
                <a:cs typeface="+mn-cs"/>
              </a:rPr>
              <a:t>) can simply refer to physical darkness (Luke 23:44-45).</a:t>
            </a:r>
            <a:r>
              <a:rPr lang="en-US" sz="1200" kern="1200" baseline="30000">
                <a:solidFill>
                  <a:schemeClr val="tx1"/>
                </a:solidFill>
                <a:effectLst/>
                <a:latin typeface="+mn-lt"/>
                <a:ea typeface="+mn-ea"/>
                <a:cs typeface="+mn-cs"/>
              </a:rPr>
              <a:t>2492</a:t>
            </a:r>
            <a:r>
              <a:rPr lang="en-US" sz="1200" kern="1200">
                <a:solidFill>
                  <a:schemeClr val="tx1"/>
                </a:solidFill>
                <a:effectLst/>
                <a:latin typeface="+mn-lt"/>
                <a:ea typeface="+mn-ea"/>
                <a:cs typeface="+mn-cs"/>
              </a:rPr>
              <a:t> The notion of “judgment in the lake of fire” is not part of the semantic value of the word. The phrase is used thee times in the New Testament and it is never associated with the “furnace of fire.” In Matthew 22:13, it is associated with the relative darkness outside of a banquet hall.</a:t>
            </a:r>
            <a:r>
              <a:rPr lang="en-US" sz="1200" kern="1200" baseline="30000">
                <a:solidFill>
                  <a:schemeClr val="tx1"/>
                </a:solidFill>
                <a:effectLst/>
                <a:latin typeface="+mn-lt"/>
                <a:ea typeface="+mn-ea"/>
                <a:cs typeface="+mn-cs"/>
              </a:rPr>
              <a:t>2493</a:t>
            </a:r>
            <a:r>
              <a:rPr lang="en-US" sz="1200" kern="1200">
                <a:solidFill>
                  <a:schemeClr val="tx1"/>
                </a:solidFill>
                <a:effectLst/>
                <a:latin typeface="+mn-lt"/>
                <a:ea typeface="+mn-ea"/>
                <a:cs typeface="+mn-cs"/>
              </a:rPr>
              <a:t> It is clear that genuine believers, “the sons of the Kingdom,” might be cast into the “outer darkness.” In Matthew 8:12, these “the sons of the Kingdom, are defined as saved people, “the wheat,” (13:38).</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Some argue against the above interpretation by suggesting that there is an incongruity between a true believer who is a “son of light” and who no longer remains in darkness (John 12:46; cf. Matt 5:14; 16; Luke 16:8) and the scene in the parable.</a:t>
            </a:r>
            <a:r>
              <a:rPr lang="en-US" sz="1200" kern="1200" baseline="30000">
                <a:solidFill>
                  <a:schemeClr val="tx1"/>
                </a:solidFill>
                <a:effectLst/>
                <a:latin typeface="+mn-lt"/>
                <a:ea typeface="+mn-ea"/>
                <a:cs typeface="+mn-cs"/>
              </a:rPr>
              <a:t>2494</a:t>
            </a:r>
            <a:r>
              <a:rPr lang="en-US" sz="1200" kern="1200">
                <a:solidFill>
                  <a:schemeClr val="tx1"/>
                </a:solidFill>
                <a:effectLst/>
                <a:latin typeface="+mn-lt"/>
                <a:ea typeface="+mn-ea"/>
                <a:cs typeface="+mn-cs"/>
              </a:rPr>
              <a:t> This is a classic usage of the illegitimate identify transfer where the term “darkness” in John 12:46, meaning a lost state, is imported into the meaning of the word and then brought into a completely unrelated context by a different author who wrote 30 or 40 years earlier. John himself understands that true believers, when they are angry with their brothers, are “in the darkness” and walk around “in the darkness” (1 John 2:9-11). He says,</a:t>
            </a:r>
          </a:p>
          <a:p>
            <a:pPr lvl="1"/>
            <a:r>
              <a:rPr lang="en-US" sz="1200" i="1" kern="1200">
                <a:solidFill>
                  <a:schemeClr val="tx1"/>
                </a:solidFill>
                <a:effectLst/>
                <a:latin typeface="+mn-lt"/>
                <a:ea typeface="+mn-ea"/>
                <a:cs typeface="+mn-cs"/>
              </a:rPr>
              <a:t>Anyone who claims to be in the light but hates his brother is still in the darkness. Whoever loves his brother lives in the light, and there is nothing in him to make him stumble. But whoever hates his brother is in the darkness and walks around in the darkness; he does not know where he is going, because the darkness has blinded him (1 John 2:9-11, NIV).</a:t>
            </a:r>
          </a:p>
          <a:p>
            <a:pPr lvl="1"/>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To be in darkness is used here as a metaphor for exclusion from fellowship with the Lord.</a:t>
            </a:r>
            <a:r>
              <a:rPr lang="en-US" sz="1200" kern="1200" baseline="30000">
                <a:solidFill>
                  <a:schemeClr val="tx1"/>
                </a:solidFill>
                <a:effectLst/>
                <a:latin typeface="+mn-lt"/>
                <a:ea typeface="+mn-ea"/>
                <a:cs typeface="+mn-cs"/>
              </a:rPr>
              <a:t>2495</a:t>
            </a:r>
            <a:br>
              <a:rPr lang="en-US" sz="1200" kern="1200">
                <a:solidFill>
                  <a:schemeClr val="tx1"/>
                </a:solidFill>
                <a:effectLst/>
                <a:latin typeface="+mn-lt"/>
                <a:ea typeface="+mn-ea"/>
                <a:cs typeface="+mn-cs"/>
              </a:rPr>
            </a:br>
            <a:endParaRPr lang="en-US">
              <a:effectLst/>
            </a:endParaRPr>
          </a:p>
          <a:p>
            <a:r>
              <a:rPr lang="en-US" sz="1200" kern="1200">
                <a:solidFill>
                  <a:schemeClr val="tx1"/>
                </a:solidFill>
                <a:effectLst/>
                <a:latin typeface="+mn-lt"/>
                <a:ea typeface="+mn-ea"/>
                <a:cs typeface="+mn-cs"/>
              </a:rPr>
              <a:t>By using the phrase “the darkness outside” rather than “outer darkness,” we are freed from traditional usage that might color our thinking, enabling us to more easily discern what the phrase means in context. When we do that, it becomes highly probable that this phrase refers to the darkness outside the relative light of the banquet hall.</a:t>
            </a:r>
            <a:r>
              <a:rPr lang="en-US" sz="1200" kern="1200" baseline="30000">
                <a:solidFill>
                  <a:schemeClr val="tx1"/>
                </a:solidFill>
                <a:effectLst/>
                <a:latin typeface="+mn-lt"/>
                <a:ea typeface="+mn-ea"/>
                <a:cs typeface="+mn-cs"/>
              </a:rPr>
              <a:t>2496</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Presumably, </a:t>
            </a:r>
            <a:r>
              <a:rPr lang="en-US" sz="1200" i="1" kern="1200">
                <a:solidFill>
                  <a:schemeClr val="tx1"/>
                </a:solidFill>
                <a:effectLst/>
                <a:latin typeface="+mn-lt"/>
                <a:ea typeface="+mn-ea"/>
                <a:cs typeface="+mn-cs"/>
              </a:rPr>
              <a:t>in the story </a:t>
            </a:r>
            <a:r>
              <a:rPr lang="en-US" sz="1200" kern="1200">
                <a:solidFill>
                  <a:schemeClr val="tx1"/>
                </a:solidFill>
                <a:effectLst/>
                <a:latin typeface="+mn-lt"/>
                <a:ea typeface="+mn-ea"/>
                <a:cs typeface="+mn-cs"/>
              </a:rPr>
              <a:t>this is a local area immediately outside the banquet hall. The phrase is a metaphor for an experience of exclusion from the joy. If it has a spatial inference, it refers to a region in the New Jerusalem in heaven which is outside the banquet hall where the wedding festivities occur. This does not mean they are on the “edge of the kingdom,” but they are outside the celebration.</a:t>
            </a:r>
            <a:r>
              <a:rPr lang="en-US" sz="1200" kern="1200" baseline="30000">
                <a:solidFill>
                  <a:schemeClr val="tx1"/>
                </a:solidFill>
                <a:effectLst/>
                <a:latin typeface="+mn-lt"/>
                <a:ea typeface="+mn-ea"/>
                <a:cs typeface="+mn-cs"/>
              </a:rPr>
              <a:t>2497</a:t>
            </a:r>
            <a:r>
              <a:rPr lang="en-US" sz="1200" kern="1200">
                <a:solidFill>
                  <a:schemeClr val="tx1"/>
                </a:solidFill>
                <a:effectLst/>
                <a:latin typeface="+mn-lt"/>
                <a:ea typeface="+mn-ea"/>
                <a:cs typeface="+mn-cs"/>
              </a:rPr>
              <a:t> This is a parable and it is inappropriate to speculate regarding all the details and then draw inferences from them. The present writer doubts there is a spatial inference. Rather this is a metaphor for the experience of exclusion.</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If one chooses to take all the details literally, significant problems arise. For example, it is difficult to imagine that there is a literal table with food set for a hundred million faithful believers (or however many millions) in some gigantic banquet hall. Imagine ten people at each table. This would require ten million tables! Yet if one chooses to press for spatial inferences to the outer darkness in this parable, it would be inconsistent to deny that spatial inferences regarding the banquet can lead to absurdities. This parable is a story with two main points – exclusion/regret or joy/celebration. In my opinion one over interprets by insisting a literal spatial location for the darkness outside. That said, it </a:t>
            </a:r>
            <a:r>
              <a:rPr lang="en-US" sz="1200" i="1" kern="1200">
                <a:solidFill>
                  <a:schemeClr val="tx1"/>
                </a:solidFill>
                <a:effectLst/>
                <a:latin typeface="+mn-lt"/>
                <a:ea typeface="+mn-ea"/>
                <a:cs typeface="+mn-cs"/>
              </a:rPr>
              <a:t>is a metaphor for an </a:t>
            </a:r>
            <a:r>
              <a:rPr lang="en-US" sz="1200" b="1" i="1" kern="1200">
                <a:solidFill>
                  <a:schemeClr val="tx1"/>
                </a:solidFill>
                <a:effectLst/>
                <a:latin typeface="+mn-lt"/>
                <a:ea typeface="+mn-ea"/>
                <a:cs typeface="+mn-cs"/>
              </a:rPr>
              <a:t>experience </a:t>
            </a:r>
            <a:r>
              <a:rPr lang="en-US" sz="1200" i="1" kern="1200">
                <a:solidFill>
                  <a:schemeClr val="tx1"/>
                </a:solidFill>
                <a:effectLst/>
                <a:latin typeface="+mn-lt"/>
                <a:ea typeface="+mn-ea"/>
                <a:cs typeface="+mn-cs"/>
              </a:rPr>
              <a:t>and any spatial reference is an incidental inference. </a:t>
            </a:r>
            <a:r>
              <a:rPr lang="en-US" sz="1200" kern="1200">
                <a:solidFill>
                  <a:schemeClr val="tx1"/>
                </a:solidFill>
                <a:effectLst/>
                <a:latin typeface="+mn-lt"/>
                <a:ea typeface="+mn-ea"/>
                <a:cs typeface="+mn-cs"/>
              </a:rPr>
              <a:t>As Walvoord has stressed, “It should be remembered that this will not be a literal feast with millions of people attending, but it is a symbolic concept where the guests, or friends, of the bride and the bridegroom will join in on the celebration of the marriage of the bridegroom and the bride.”</a:t>
            </a:r>
            <a:r>
              <a:rPr lang="en-US" sz="1200" kern="1200" baseline="30000">
                <a:solidFill>
                  <a:schemeClr val="tx1"/>
                </a:solidFill>
                <a:effectLst/>
                <a:latin typeface="+mn-lt"/>
                <a:ea typeface="+mn-ea"/>
                <a:cs typeface="+mn-cs"/>
              </a:rPr>
              <a:t>2498</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Experimental Predestinarians say this man is being tortured in the lake of fire.</a:t>
            </a:r>
            <a:r>
              <a:rPr lang="en-US" sz="1200" kern="1200" baseline="30000">
                <a:solidFill>
                  <a:schemeClr val="tx1"/>
                </a:solidFill>
                <a:effectLst/>
                <a:latin typeface="+mn-lt"/>
                <a:ea typeface="+mn-ea"/>
                <a:cs typeface="+mn-cs"/>
              </a:rPr>
              <a:t>2499</a:t>
            </a:r>
            <a:r>
              <a:rPr lang="en-US" sz="1200" kern="1200">
                <a:solidFill>
                  <a:schemeClr val="tx1"/>
                </a:solidFill>
                <a:effectLst/>
                <a:latin typeface="+mn-lt"/>
                <a:ea typeface="+mn-ea"/>
                <a:cs typeface="+mn-cs"/>
              </a:rPr>
              <a:t> We disagree. The expression implies nothing about the damnation of the one who “weeps and wails.” Charles Stanley correctly states, “To be in the ‘outer darkness’ is to be in the kingdom of God but outside the circle of men and women whose faithfulness on this earth earned them a special rank or position of authority.” </a:t>
            </a:r>
            <a:r>
              <a:rPr lang="en-US" sz="1200" kern="1200" baseline="30000">
                <a:solidFill>
                  <a:schemeClr val="tx1"/>
                </a:solidFill>
                <a:effectLst/>
                <a:latin typeface="+mn-lt"/>
                <a:ea typeface="+mn-ea"/>
                <a:cs typeface="+mn-cs"/>
              </a:rPr>
              <a:t>2500</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Karl Pagenkemper rejects the Partner interpretation of this parable, in part, on the grounds that if the punishment is experienced by the carnal Christian, it is not severe enough. He asserts, “To suggest that the expulsion from the banquet into the ‘outer darkness’ refers </a:t>
            </a:r>
            <a:r>
              <a:rPr lang="en-US" sz="1200" i="1" kern="1200">
                <a:solidFill>
                  <a:schemeClr val="tx1"/>
                </a:solidFill>
                <a:effectLst/>
                <a:latin typeface="+mn-lt"/>
                <a:ea typeface="+mn-ea"/>
                <a:cs typeface="+mn-cs"/>
              </a:rPr>
              <a:t>only </a:t>
            </a:r>
            <a:r>
              <a:rPr lang="en-US" sz="1200" kern="1200">
                <a:solidFill>
                  <a:schemeClr val="tx1"/>
                </a:solidFill>
                <a:effectLst/>
                <a:latin typeface="+mn-lt"/>
                <a:ea typeface="+mn-ea"/>
                <a:cs typeface="+mn-cs"/>
              </a:rPr>
              <a:t>to missing the initial banquet at the beginning of the [millennial] kingdom is to suggest that such a lack of faith simply is a </a:t>
            </a:r>
            <a:r>
              <a:rPr lang="en-US" sz="1200" i="1" kern="1200">
                <a:solidFill>
                  <a:schemeClr val="tx1"/>
                </a:solidFill>
                <a:effectLst/>
                <a:latin typeface="+mn-lt"/>
                <a:ea typeface="+mn-ea"/>
                <a:cs typeface="+mn-cs"/>
              </a:rPr>
              <a:t>temporary inconvenience</a:t>
            </a:r>
            <a:r>
              <a:rPr lang="en-US" sz="1200" kern="1200">
                <a:solidFill>
                  <a:schemeClr val="tx1"/>
                </a:solidFill>
                <a:effectLst/>
                <a:latin typeface="+mn-lt"/>
                <a:ea typeface="+mn-ea"/>
                <a:cs typeface="+mn-cs"/>
              </a:rPr>
              <a:t>.”</a:t>
            </a:r>
            <a:r>
              <a:rPr lang="en-US" sz="1200" kern="1200" baseline="30000">
                <a:solidFill>
                  <a:schemeClr val="tx1"/>
                </a:solidFill>
                <a:effectLst/>
                <a:latin typeface="+mn-lt"/>
                <a:ea typeface="+mn-ea"/>
                <a:cs typeface="+mn-cs"/>
              </a:rPr>
              <a:t>2501</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a:t>
            </a:r>
            <a:r>
              <a:rPr lang="en-US" sz="1200" i="1" kern="1200">
                <a:solidFill>
                  <a:schemeClr val="tx1"/>
                </a:solidFill>
                <a:effectLst/>
                <a:latin typeface="+mn-lt"/>
                <a:ea typeface="+mn-ea"/>
                <a:cs typeface="+mn-cs"/>
              </a:rPr>
              <a:t>Only</a:t>
            </a:r>
            <a:r>
              <a:rPr lang="en-US" sz="1200" kern="1200">
                <a:solidFill>
                  <a:schemeClr val="tx1"/>
                </a:solidFill>
                <a:effectLst/>
                <a:latin typeface="+mn-lt"/>
                <a:ea typeface="+mn-ea"/>
                <a:cs typeface="+mn-cs"/>
              </a:rPr>
              <a:t>” missing the initial banquet!? </a:t>
            </a:r>
            <a:r>
              <a:rPr lang="en-US" sz="1200" i="1" kern="1200">
                <a:solidFill>
                  <a:schemeClr val="tx1"/>
                </a:solidFill>
                <a:effectLst/>
                <a:latin typeface="+mn-lt"/>
                <a:ea typeface="+mn-ea"/>
                <a:cs typeface="+mn-cs"/>
              </a:rPr>
              <a:t>Simply </a:t>
            </a:r>
            <a:r>
              <a:rPr lang="en-US" sz="1200" kern="1200">
                <a:solidFill>
                  <a:schemeClr val="tx1"/>
                </a:solidFill>
                <a:effectLst/>
                <a:latin typeface="+mn-lt"/>
                <a:ea typeface="+mn-ea"/>
                <a:cs typeface="+mn-cs"/>
              </a:rPr>
              <a:t>a “</a:t>
            </a:r>
            <a:r>
              <a:rPr lang="en-US" sz="1200" i="1" kern="1200">
                <a:solidFill>
                  <a:schemeClr val="tx1"/>
                </a:solidFill>
                <a:effectLst/>
                <a:latin typeface="+mn-lt"/>
                <a:ea typeface="+mn-ea"/>
                <a:cs typeface="+mn-cs"/>
              </a:rPr>
              <a:t>temporary inconvenience”</a:t>
            </a:r>
            <a:r>
              <a:rPr lang="en-US" sz="1200" kern="1200">
                <a:solidFill>
                  <a:schemeClr val="tx1"/>
                </a:solidFill>
                <a:effectLst/>
                <a:latin typeface="+mn-lt"/>
                <a:ea typeface="+mn-ea"/>
                <a:cs typeface="+mn-cs"/>
              </a:rPr>
              <a:t>!? Behind this shocking perspective is the notion that only a threat of the lake of fire is adequate to motivate a Christian who does not live up to the demands of discipleship. Apparently, having the Savior dismiss the totality, or even the majority of one’s life work as worthless is a matter of little consequence. Is it really reasonable to think that to face rebuke by Christ, to be excluded from the Marriage Banquet of the Lamb and then to be denied the privilege of co-reigning with Him </a:t>
            </a:r>
            <a:r>
              <a:rPr lang="en-US" sz="1200" b="1" kern="1200">
                <a:solidFill>
                  <a:schemeClr val="tx1"/>
                </a:solidFill>
                <a:effectLst/>
                <a:latin typeface="+mn-lt"/>
                <a:ea typeface="+mn-ea"/>
                <a:cs typeface="+mn-cs"/>
              </a:rPr>
              <a:t>throughout the thousand year millennium and eternity </a:t>
            </a:r>
            <a:r>
              <a:rPr lang="en-US" sz="1200" kern="1200">
                <a:solidFill>
                  <a:schemeClr val="tx1"/>
                </a:solidFill>
                <a:effectLst/>
                <a:latin typeface="+mn-lt"/>
                <a:ea typeface="+mn-ea"/>
                <a:cs typeface="+mn-cs"/>
              </a:rPr>
              <a:t>are only </a:t>
            </a:r>
            <a:r>
              <a:rPr lang="en-US" sz="1200" i="1" kern="1200">
                <a:solidFill>
                  <a:schemeClr val="tx1"/>
                </a:solidFill>
                <a:effectLst/>
                <a:latin typeface="+mn-lt"/>
                <a:ea typeface="+mn-ea"/>
                <a:cs typeface="+mn-cs"/>
              </a:rPr>
              <a:t>temporary inconveniences</a:t>
            </a:r>
            <a:r>
              <a:rPr lang="en-US" sz="1200" kern="1200">
                <a:solidFill>
                  <a:schemeClr val="tx1"/>
                </a:solidFill>
                <a:effectLst/>
                <a:latin typeface="+mn-lt"/>
                <a:ea typeface="+mn-ea"/>
                <a:cs typeface="+mn-cs"/>
              </a:rPr>
              <a:t>? Eternity is not temporary! Nor are such privileges merely conveniences! Would Pagenkemper actually have us believe that hearing Christ say, “Well done” and granting us rulership with Him are insignificant results? He slights the Savior’s promises when he loses sight of their significance by calling their loss nothing more than </a:t>
            </a:r>
            <a:r>
              <a:rPr lang="en-US" sz="1200" i="1" kern="1200">
                <a:solidFill>
                  <a:schemeClr val="tx1"/>
                </a:solidFill>
                <a:effectLst/>
                <a:latin typeface="+mn-lt"/>
                <a:ea typeface="+mn-ea"/>
                <a:cs typeface="+mn-cs"/>
              </a:rPr>
              <a:t>temporary inconveniences</a:t>
            </a:r>
            <a:r>
              <a:rPr lang="en-US" sz="1200" kern="1200">
                <a:solidFill>
                  <a:schemeClr val="tx1"/>
                </a:solidFill>
                <a:effectLst/>
                <a:latin typeface="+mn-lt"/>
                <a:ea typeface="+mn-ea"/>
                <a:cs typeface="+mn-cs"/>
              </a:rPr>
              <a:t>. The Scripture says that it will be a time of “weeping and gnashing of teeth,” that is, profound regret.</a:t>
            </a:r>
            <a:r>
              <a:rPr lang="en-US" sz="1200" kern="1200" baseline="30000">
                <a:solidFill>
                  <a:schemeClr val="tx1"/>
                </a:solidFill>
                <a:effectLst/>
                <a:latin typeface="+mn-lt"/>
                <a:ea typeface="+mn-ea"/>
                <a:cs typeface="+mn-cs"/>
              </a:rPr>
              <a:t>2502</a:t>
            </a:r>
            <a:r>
              <a:rPr lang="en-US" sz="1200" kern="1200">
                <a:solidFill>
                  <a:schemeClr val="tx1"/>
                </a:solidFill>
                <a:effectLst/>
                <a:latin typeface="+mn-lt"/>
                <a:ea typeface="+mn-ea"/>
                <a:cs typeface="+mn-cs"/>
              </a:rPr>
              <a:t> There is something strangely disturbing about a viewpoint of eternity that can dismiss as unimportant, greater capacity for intimacy with God and opportunities to serve Him, simply because, by the grace of God there will be no regrets or comparison in the new heavens and the new earth.</a:t>
            </a:r>
            <a:r>
              <a:rPr lang="en-US" sz="1200" kern="1200" baseline="30000">
                <a:solidFill>
                  <a:schemeClr val="tx1"/>
                </a:solidFill>
                <a:effectLst/>
                <a:latin typeface="+mn-lt"/>
                <a:ea typeface="+mn-ea"/>
                <a:cs typeface="+mn-cs"/>
              </a:rPr>
              <a:t>2503</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Matthew therefore leads us to imagine a feast of great rejoicing. All the faithful Christians of the church are there to celebrate their wedding feast with their King. This joyful banquet is portrayed by the Lord as occurring in the evening in a brightly lit banquet hall. Outside the banquet, where the shining lights of the feast are not present, into </a:t>
            </a:r>
            <a:r>
              <a:rPr lang="en-US" sz="1200" i="1" kern="1200">
                <a:solidFill>
                  <a:schemeClr val="tx1"/>
                </a:solidFill>
                <a:effectLst/>
                <a:latin typeface="+mn-lt"/>
                <a:ea typeface="+mn-ea"/>
                <a:cs typeface="+mn-cs"/>
              </a:rPr>
              <a:t>that place</a:t>
            </a:r>
            <a:r>
              <a:rPr lang="en-US" sz="1200" kern="1200">
                <a:solidFill>
                  <a:schemeClr val="tx1"/>
                </a:solidFill>
                <a:effectLst/>
                <a:latin typeface="+mn-lt"/>
                <a:ea typeface="+mn-ea"/>
                <a:cs typeface="+mn-cs"/>
              </a:rPr>
              <a:t>, where the evening darkness prevails, the unfaithful will be led. This darkness is not literal, but is a metaphor for the exclusion of the carnal Christian from the glorious reign of the </a:t>
            </a:r>
            <a:r>
              <a:rPr lang="en-US" sz="1200" i="1" kern="1200">
                <a:solidFill>
                  <a:schemeClr val="tx1"/>
                </a:solidFill>
                <a:effectLst/>
                <a:latin typeface="+mn-lt"/>
                <a:ea typeface="+mn-ea"/>
                <a:cs typeface="+mn-cs"/>
              </a:rPr>
              <a:t>Metochoi</a:t>
            </a:r>
            <a:r>
              <a:rPr lang="en-US" sz="1200" kern="1200">
                <a:solidFill>
                  <a:schemeClr val="tx1"/>
                </a:solidFill>
                <a:effectLst/>
                <a:latin typeface="+mn-lt"/>
                <a:ea typeface="+mn-ea"/>
                <a:cs typeface="+mn-cs"/>
              </a:rPr>
              <a:t>. It is not the darkness of eternal exclusion from heaven.</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a:t>
            </a:r>
          </a:p>
          <a:p>
            <a:r>
              <a:rPr lang="en-US" sz="1200" kern="1200" baseline="30000">
                <a:solidFill>
                  <a:schemeClr val="tx1"/>
                </a:solidFill>
                <a:effectLst/>
                <a:latin typeface="+mn-lt"/>
                <a:ea typeface="+mn-ea"/>
                <a:cs typeface="+mn-cs"/>
              </a:rPr>
              <a:t>2487</a:t>
            </a:r>
            <a:r>
              <a:rPr lang="en-US" sz="1200" kern="1200">
                <a:solidFill>
                  <a:schemeClr val="tx1"/>
                </a:solidFill>
                <a:effectLst/>
                <a:latin typeface="+mn-lt"/>
                <a:ea typeface="+mn-ea"/>
                <a:cs typeface="+mn-cs"/>
              </a:rPr>
              <a:t> BDAG, 16. This text, however, may refer to Jesus’ being led around in the wilderness after he arrived there.</a:t>
            </a:r>
          </a:p>
          <a:p>
            <a:r>
              <a:rPr lang="en-US" sz="1200" kern="1200" baseline="30000">
                <a:solidFill>
                  <a:schemeClr val="tx1"/>
                </a:solidFill>
                <a:effectLst/>
                <a:latin typeface="+mn-lt"/>
                <a:ea typeface="+mn-ea"/>
                <a:cs typeface="+mn-cs"/>
              </a:rPr>
              <a:t>2488</a:t>
            </a:r>
            <a:r>
              <a:rPr lang="en-US" sz="1200" kern="1200">
                <a:solidFill>
                  <a:schemeClr val="tx1"/>
                </a:solidFill>
                <a:effectLst/>
                <a:latin typeface="+mn-lt"/>
                <a:ea typeface="+mn-ea"/>
                <a:cs typeface="+mn-cs"/>
              </a:rPr>
              <a:t> Louw-Nida, 51-56.</a:t>
            </a:r>
          </a:p>
          <a:p>
            <a:r>
              <a:rPr lang="en-US" sz="1200" kern="1200" baseline="30000">
                <a:solidFill>
                  <a:schemeClr val="tx1"/>
                </a:solidFill>
                <a:effectLst/>
                <a:latin typeface="+mn-lt"/>
                <a:ea typeface="+mn-ea"/>
                <a:cs typeface="+mn-cs"/>
              </a:rPr>
              <a:t>2489</a:t>
            </a:r>
            <a:r>
              <a:rPr lang="en-US" sz="1200" kern="1200">
                <a:solidFill>
                  <a:schemeClr val="tx1"/>
                </a:solidFill>
                <a:effectLst/>
                <a:latin typeface="+mn-lt"/>
                <a:ea typeface="+mn-ea"/>
                <a:cs typeface="+mn-cs"/>
              </a:rPr>
              <a:t> For the most comprehensive study of the “outer darkness” in print, see Marty Cauley’s extensive 1220 page treatment of the subject that decisively rejects the notion that it always refers to damnation. Cauley, </a:t>
            </a:r>
            <a:r>
              <a:rPr lang="en-US" sz="1200" i="1" kern="1200">
                <a:solidFill>
                  <a:schemeClr val="tx1"/>
                </a:solidFill>
                <a:effectLst/>
                <a:latin typeface="+mn-lt"/>
                <a:ea typeface="+mn-ea"/>
                <a:cs typeface="+mn-cs"/>
              </a:rPr>
              <a:t>The Outer Darkness</a:t>
            </a:r>
            <a:r>
              <a:rPr lang="en-US" sz="1200" kern="1200">
                <a:solidFill>
                  <a:schemeClr val="tx1"/>
                </a:solidFill>
                <a:effectLst/>
                <a:latin typeface="+mn-lt"/>
                <a:ea typeface="+mn-ea"/>
                <a:cs typeface="+mn-cs"/>
              </a:rPr>
              <a:t>, 1220.</a:t>
            </a:r>
          </a:p>
          <a:p>
            <a:r>
              <a:rPr lang="en-US" sz="1200" kern="1200">
                <a:solidFill>
                  <a:schemeClr val="tx1"/>
                </a:solidFill>
                <a:effectLst/>
                <a:latin typeface="+mn-lt"/>
                <a:ea typeface="+mn-ea"/>
                <a:cs typeface="+mn-cs"/>
              </a:rPr>
              <a:t>LORD and rely on his God” (Isaiah 50:10, NIV). This passage appears to be a call to a true believer to cease from walking in the dark and to start trusting in God and rely on Him.</a:t>
            </a:r>
          </a:p>
          <a:p>
            <a:r>
              <a:rPr lang="en-US" sz="1200" kern="1200" baseline="30000">
                <a:solidFill>
                  <a:schemeClr val="tx1"/>
                </a:solidFill>
                <a:effectLst/>
                <a:latin typeface="+mn-lt"/>
                <a:ea typeface="+mn-ea"/>
                <a:cs typeface="+mn-cs"/>
              </a:rPr>
              <a:t>2490</a:t>
            </a:r>
            <a:r>
              <a:rPr lang="en-US" sz="1200" kern="1200">
                <a:solidFill>
                  <a:schemeClr val="tx1"/>
                </a:solidFill>
                <a:effectLst/>
                <a:latin typeface="+mn-lt"/>
                <a:ea typeface="+mn-ea"/>
                <a:cs typeface="+mn-cs"/>
              </a:rPr>
              <a:t> The Partner interpretation of the “outer darkness,” while not common, is found among a number of evangelicals. Warren Wiersbe, for example, says, “Some feel that this unprofitable servant was not a true believer. But it seems that he </a:t>
            </a:r>
            <a:r>
              <a:rPr lang="en-US" sz="1200" i="1" kern="1200">
                <a:solidFill>
                  <a:schemeClr val="tx1"/>
                </a:solidFill>
                <a:effectLst/>
                <a:latin typeface="+mn-lt"/>
                <a:ea typeface="+mn-ea"/>
                <a:cs typeface="+mn-cs"/>
              </a:rPr>
              <a:t>was </a:t>
            </a:r>
            <a:r>
              <a:rPr lang="en-US" sz="1200" kern="1200">
                <a:solidFill>
                  <a:schemeClr val="tx1"/>
                </a:solidFill>
                <a:effectLst/>
                <a:latin typeface="+mn-lt"/>
                <a:ea typeface="+mn-ea"/>
                <a:cs typeface="+mn-cs"/>
              </a:rPr>
              <a:t>a true servant, even though he proved to be unprofitable. The “outer darkness” of Matthew 25:30 need not refer to hell, even though that is often the case in the Gospels (Matt. 8:12; 22:13). It is dangerous to build theology on parables, for parables illustrate truth in vivid ways. The man was dealt with by the Lord, he lost his opportunity for service, and he gained no praise or reward. To me, that is outer darkness.” See Warren W. Wiersbe, </a:t>
            </a:r>
            <a:r>
              <a:rPr lang="en-US" sz="1200" i="1" kern="1200">
                <a:solidFill>
                  <a:schemeClr val="tx1"/>
                </a:solidFill>
                <a:effectLst/>
                <a:latin typeface="+mn-lt"/>
                <a:ea typeface="+mn-ea"/>
                <a:cs typeface="+mn-cs"/>
              </a:rPr>
              <a:t>The Bible Exposition Commentary </a:t>
            </a:r>
            <a:r>
              <a:rPr lang="en-US" sz="1200" kern="1200">
                <a:solidFill>
                  <a:schemeClr val="tx1"/>
                </a:solidFill>
                <a:effectLst/>
                <a:latin typeface="+mn-lt"/>
                <a:ea typeface="+mn-ea"/>
                <a:cs typeface="+mn-cs"/>
              </a:rPr>
              <a:t>(Wheaton: Victor Books, 1996), s.v. "Matthew 24:25". Spiros Zodhiates says, “In the first two instances, ‘outer darkness’ refers to the place of suffering for the unbelievers contrasted to the light where the believers dwell. The expression ‘outer darkness’ in Matthew 25:30 occurs at the end of the</a:t>
            </a:r>
          </a:p>
          <a:p>
            <a:r>
              <a:rPr lang="en-US" sz="1200" kern="1200">
                <a:solidFill>
                  <a:schemeClr val="tx1"/>
                </a:solidFill>
                <a:effectLst/>
                <a:latin typeface="+mn-lt"/>
                <a:ea typeface="+mn-ea"/>
                <a:cs typeface="+mn-cs"/>
              </a:rPr>
              <a:t>parable of the talents, a parable to show the necessity of serving Christ faithfully according to His investment in us. Therefore, in this instance, the ‘outer darkness’ must mean a place of far less reward for the servants who proved themselves less diligent than those who used and exercise their talents to the fullest.” See Spiros Zodhiates, </a:t>
            </a:r>
            <a:r>
              <a:rPr lang="en-US" sz="1200" i="1" kern="1200">
                <a:solidFill>
                  <a:schemeClr val="tx1"/>
                </a:solidFill>
                <a:effectLst/>
                <a:latin typeface="+mn-lt"/>
                <a:ea typeface="+mn-ea"/>
                <a:cs typeface="+mn-cs"/>
              </a:rPr>
              <a:t>Hebrew-Greek Key Word Study Bible </a:t>
            </a:r>
            <a:r>
              <a:rPr lang="en-US" sz="1200" kern="1200">
                <a:solidFill>
                  <a:schemeClr val="tx1"/>
                </a:solidFill>
                <a:effectLst/>
                <a:latin typeface="+mn-lt"/>
                <a:ea typeface="+mn-ea"/>
                <a:cs typeface="+mn-cs"/>
              </a:rPr>
              <a:t>(Chattanooga: AMG Publishers, 2008), 1270-71. Marty Cauley alerted me to these two citations. See Cauley, </a:t>
            </a:r>
            <a:r>
              <a:rPr lang="en-US" sz="1200" i="1" kern="1200">
                <a:solidFill>
                  <a:schemeClr val="tx1"/>
                </a:solidFill>
                <a:effectLst/>
                <a:latin typeface="+mn-lt"/>
                <a:ea typeface="+mn-ea"/>
                <a:cs typeface="+mn-cs"/>
              </a:rPr>
              <a:t>The Outer Darkness</a:t>
            </a:r>
            <a:r>
              <a:rPr lang="en-US" sz="1200" kern="1200">
                <a:solidFill>
                  <a:schemeClr val="tx1"/>
                </a:solidFill>
                <a:effectLst/>
                <a:latin typeface="+mn-lt"/>
                <a:ea typeface="+mn-ea"/>
                <a:cs typeface="+mn-cs"/>
              </a:rPr>
              <a:t>, 453.</a:t>
            </a:r>
          </a:p>
          <a:p>
            <a:r>
              <a:rPr lang="en-US" sz="1200" kern="1200" baseline="30000">
                <a:solidFill>
                  <a:schemeClr val="tx1"/>
                </a:solidFill>
                <a:effectLst/>
                <a:latin typeface="+mn-lt"/>
                <a:ea typeface="+mn-ea"/>
                <a:cs typeface="+mn-cs"/>
              </a:rPr>
              <a:t>2491</a:t>
            </a:r>
            <a:r>
              <a:rPr lang="en-US" sz="1200" kern="1200">
                <a:solidFill>
                  <a:schemeClr val="tx1"/>
                </a:solidFill>
                <a:effectLst/>
                <a:latin typeface="+mn-lt"/>
                <a:ea typeface="+mn-ea"/>
                <a:cs typeface="+mn-cs"/>
              </a:rPr>
              <a:t> Nolland, </a:t>
            </a:r>
            <a:r>
              <a:rPr lang="en-US" sz="1200" i="1" kern="1200">
                <a:solidFill>
                  <a:schemeClr val="tx1"/>
                </a:solidFill>
                <a:effectLst/>
                <a:latin typeface="+mn-lt"/>
                <a:ea typeface="+mn-ea"/>
                <a:cs typeface="+mn-cs"/>
              </a:rPr>
              <a:t>The Gospel of Matthew: A Commentary on the Greek Text</a:t>
            </a:r>
            <a:r>
              <a:rPr lang="en-US" sz="1200" kern="1200">
                <a:solidFill>
                  <a:schemeClr val="tx1"/>
                </a:solidFill>
                <a:effectLst/>
                <a:latin typeface="+mn-lt"/>
                <a:ea typeface="+mn-ea"/>
                <a:cs typeface="+mn-cs"/>
              </a:rPr>
              <a:t>, 357. However, Nolland equates this darkness with damnation. To prove this Nolland cites references to darkness in the Pseudepigrapha, </a:t>
            </a:r>
            <a:r>
              <a:rPr lang="en-US" sz="1200" i="1" kern="1200">
                <a:solidFill>
                  <a:schemeClr val="tx1"/>
                </a:solidFill>
                <a:effectLst/>
                <a:latin typeface="+mn-lt"/>
                <a:ea typeface="+mn-ea"/>
                <a:cs typeface="+mn-cs"/>
              </a:rPr>
              <a:t>Wis</a:t>
            </a:r>
            <a:r>
              <a:rPr lang="en-US" sz="1200" kern="1200">
                <a:solidFill>
                  <a:schemeClr val="tx1"/>
                </a:solidFill>
                <a:effectLst/>
                <a:latin typeface="+mn-lt"/>
                <a:ea typeface="+mn-ea"/>
                <a:cs typeface="+mn-cs"/>
              </a:rPr>
              <a:t>. 17:21</a:t>
            </a:r>
            <a:r>
              <a:rPr lang="en-US" sz="1200" i="1" kern="1200">
                <a:solidFill>
                  <a:schemeClr val="tx1"/>
                </a:solidFill>
                <a:effectLst/>
                <a:latin typeface="+mn-lt"/>
                <a:ea typeface="+mn-ea"/>
                <a:cs typeface="+mn-cs"/>
              </a:rPr>
              <a:t>; Pss. Sol</a:t>
            </a:r>
            <a:r>
              <a:rPr lang="en-US" sz="1200" kern="1200">
                <a:solidFill>
                  <a:schemeClr val="tx1"/>
                </a:solidFill>
                <a:effectLst/>
                <a:latin typeface="+mn-lt"/>
                <a:ea typeface="+mn-ea"/>
                <a:cs typeface="+mn-cs"/>
              </a:rPr>
              <a:t>. 14:9; and the Apocrypha, Tob. 14:10 with possible allusions to 2 Peter 2:17; Jude 13. The only justification is that when one sees the word “darkness,” it must mean final damnation. Is this not reading one’s theology into the passages?</a:t>
            </a:r>
          </a:p>
          <a:p>
            <a:r>
              <a:rPr lang="en-US" sz="1200" kern="1200" baseline="30000">
                <a:solidFill>
                  <a:schemeClr val="tx1"/>
                </a:solidFill>
                <a:effectLst/>
                <a:latin typeface="+mn-lt"/>
                <a:ea typeface="+mn-ea"/>
                <a:cs typeface="+mn-cs"/>
              </a:rPr>
              <a:t>2492</a:t>
            </a:r>
            <a:r>
              <a:rPr lang="en-US" sz="1200" kern="1200">
                <a:solidFill>
                  <a:schemeClr val="tx1"/>
                </a:solidFill>
                <a:effectLst/>
                <a:latin typeface="+mn-lt"/>
                <a:ea typeface="+mn-ea"/>
                <a:cs typeface="+mn-cs"/>
              </a:rPr>
              <a:t> See also Matthew 27:45; Mark 15:33; Acts 13:11.</a:t>
            </a:r>
          </a:p>
          <a:p>
            <a:r>
              <a:rPr lang="en-US" sz="1200" kern="1200" baseline="30000">
                <a:solidFill>
                  <a:schemeClr val="tx1"/>
                </a:solidFill>
                <a:effectLst/>
                <a:latin typeface="+mn-lt"/>
                <a:ea typeface="+mn-ea"/>
                <a:cs typeface="+mn-cs"/>
              </a:rPr>
              <a:t>2493</a:t>
            </a:r>
            <a:r>
              <a:rPr lang="en-US" sz="1200" kern="1200">
                <a:solidFill>
                  <a:schemeClr val="tx1"/>
                </a:solidFill>
                <a:effectLst/>
                <a:latin typeface="+mn-lt"/>
                <a:ea typeface="+mn-ea"/>
                <a:cs typeface="+mn-cs"/>
              </a:rPr>
              <a:t> Only Christ uses the term, and it is found only in Matthew 8:12; 22:13; 25:30. The region in view is simply outside some other region, contiguous to it. As Matthew puts it, it is in “that place.” In two of the references, a house of feasting is in view. In these passages the King comes into the banquet hall, and then some guests are sent out of it. The banquet hall is brilliantly lit up, but, by contrast, the gardens around them are in black darkness. All that is meant is “darkness which is without, outside the house.”</a:t>
            </a:r>
          </a:p>
          <a:p>
            <a:r>
              <a:rPr lang="en-US" sz="1200" kern="1200" baseline="30000">
                <a:solidFill>
                  <a:schemeClr val="tx1"/>
                </a:solidFill>
                <a:effectLst/>
                <a:latin typeface="+mn-lt"/>
                <a:ea typeface="+mn-ea"/>
                <a:cs typeface="+mn-cs"/>
              </a:rPr>
              <a:t>2494</a:t>
            </a:r>
            <a:r>
              <a:rPr lang="en-US" sz="1200" kern="1200">
                <a:solidFill>
                  <a:schemeClr val="tx1"/>
                </a:solidFill>
                <a:effectLst/>
                <a:latin typeface="+mn-lt"/>
                <a:ea typeface="+mn-ea"/>
                <a:cs typeface="+mn-cs"/>
              </a:rPr>
              <a:t> Pagenkemper, "An Analysis of the Rejection Motif in the Synoptic Parables and Its Relationship to Pauline Soteriology", 114.</a:t>
            </a:r>
          </a:p>
          <a:p>
            <a:r>
              <a:rPr lang="en-US" sz="1200" kern="1200" baseline="30000">
                <a:solidFill>
                  <a:schemeClr val="tx1"/>
                </a:solidFill>
                <a:effectLst/>
                <a:latin typeface="+mn-lt"/>
                <a:ea typeface="+mn-ea"/>
                <a:cs typeface="+mn-cs"/>
              </a:rPr>
              <a:t>2495</a:t>
            </a:r>
            <a:r>
              <a:rPr lang="en-US" sz="1200" kern="1200">
                <a:solidFill>
                  <a:schemeClr val="tx1"/>
                </a:solidFill>
                <a:effectLst/>
                <a:latin typeface="+mn-lt"/>
                <a:ea typeface="+mn-ea"/>
                <a:cs typeface="+mn-cs"/>
              </a:rPr>
              <a:t> No doubt Isaiah had the same idea in mind when he said, “Who among you fears the LORD and obeys the word of his servant? Let him who walks in the dark, who has no light, trust in the name of the LORD and rely on his God” (Isaiah 50:10, NIV). This passage appears to be a call to a true believer to cease from walking in the dark and to start trusting in God and rely on Him.</a:t>
            </a:r>
            <a:r>
              <a:rPr lang="en-US">
                <a:effectLst/>
              </a:rPr>
              <a:t> </a:t>
            </a:r>
            <a:endParaRPr lang="en-US" sz="1200" kern="1200">
              <a:solidFill>
                <a:schemeClr val="tx1"/>
              </a:solidFill>
              <a:effectLst/>
              <a:latin typeface="+mn-lt"/>
              <a:ea typeface="+mn-ea"/>
              <a:cs typeface="+mn-cs"/>
            </a:endParaRPr>
          </a:p>
          <a:p>
            <a:r>
              <a:rPr lang="en-US" sz="1200" kern="1200" baseline="30000">
                <a:solidFill>
                  <a:schemeClr val="tx1"/>
                </a:solidFill>
                <a:effectLst/>
                <a:latin typeface="+mn-lt"/>
                <a:ea typeface="+mn-ea"/>
                <a:cs typeface="+mn-cs"/>
              </a:rPr>
              <a:t>2496</a:t>
            </a:r>
            <a:r>
              <a:rPr lang="en-US" sz="1200" kern="1200">
                <a:solidFill>
                  <a:schemeClr val="tx1"/>
                </a:solidFill>
                <a:effectLst/>
                <a:latin typeface="+mn-lt"/>
                <a:ea typeface="+mn-ea"/>
                <a:cs typeface="+mn-cs"/>
              </a:rPr>
              <a:t> Thayer seems to agree when he says the phrase refers to “the darkness outside the limits of the lighted palace.” Joseph H. Thayer, </a:t>
            </a:r>
            <a:r>
              <a:rPr lang="en-US" sz="1200" i="1" kern="1200">
                <a:solidFill>
                  <a:schemeClr val="tx1"/>
                </a:solidFill>
                <a:effectLst/>
                <a:latin typeface="+mn-lt"/>
                <a:ea typeface="+mn-ea"/>
                <a:cs typeface="+mn-cs"/>
              </a:rPr>
              <a:t>Thayer's Greek-English Lexicon of the Greek New Testament </a:t>
            </a:r>
            <a:r>
              <a:rPr lang="en-US" sz="1200" kern="1200">
                <a:solidFill>
                  <a:schemeClr val="tx1"/>
                </a:solidFill>
                <a:effectLst/>
                <a:latin typeface="+mn-lt"/>
                <a:ea typeface="+mn-ea"/>
                <a:cs typeface="+mn-cs"/>
              </a:rPr>
              <a:t>(Grand Rapids: Associate Publishers and Authors, 1889), 226.</a:t>
            </a:r>
          </a:p>
          <a:p>
            <a:r>
              <a:rPr lang="en-US" sz="1200" kern="1200" baseline="30000">
                <a:solidFill>
                  <a:schemeClr val="tx1"/>
                </a:solidFill>
                <a:effectLst/>
                <a:latin typeface="+mn-lt"/>
                <a:ea typeface="+mn-ea"/>
                <a:cs typeface="+mn-cs"/>
              </a:rPr>
              <a:t>2497</a:t>
            </a:r>
            <a:r>
              <a:rPr lang="en-US" sz="1200" kern="1200">
                <a:solidFill>
                  <a:schemeClr val="tx1"/>
                </a:solidFill>
                <a:effectLst/>
                <a:latin typeface="+mn-lt"/>
                <a:ea typeface="+mn-ea"/>
                <a:cs typeface="+mn-cs"/>
              </a:rPr>
              <a:t> Darrell Bock, in his commentary on Luke, misunderstands this when he says, “Outer darkness does not mean being on the edge of the kingdom or on the edge of light, excluded only from participating in kingdom administration. It means totally outside. The kingdom is light, so one cannot be in darkness and in the kingdom at the same time, much less in outer darkness!” Darrell L Bock, Luke 9:51-24:53, Baker Exegetical Commentary on the New Testament (Grand Rapids: Baker Books, 1996) 1183. Also, sinful people who are lawless can certainly be “in” the kingdom; see Matthew 5:19, Revelation 20:7-10. They are not “totally outside” in a geographical sense, but they are certainly totally outside the company of the </a:t>
            </a:r>
            <a:r>
              <a:rPr lang="en-US" sz="1200" i="1" kern="1200">
                <a:solidFill>
                  <a:schemeClr val="tx1"/>
                </a:solidFill>
                <a:effectLst/>
                <a:latin typeface="+mn-lt"/>
                <a:ea typeface="+mn-ea"/>
                <a:cs typeface="+mn-cs"/>
              </a:rPr>
              <a:t>Metochoi </a:t>
            </a:r>
            <a:r>
              <a:rPr lang="en-US" sz="1200" kern="1200">
                <a:solidFill>
                  <a:schemeClr val="tx1"/>
                </a:solidFill>
                <a:effectLst/>
                <a:latin typeface="+mn-lt"/>
                <a:ea typeface="+mn-ea"/>
                <a:cs typeface="+mn-cs"/>
              </a:rPr>
              <a:t>and co-heirship with Christ.</a:t>
            </a:r>
          </a:p>
          <a:p>
            <a:r>
              <a:rPr lang="en-US" sz="1200" kern="1200" baseline="30000">
                <a:solidFill>
                  <a:schemeClr val="tx1"/>
                </a:solidFill>
                <a:effectLst/>
                <a:latin typeface="+mn-lt"/>
                <a:ea typeface="+mn-ea"/>
                <a:cs typeface="+mn-cs"/>
              </a:rPr>
              <a:t>2498</a:t>
            </a:r>
            <a:r>
              <a:rPr lang="en-US" sz="1200" kern="1200">
                <a:solidFill>
                  <a:schemeClr val="tx1"/>
                </a:solidFill>
                <a:effectLst/>
                <a:latin typeface="+mn-lt"/>
                <a:ea typeface="+mn-ea"/>
                <a:cs typeface="+mn-cs"/>
              </a:rPr>
              <a:t> John F. Walvoord, </a:t>
            </a:r>
            <a:r>
              <a:rPr lang="en-US" sz="1200" i="1" kern="1200">
                <a:solidFill>
                  <a:schemeClr val="tx1"/>
                </a:solidFill>
                <a:effectLst/>
                <a:latin typeface="+mn-lt"/>
                <a:ea typeface="+mn-ea"/>
                <a:cs typeface="+mn-cs"/>
              </a:rPr>
              <a:t>The Prophecy Knowledge Handbook </a:t>
            </a:r>
            <a:r>
              <a:rPr lang="en-US" sz="1200" kern="1200">
                <a:solidFill>
                  <a:schemeClr val="tx1"/>
                </a:solidFill>
                <a:effectLst/>
                <a:latin typeface="+mn-lt"/>
                <a:ea typeface="+mn-ea"/>
                <a:cs typeface="+mn-cs"/>
              </a:rPr>
              <a:t>(Dallas: Dallas Seminary Press, 1990), 618. Similarly Marty Cauley places this supper on earth after the revelation and opines that it lasts “throughout the millennial age,” Cauley, </a:t>
            </a:r>
            <a:r>
              <a:rPr lang="en-US" sz="1200" i="1" kern="1200">
                <a:solidFill>
                  <a:schemeClr val="tx1"/>
                </a:solidFill>
                <a:effectLst/>
                <a:latin typeface="+mn-lt"/>
                <a:ea typeface="+mn-ea"/>
                <a:cs typeface="+mn-cs"/>
              </a:rPr>
              <a:t>The Outer Darkness</a:t>
            </a:r>
            <a:r>
              <a:rPr lang="en-US" sz="1200" kern="1200">
                <a:solidFill>
                  <a:schemeClr val="tx1"/>
                </a:solidFill>
                <a:effectLst/>
                <a:latin typeface="+mn-lt"/>
                <a:ea typeface="+mn-ea"/>
                <a:cs typeface="+mn-cs"/>
              </a:rPr>
              <a:t>, 970.</a:t>
            </a:r>
          </a:p>
          <a:p>
            <a:r>
              <a:rPr lang="en-US" sz="1200" kern="1200" baseline="30000">
                <a:solidFill>
                  <a:schemeClr val="tx1"/>
                </a:solidFill>
                <a:effectLst/>
                <a:latin typeface="+mn-lt"/>
                <a:ea typeface="+mn-ea"/>
                <a:cs typeface="+mn-cs"/>
              </a:rPr>
              <a:t>2499</a:t>
            </a:r>
            <a:r>
              <a:rPr lang="en-US" sz="1200" kern="1200">
                <a:solidFill>
                  <a:schemeClr val="tx1"/>
                </a:solidFill>
                <a:effectLst/>
                <a:latin typeface="+mn-lt"/>
                <a:ea typeface="+mn-ea"/>
                <a:cs typeface="+mn-cs"/>
              </a:rPr>
              <a:t> Leon Morris cannot bring himself to say “final damnation,” so he describes this as a place of “uncomfortable lodging of those who are rejected.” Morris, </a:t>
            </a:r>
            <a:r>
              <a:rPr lang="en-US" sz="1200" i="1" kern="1200">
                <a:solidFill>
                  <a:schemeClr val="tx1"/>
                </a:solidFill>
                <a:effectLst/>
                <a:latin typeface="+mn-lt"/>
                <a:ea typeface="+mn-ea"/>
                <a:cs typeface="+mn-cs"/>
              </a:rPr>
              <a:t>The Gospel According to Matthew</a:t>
            </a:r>
            <a:r>
              <a:rPr lang="en-US" sz="1200" kern="1200">
                <a:solidFill>
                  <a:schemeClr val="tx1"/>
                </a:solidFill>
                <a:effectLst/>
                <a:latin typeface="+mn-lt"/>
                <a:ea typeface="+mn-ea"/>
                <a:cs typeface="+mn-cs"/>
              </a:rPr>
              <a:t>, 552.</a:t>
            </a:r>
          </a:p>
          <a:p>
            <a:r>
              <a:rPr lang="en-US" sz="1200" kern="1200" baseline="30000">
                <a:solidFill>
                  <a:schemeClr val="tx1"/>
                </a:solidFill>
                <a:effectLst/>
                <a:latin typeface="+mn-lt"/>
                <a:ea typeface="+mn-ea"/>
                <a:cs typeface="+mn-cs"/>
              </a:rPr>
              <a:t>2500</a:t>
            </a:r>
            <a:r>
              <a:rPr lang="en-US" sz="1200" kern="1200">
                <a:solidFill>
                  <a:schemeClr val="tx1"/>
                </a:solidFill>
                <a:effectLst/>
                <a:latin typeface="+mn-lt"/>
                <a:ea typeface="+mn-ea"/>
                <a:cs typeface="+mn-cs"/>
              </a:rPr>
              <a:t> Charles Stanley, </a:t>
            </a:r>
            <a:r>
              <a:rPr lang="en-US" sz="1200" i="1" kern="1200">
                <a:solidFill>
                  <a:schemeClr val="tx1"/>
                </a:solidFill>
                <a:effectLst/>
                <a:latin typeface="+mn-lt"/>
                <a:ea typeface="+mn-ea"/>
                <a:cs typeface="+mn-cs"/>
              </a:rPr>
              <a:t>Eternal Security: Can You Be Sure?" </a:t>
            </a:r>
            <a:r>
              <a:rPr lang="en-US" sz="1200" kern="1200">
                <a:solidFill>
                  <a:schemeClr val="tx1"/>
                </a:solidFill>
                <a:effectLst/>
                <a:latin typeface="+mn-lt"/>
                <a:ea typeface="+mn-ea"/>
                <a:cs typeface="+mn-cs"/>
              </a:rPr>
              <a:t>(Nashville: Oliver Nelson, 1990), 126.</a:t>
            </a:r>
          </a:p>
          <a:p>
            <a:r>
              <a:rPr lang="en-US" sz="1200" kern="1200" baseline="30000">
                <a:solidFill>
                  <a:schemeClr val="tx1"/>
                </a:solidFill>
                <a:effectLst/>
                <a:latin typeface="+mn-lt"/>
                <a:ea typeface="+mn-ea"/>
                <a:cs typeface="+mn-cs"/>
              </a:rPr>
              <a:t>2501</a:t>
            </a:r>
            <a:r>
              <a:rPr lang="en-US" sz="1200" kern="1200">
                <a:solidFill>
                  <a:schemeClr val="tx1"/>
                </a:solidFill>
                <a:effectLst/>
                <a:latin typeface="+mn-lt"/>
                <a:ea typeface="+mn-ea"/>
                <a:cs typeface="+mn-cs"/>
              </a:rPr>
              <a:t> Pagenkemper, "An Analysis of the Rejection Motif in the Synoptic Parables and Its Relationship to Pauline Soteriology", 113. In the interpretation given in this chapter, we do not suggest that this exclusion is from “the initial banquet at the beginning of the [millennial] kingdom.” There is no literal banquet in the kingdom. Instead, the entire kingdom era is called a banquet, a Messianic Banquet. The unfaithful believer is being exluded from the Marriage Banquet of the Lamb in the New Jerusalem prior to the second coming.</a:t>
            </a:r>
          </a:p>
          <a:p>
            <a:r>
              <a:rPr lang="en-US" sz="1200" kern="1200" baseline="30000">
                <a:solidFill>
                  <a:schemeClr val="tx1"/>
                </a:solidFill>
                <a:effectLst/>
                <a:latin typeface="+mn-lt"/>
                <a:ea typeface="+mn-ea"/>
                <a:cs typeface="+mn-cs"/>
              </a:rPr>
              <a:t>2502</a:t>
            </a:r>
            <a:r>
              <a:rPr lang="en-US" sz="1200" kern="1200">
                <a:solidFill>
                  <a:schemeClr val="tx1"/>
                </a:solidFill>
                <a:effectLst/>
                <a:latin typeface="+mn-lt"/>
                <a:ea typeface="+mn-ea"/>
                <a:cs typeface="+mn-cs"/>
              </a:rPr>
              <a:t> See the section on the Duration of Remorse in chapter 48, pp. 761 ff. Also p. 322.</a:t>
            </a:r>
          </a:p>
          <a:p>
            <a:r>
              <a:rPr lang="en-US" sz="1200" kern="1200" baseline="30000">
                <a:solidFill>
                  <a:schemeClr val="tx1"/>
                </a:solidFill>
                <a:effectLst/>
                <a:latin typeface="+mn-lt"/>
                <a:ea typeface="+mn-ea"/>
                <a:cs typeface="+mn-cs"/>
              </a:rPr>
              <a:t>2503</a:t>
            </a:r>
            <a:r>
              <a:rPr lang="en-US" sz="1200" kern="1200">
                <a:solidFill>
                  <a:schemeClr val="tx1"/>
                </a:solidFill>
                <a:effectLst/>
                <a:latin typeface="+mn-lt"/>
                <a:ea typeface="+mn-ea"/>
                <a:cs typeface="+mn-cs"/>
              </a:rPr>
              <a:t> For example, Craig Blomberg says, “If such gradations are not perceptible or do not matter, why introduce them in the first place? And if they are imperceptible and do not matter, then how can they be motivation for a life that pleases God now?” Blomberg, "Degrees of Reward in the Kingdom of Heaven?," 162.</a:t>
            </a:r>
          </a:p>
          <a:p>
            <a:endParaRPr lang="en-US" sz="1200" kern="1200">
              <a:solidFill>
                <a:schemeClr val="tx1"/>
              </a:solidFill>
              <a:effectLst/>
              <a:latin typeface="+mn-lt"/>
              <a:ea typeface="+mn-ea"/>
              <a:cs typeface="+mn-cs"/>
            </a:endParaRPr>
          </a:p>
          <a:p>
            <a:r>
              <a:rPr lang="en-US"/>
              <a:t>—Joseph Dillow, </a:t>
            </a:r>
            <a:r>
              <a:rPr lang="en-US" i="1"/>
              <a:t>Final Destiny</a:t>
            </a:r>
            <a:r>
              <a:rPr lang="en-US" i="0"/>
              <a:t>, 773-777</a:t>
            </a:r>
          </a:p>
          <a:p>
            <a:r>
              <a:rPr lang="en-US" i="0"/>
              <a:t>___________________</a:t>
            </a:r>
          </a:p>
          <a:p>
            <a:r>
              <a:rPr lang="en-US" i="0"/>
              <a:t>LC-07-Official Presentation-104</a:t>
            </a:r>
          </a:p>
          <a:p>
            <a:r>
              <a:rPr lang="en-US" i="0"/>
              <a:t>LC-08-Preparation for Death-59</a:t>
            </a:r>
          </a:p>
          <a:p>
            <a:r>
              <a:rPr lang="en-US" i="0"/>
              <a:t>NS-01-Matt15-28—slide 209</a:t>
            </a:r>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655B0B5-E42E-4986-80AC-A7650ED7D9A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195007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base" latinLnBrk="0" hangingPunct="1">
              <a:lnSpc>
                <a:spcPct val="100000"/>
              </a:lnSpc>
              <a:spcBef>
                <a:spcPct val="0"/>
              </a:spcBef>
              <a:spcAft>
                <a:spcPct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473614"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Tree>
    <p:extLst>
      <p:ext uri="{BB962C8B-B14F-4D97-AF65-F5344CB8AC3E}">
        <p14:creationId xmlns:p14="http://schemas.microsoft.com/office/powerpoint/2010/main" val="99480770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base" latinLnBrk="0" hangingPunct="1">
              <a:lnSpc>
                <a:spcPct val="100000"/>
              </a:lnSpc>
              <a:spcBef>
                <a:spcPct val="0"/>
              </a:spcBef>
              <a:spcAft>
                <a:spcPct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473614"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Tree>
    <p:extLst>
      <p:ext uri="{BB962C8B-B14F-4D97-AF65-F5344CB8AC3E}">
        <p14:creationId xmlns:p14="http://schemas.microsoft.com/office/powerpoint/2010/main" val="6170857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Jeremiah does not tell us the exact years that begin and end the 70-year exile. </a:t>
            </a:r>
          </a:p>
          <a:p>
            <a:r>
              <a:rPr lang="en-US" b="0" dirty="0">
                <a:latin typeface="Times New Roman" charset="0"/>
                <a:ea typeface="ＭＳ Ｐゴシック" charset="0"/>
                <a:cs typeface="ＭＳ Ｐゴシック" charset="0"/>
              </a:rPr>
              <a:t>But we can actually determine this in two ways</a:t>
            </a:r>
            <a:r>
              <a:rPr lang="en-US" b="0" dirty="0">
                <a:cs typeface="ＭＳ Ｐゴシック" charset="0"/>
              </a:rPr>
              <a:t>—either the exile of the people beginning with Daniel’s deportation (605) to the people fully returning in 536, or the exile of the temple from its destruction in 586 to its rebuilding in 516.</a:t>
            </a:r>
          </a:p>
          <a:p>
            <a:r>
              <a:rPr lang="en-US" b="0"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OS-00-OT Book Overviews-294,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OS-12-Kings &amp; Prophets Charts-26</a:t>
            </a:r>
          </a:p>
          <a:p>
            <a:r>
              <a:rPr lang="en-US" b="0" dirty="0">
                <a:cs typeface="ＭＳ Ｐゴシック" charset="0"/>
              </a:rPr>
              <a:t>OS-12-2Kings-231</a:t>
            </a:r>
          </a:p>
          <a:p>
            <a:r>
              <a:rPr lang="en-US" b="0" dirty="0">
                <a:cs typeface="ＭＳ Ｐゴシック" charset="0"/>
              </a:rPr>
              <a:t>OS-14-2Chron-287</a:t>
            </a:r>
          </a:p>
          <a:p>
            <a:r>
              <a:rPr lang="en-US" b="0" dirty="0">
                <a:cs typeface="ＭＳ Ｐゴシック" charset="0"/>
              </a:rPr>
              <a:t>OS-15-Ezra-14</a:t>
            </a:r>
          </a:p>
          <a:p>
            <a:r>
              <a:rPr lang="en-US" b="0" dirty="0">
                <a:latin typeface="Times New Roman" charset="0"/>
                <a:ea typeface="ＭＳ Ｐゴシック" charset="0"/>
                <a:cs typeface="ＭＳ Ｐゴシック" charset="0"/>
              </a:rPr>
              <a:t>OS-24-Jeremiah-53, 140</a:t>
            </a:r>
          </a:p>
          <a:p>
            <a:pPr marL="0" marR="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OS-27-Daniel-</a:t>
            </a:r>
            <a:r>
              <a:rPr lang="en-US" b="0" dirty="0">
                <a:cs typeface="ＭＳ Ｐゴシック" charset="0"/>
              </a:rPr>
              <a:t>94, 284, 340, 361</a:t>
            </a:r>
            <a:endParaRPr lang="en-US" b="0" dirty="0">
              <a:latin typeface="Times New Roman" charset="0"/>
              <a:ea typeface="ＭＳ Ｐゴシック" charset="0"/>
              <a:cs typeface="ＭＳ Ｐゴシック" charset="0"/>
            </a:endParaRPr>
          </a:p>
          <a:p>
            <a:r>
              <a:rPr lang="en-US" b="0" dirty="0">
                <a:cs typeface="ＭＳ Ｐゴシック" charset="0"/>
              </a:rPr>
              <a:t>OS-37-Haggai-9, 32</a:t>
            </a:r>
          </a:p>
          <a:p>
            <a:r>
              <a:rPr lang="en-US" b="0" dirty="0">
                <a:cs typeface="ＭＳ Ｐゴシック" charset="0"/>
              </a:rPr>
              <a:t>OS-Zechariah-14</a:t>
            </a:r>
          </a:p>
          <a:p>
            <a:endParaRPr lang="en-US" b="0" dirty="0">
              <a:cs typeface="ＭＳ Ｐゴシック"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74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E280C04-CCB1-44A6-9F03-45862427ABF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a:p>
          <a:p>
            <a:r>
              <a:rPr lang="en-US" b="0"/>
              <a:t>__________</a:t>
            </a:r>
          </a:p>
          <a:p>
            <a:r>
              <a:rPr lang="en-US" sz="1200" b="0" kern="1200">
                <a:solidFill>
                  <a:schemeClr val="tx1"/>
                </a:solidFill>
                <a:effectLst/>
                <a:latin typeface="Arial"/>
                <a:ea typeface="+mn-ea"/>
                <a:cs typeface="Arial"/>
              </a:rPr>
              <a:t>LC-Presentation-102</a:t>
            </a:r>
          </a:p>
          <a:p>
            <a:r>
              <a:rPr lang="en-US" sz="1200" b="0" kern="1200">
                <a:solidFill>
                  <a:schemeClr val="tx1"/>
                </a:solidFill>
                <a:effectLst/>
                <a:latin typeface="Arial"/>
                <a:ea typeface="+mn-ea"/>
                <a:cs typeface="Arial"/>
              </a:rPr>
              <a:t>NS-01-Matt15-28—slide 163</a:t>
            </a:r>
            <a:endParaRPr lang="en-US" b="0">
              <a:latin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109</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72469552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p>
          <a:p>
            <a:r>
              <a:rPr lang="en-US" sz="1200" kern="1200">
                <a:solidFill>
                  <a:schemeClr val="tx1"/>
                </a:solidFill>
                <a:effectLst/>
                <a:latin typeface="Arial"/>
                <a:ea typeface="+mn-ea"/>
                <a:cs typeface="Arial"/>
              </a:rPr>
              <a:t>________________</a:t>
            </a:r>
          </a:p>
          <a:p>
            <a:r>
              <a:rPr lang="en-US" sz="1200" kern="1200">
                <a:solidFill>
                  <a:schemeClr val="tx1"/>
                </a:solidFill>
                <a:effectLst/>
                <a:latin typeface="Arial"/>
                <a:ea typeface="+mn-ea"/>
                <a:cs typeface="Arial"/>
              </a:rPr>
              <a:t>OS-08-Ruth-129</a:t>
            </a:r>
          </a:p>
          <a:p>
            <a:r>
              <a:rPr lang="en-US" sz="1200" kern="1200">
                <a:solidFill>
                  <a:schemeClr val="tx1"/>
                </a:solidFill>
                <a:effectLst/>
                <a:latin typeface="Arial"/>
                <a:ea typeface="+mn-ea"/>
                <a:cs typeface="Arial"/>
              </a:rPr>
              <a:t>LC-Presentation-104</a:t>
            </a:r>
          </a:p>
          <a:p>
            <a:r>
              <a:rPr lang="en-US" sz="1200" kern="1200">
                <a:solidFill>
                  <a:schemeClr val="tx1"/>
                </a:solidFill>
                <a:effectLst/>
                <a:latin typeface="Arial"/>
                <a:ea typeface="+mn-ea"/>
                <a:cs typeface="Arial"/>
              </a:rPr>
              <a:t>NS-01-Matt15-28—slide 169</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0231683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goel (Hebrew). If the deceased man had no living brother then the goel was the closest male relative.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first husband, Mahlon (4:10), had no living brother, thus making the next closest kin responsible (3:12), but since he refused to marry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(4:5-6), Boaz became the closest kin.  This emphasis on the goel in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is evident as the kinsman-redeemer appears 13 times in only four chapters.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4196728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b="0" dirty="0">
                <a:latin typeface="Arial" panose="020B0604020202020204" pitchFamily="34" charset="0"/>
                <a:ea typeface="ＭＳ Ｐゴシック" panose="020B0600070205080204" pitchFamily="34" charset="-128"/>
                <a:cs typeface="Arial" panose="020B0604020202020204" pitchFamily="34" charset="0"/>
              </a:rPr>
              <a:t>What do you think is the most important thing we do as a church?  Worship? Evangelism? Fellowship? Bible study?  Prayer? When I was a pastor, a man inquiring about our church asked me, “So what is most important to your church?  What is unique?”  If he had asked you, what would you have said?  I told him one word: LOVE!</a:t>
            </a:r>
            <a:endParaRPr lang="en-US" altLang="en-US" b="0"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endParaRPr lang="en-US" altLang="en-US" b="0"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r>
              <a:rPr lang="en-US" altLang="en-US" b="0"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b="0" i="1" dirty="0">
                <a:latin typeface="Arial" panose="020B0604020202020204" pitchFamily="34" charset="0"/>
                <a:ea typeface="ＭＳ Ｐゴシック" panose="020B0600070205080204" pitchFamily="34" charset="-128"/>
                <a:cs typeface="Arial" panose="020B0604020202020204" pitchFamily="34" charset="0"/>
              </a:rPr>
              <a:t> </a:t>
            </a:r>
          </a:p>
          <a:p>
            <a:pPr eaLnBrk="1" hangingPunct="1"/>
            <a:r>
              <a:rPr lang="en-US" altLang="en-US" b="0" i="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________</a:t>
            </a:r>
          </a:p>
          <a:p>
            <a:pPr eaLnBrk="1" hangingPunct="1"/>
            <a:r>
              <a:rPr lang="en-US" b="0" dirty="0">
                <a:latin typeface="Times New Roman" charset="0"/>
                <a:ea typeface="ＭＳ Ｐゴシック" charset="0"/>
                <a:cs typeface="ＭＳ Ｐゴシック" charset="0"/>
              </a:rPr>
              <a:t>LC-06-Presentation-113</a:t>
            </a:r>
          </a:p>
          <a:p>
            <a:pPr eaLnBrk="1" hangingPunct="1"/>
            <a:r>
              <a:rPr lang="en-US" b="0" dirty="0">
                <a:latin typeface="Times New Roman" charset="0"/>
                <a:ea typeface="ＭＳ Ｐゴシック" charset="0"/>
                <a:cs typeface="ＭＳ Ｐゴシック" charset="0"/>
              </a:rPr>
              <a:t>NS-01-Matt15-28-slide 143</a:t>
            </a:r>
          </a:p>
          <a:p>
            <a:pPr eaLnBrk="1" hangingPunct="1"/>
            <a:r>
              <a:rPr lang="en-US" b="0" dirty="0">
                <a:latin typeface="Arial" charset="0"/>
                <a:ea typeface="ＭＳ Ｐゴシック" charset="0"/>
                <a:cs typeface="Arial"/>
              </a:rPr>
              <a:t>NS-02-Mark9-16-slide 107</a:t>
            </a:r>
            <a:endParaRPr lang="en-US" b="0" dirty="0">
              <a:latin typeface="Arial"/>
              <a:ea typeface="ＭＳ Ｐゴシック" charset="0"/>
              <a:cs typeface="Arial"/>
            </a:endParaRP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26974081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7980731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dirty="0">
                <a:ea typeface="ＭＳ Ｐゴシック" panose="020B0600070205080204" pitchFamily="34" charset="-128"/>
              </a:rPr>
              <a:t>  Jesus answered…</a:t>
            </a:r>
          </a:p>
          <a:p>
            <a:pPr eaLnBrk="1" hangingPunct="1"/>
            <a:r>
              <a:rPr lang="en-US" dirty="0">
                <a:ea typeface="ＭＳ Ｐゴシック" charset="0"/>
                <a:cs typeface="Arial" panose="020B0604020202020204" pitchFamily="34" charset="0"/>
              </a:rPr>
              <a:t>——————————</a:t>
            </a:r>
          </a:p>
          <a:p>
            <a:pPr eaLnBrk="1" hangingPunct="1"/>
            <a:r>
              <a:rPr lang="en-US" dirty="0">
                <a:ea typeface="ＭＳ Ｐゴシック" charset="0"/>
                <a:cs typeface="Arial" panose="020B0604020202020204" pitchFamily="34" charset="0"/>
              </a:rPr>
              <a:t>Common-263</a:t>
            </a:r>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OS-05-Deut-154</a:t>
            </a:r>
          </a:p>
          <a:p>
            <a:pPr eaLnBrk="1" hangingPunct="1"/>
            <a:r>
              <a:rPr lang="en-US">
                <a:ea typeface="ＭＳ Ｐゴシック" charset="0"/>
                <a:cs typeface="Arial" panose="020B0604020202020204" pitchFamily="34" charset="0"/>
              </a:rPr>
              <a:t>NS-02-Mark9-16-slide 110</a:t>
            </a:r>
            <a:endParaRPr lang="en-US" dirty="0">
              <a:ea typeface="ＭＳ Ｐゴシック" charset="0"/>
              <a:cs typeface="Arial" panose="020B0604020202020204" pitchFamily="34" charset="0"/>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kern="1200" dirty="0">
                <a:solidFill>
                  <a:schemeClr val="tx1"/>
                </a:solidFill>
                <a:effectLst/>
                <a:ea typeface="ＭＳ Ｐゴシック" pitchFamily="-112" charset="-128"/>
                <a:cs typeface="Arial" panose="020B0604020202020204" pitchFamily="34" charset="0"/>
              </a:rPr>
              <a:t>Repentance will bring restoration in a church: God wants our church to really trust him</a:t>
            </a:r>
            <a:r>
              <a:rPr kumimoji="1" lang="en-SG" sz="1200" kern="1200" dirty="0">
                <a:solidFill>
                  <a:schemeClr val="tx1"/>
                </a:solidFill>
                <a:effectLst/>
                <a:ea typeface="ＭＳ Ｐゴシック" pitchFamily="-112" charset="-128"/>
                <a:cs typeface="Arial" panose="020B0604020202020204" pitchFamily="34" charset="0"/>
              </a:rPr>
              <a:t>.</a:t>
            </a:r>
          </a:p>
          <a:p>
            <a:pPr eaLnBrk="1" hangingPunct="1"/>
            <a:r>
              <a:rPr lang="en-SG" dirty="0">
                <a:ea typeface="ＭＳ Ｐゴシック" charset="0"/>
                <a:cs typeface="Arial" panose="020B0604020202020204" pitchFamily="34" charset="0"/>
              </a:rPr>
              <a:t>We still don’t see our need for him as we don’t see our need to pray.</a:t>
            </a:r>
          </a:p>
          <a:p>
            <a:pPr eaLnBrk="1" hangingPunct="1"/>
            <a:r>
              <a:rPr lang="en-SG" dirty="0">
                <a:ea typeface="ＭＳ Ｐゴシック" charset="0"/>
                <a:cs typeface="Arial" panose="020B0604020202020204" pitchFamily="34" charset="0"/>
              </a:rPr>
              <a:t>We also need to be involved in his work: missions, teaching, accountability groups, finances, etc. </a:t>
            </a:r>
          </a:p>
          <a:p>
            <a:pPr eaLnBrk="1" hangingPunct="1"/>
            <a:endParaRPr lang="en-US" dirty="0">
              <a:ea typeface="ＭＳ Ｐゴシック" charset="0"/>
              <a:cs typeface="Arial" panose="020B0604020202020204" pitchFamily="34" charset="0"/>
            </a:endParaRPr>
          </a:p>
          <a:p>
            <a:pPr eaLnBrk="1" hangingPunct="1"/>
            <a:r>
              <a:rPr lang="en-US" dirty="0">
                <a:ea typeface="ＭＳ Ｐゴシック" charset="0"/>
                <a:cs typeface="Arial" panose="020B0604020202020204" pitchFamily="34" charset="0"/>
              </a:rPr>
              <a:t>——————————</a:t>
            </a:r>
          </a:p>
          <a:p>
            <a:pPr eaLnBrk="1" hangingPunct="1"/>
            <a:r>
              <a:rPr lang="en-US" dirty="0">
                <a:ea typeface="ＭＳ Ｐゴシック" charset="0"/>
                <a:cs typeface="Arial" panose="020B0604020202020204" pitchFamily="34" charset="0"/>
              </a:rPr>
              <a:t>Common-263</a:t>
            </a:r>
          </a:p>
          <a:p>
            <a:pPr eaLnBrk="1" hangingPunct="1"/>
            <a:r>
              <a:rPr lang="en-US" dirty="0">
                <a:ea typeface="ＭＳ Ｐゴシック" charset="0"/>
                <a:cs typeface="Arial" panose="020B0604020202020204" pitchFamily="34" charset="0"/>
              </a:rPr>
              <a:t>BE-05-Deut-82</a:t>
            </a:r>
          </a:p>
          <a:p>
            <a:pPr eaLnBrk="1" hangingPunct="1"/>
            <a:r>
              <a:rPr lang="en-US" dirty="0">
                <a:ea typeface="ＭＳ Ｐゴシック" charset="0"/>
                <a:cs typeface="ＭＳ Ｐゴシック" charset="0"/>
              </a:rPr>
              <a:t>OP-05-Deut-71</a:t>
            </a:r>
          </a:p>
          <a:p>
            <a:pPr eaLnBrk="1" hangingPunct="1"/>
            <a:r>
              <a:rPr lang="en-US" dirty="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a typeface="ＭＳ Ｐゴシック" charset="0"/>
                <a:cs typeface="Arial" panose="020B0604020202020204" pitchFamily="34" charset="0"/>
              </a:rPr>
              <a:t>OS-29-Joel-128</a:t>
            </a:r>
          </a:p>
          <a:p>
            <a:pPr eaLnBrk="1" hangingPunct="1"/>
            <a:r>
              <a:rPr lang="en-US" dirty="0">
                <a:ea typeface="ＭＳ Ｐゴシック" charset="0"/>
                <a:cs typeface="ＭＳ Ｐゴシック" charset="0"/>
              </a:rPr>
              <a:t>NS-02-Mark1-8-slide 111</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The Widow’s Mites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12:41</a:t>
            </a:r>
            <a:r>
              <a:rPr lang="en-US" dirty="0">
                <a:effectLst/>
                <a:latin typeface="Lucida Grande" panose="020B0600040502020204" pitchFamily="34" charset="0"/>
              </a:rPr>
              <a:t>   And He sat down opposite the treasury, and began observing how the people were putting money into the treasury; and many rich people were putting in large sums. </a:t>
            </a:r>
            <a:r>
              <a:rPr lang="en-US" b="1" baseline="30000" dirty="0">
                <a:solidFill>
                  <a:srgbClr val="006699"/>
                </a:solidFill>
                <a:effectLst/>
                <a:latin typeface="Helvetica Neue" panose="02000503000000020004" pitchFamily="2" charset="0"/>
              </a:rPr>
              <a:t>42</a:t>
            </a:r>
            <a:r>
              <a:rPr lang="en-US" dirty="0">
                <a:effectLst/>
                <a:latin typeface="Lucida Grande" panose="020B0600040502020204" pitchFamily="34" charset="0"/>
              </a:rPr>
              <a:t> A poor widow came and put in two </a:t>
            </a:r>
            <a:r>
              <a:rPr lang="en-US" baseline="30000" dirty="0">
                <a:effectLst/>
                <a:latin typeface="Lucida Grande" panose="020B0600040502020204" pitchFamily="34" charset="0"/>
              </a:rPr>
              <a:t>1</a:t>
            </a:r>
            <a:r>
              <a:rPr lang="en-US" dirty="0">
                <a:effectLst/>
                <a:latin typeface="Lucida Grande" panose="020B0600040502020204" pitchFamily="34" charset="0"/>
              </a:rPr>
              <a:t>small copper coins, which amount to a cent. </a:t>
            </a:r>
            <a:r>
              <a:rPr lang="en-US" b="1" baseline="30000" dirty="0">
                <a:solidFill>
                  <a:srgbClr val="006699"/>
                </a:solidFill>
                <a:effectLst/>
                <a:latin typeface="Helvetica Neue" panose="02000503000000020004" pitchFamily="2" charset="0"/>
              </a:rPr>
              <a:t>43</a:t>
            </a:r>
            <a:r>
              <a:rPr lang="en-US" dirty="0">
                <a:effectLst/>
                <a:latin typeface="Lucida Grande" panose="020B0600040502020204" pitchFamily="34" charset="0"/>
              </a:rPr>
              <a:t> Calling His disciples to Him, He said to them, </a:t>
            </a:r>
            <a:r>
              <a:rPr lang="en-US" dirty="0">
                <a:solidFill>
                  <a:srgbClr val="FF2500"/>
                </a:solidFill>
                <a:effectLst/>
                <a:latin typeface="Lucida Grande" panose="020B0600040502020204" pitchFamily="34" charset="0"/>
              </a:rPr>
              <a:t>“Truly I say to you, this poor widow put in more than all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the contributors to the treasury;</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44</a:t>
            </a:r>
            <a:r>
              <a:rPr lang="en-US" dirty="0">
                <a:solidFill>
                  <a:srgbClr val="FF2500"/>
                </a:solidFill>
                <a:effectLst/>
                <a:latin typeface="Lucida Grande" panose="020B0600040502020204" pitchFamily="34" charset="0"/>
              </a:rPr>
              <a:t> for they all put in out of their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surplus, but she, out of her poverty, put in all she owned,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all she had to live on.”</a:t>
            </a:r>
            <a:endParaRPr lang="en-US" dirty="0">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The Widow’s Gift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21:1</a:t>
            </a:r>
            <a:r>
              <a:rPr lang="en-US" dirty="0">
                <a:solidFill>
                  <a:srgbClr val="000000"/>
                </a:solidFill>
                <a:effectLst/>
                <a:latin typeface="Lucida Grande" panose="020B0600040502020204" pitchFamily="34" charset="0"/>
              </a:rPr>
              <a:t>   And He looked up and saw the rich putting their gifts into the treasury. </a:t>
            </a:r>
            <a:r>
              <a:rPr lang="en-US" b="1" baseline="30000" dirty="0">
                <a:solidFill>
                  <a:srgbClr val="006699"/>
                </a:solidFill>
                <a:effectLst/>
                <a:latin typeface="Helvetica Neue" panose="02000503000000020004" pitchFamily="2" charset="0"/>
              </a:rPr>
              <a:t>2</a:t>
            </a:r>
            <a:r>
              <a:rPr lang="en-US" dirty="0">
                <a:solidFill>
                  <a:srgbClr val="000000"/>
                </a:solidFill>
                <a:effectLst/>
                <a:latin typeface="Lucida Grande" panose="020B0600040502020204" pitchFamily="34" charset="0"/>
              </a:rPr>
              <a:t> And He saw a poor widow putting in two small copper coins. </a:t>
            </a:r>
            <a:r>
              <a:rPr lang="en-US" b="1" baseline="30000" dirty="0">
                <a:solidFill>
                  <a:srgbClr val="006699"/>
                </a:solidFill>
                <a:effectLst/>
                <a:latin typeface="Helvetica Neue" panose="02000503000000020004" pitchFamily="2" charset="0"/>
              </a:rPr>
              <a:t>3</a:t>
            </a:r>
            <a:r>
              <a:rPr lang="en-US" dirty="0">
                <a:solidFill>
                  <a:srgbClr val="000000"/>
                </a:solidFill>
                <a:effectLst/>
                <a:latin typeface="Lucida Grande" panose="020B0600040502020204" pitchFamily="34" charset="0"/>
              </a:rPr>
              <a:t> And He said, </a:t>
            </a:r>
            <a:r>
              <a:rPr lang="en-US" dirty="0">
                <a:solidFill>
                  <a:srgbClr val="FF2500"/>
                </a:solidFill>
                <a:effectLst/>
                <a:latin typeface="Lucida Grande" panose="020B0600040502020204" pitchFamily="34" charset="0"/>
              </a:rPr>
              <a:t>“Truly I say to you, this poor widow put in more than all of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for they all out of their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surplus put into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offering; but she out of her poverty put in all </a:t>
            </a:r>
            <a:r>
              <a:rPr lang="en-US" baseline="30000" dirty="0">
                <a:solidFill>
                  <a:srgbClr val="FF2500"/>
                </a:solidFill>
                <a:effectLst/>
                <a:latin typeface="Lucida Grande" panose="020B0600040502020204" pitchFamily="34" charset="0"/>
              </a:rPr>
              <a:t>3</a:t>
            </a:r>
            <a:r>
              <a:rPr lang="en-US" dirty="0">
                <a:solidFill>
                  <a:srgbClr val="FF2500"/>
                </a:solidFill>
                <a:effectLst/>
                <a:latin typeface="Lucida Grande" panose="020B0600040502020204" pitchFamily="34" charset="0"/>
              </a:rPr>
              <a:t>that she had to live on.”</a:t>
            </a:r>
            <a:r>
              <a:rPr lang="en-US" dirty="0">
                <a:solidFill>
                  <a:srgbClr val="000000"/>
                </a:solidFill>
                <a:effectLst/>
                <a:latin typeface="Lucida Grande" panose="020B0600040502020204" pitchFamily="34" charset="0"/>
              </a:rPr>
              <a:t> </a:t>
            </a:r>
            <a:endParaRPr lang="en-US" b="0"/>
          </a:p>
          <a:p>
            <a:r>
              <a:rPr lang="en-US" b="0"/>
              <a:t>____________</a:t>
            </a:r>
          </a:p>
          <a:p>
            <a:r>
              <a:rPr lang="en-US" b="0"/>
              <a:t>LC-07-Presentation-81</a:t>
            </a:r>
          </a:p>
          <a:p>
            <a:r>
              <a:rPr lang="en-US" b="0"/>
              <a:t>NS-02-Mark9-16—slide 116</a:t>
            </a:r>
          </a:p>
        </p:txBody>
      </p:sp>
      <p:sp>
        <p:nvSpPr>
          <p:cNvPr id="4" name="Slide Number Placeholder 3"/>
          <p:cNvSpPr>
            <a:spLocks noGrp="1"/>
          </p:cNvSpPr>
          <p:nvPr>
            <p:ph type="sldNum" sz="quarter" idx="5"/>
          </p:nvPr>
        </p:nvSpPr>
        <p:spPr/>
        <p:txBody>
          <a:bodyPr/>
          <a:lstStyle/>
          <a:p>
            <a:pPr>
              <a:defRPr/>
            </a:pPr>
            <a:fld id="{0671D5D7-22FA-DB49-A832-8B67EDBC9BC2}" type="slidenum">
              <a:rPr lang="en-US"/>
              <a:pPr>
                <a:defRPr/>
              </a:pPr>
              <a:t>127</a:t>
            </a:fld>
            <a:endParaRPr lang="en-US"/>
          </a:p>
        </p:txBody>
      </p:sp>
    </p:spTree>
    <p:extLst>
      <p:ext uri="{BB962C8B-B14F-4D97-AF65-F5344CB8AC3E}">
        <p14:creationId xmlns:p14="http://schemas.microsoft.com/office/powerpoint/2010/main" val="16612661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8827748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7189343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515257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696263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57177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83887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7185958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solidFill>
                <a:srgbClr val="FFFFCC"/>
              </a:solidFill>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25187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2083767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8329183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13"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677641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919030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72882205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0478866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5895280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127214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2726249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1745641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9778937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73011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p>
        </p:txBody>
      </p:sp>
      <p:sp>
        <p:nvSpPr>
          <p:cNvPr id="3" name="Rectangle 25"/>
          <p:cNvSpPr>
            <a:spLocks noGrp="1" noChangeArrowheads="1"/>
          </p:cNvSpPr>
          <p:nvPr>
            <p:ph type="ftr" sz="quarter" idx="11"/>
          </p:nvPr>
        </p:nvSpPr>
        <p:spPr>
          <a:ln/>
        </p:spPr>
        <p:txBody>
          <a:bodyPr/>
          <a:lstStyle>
            <a:lvl1pPr>
              <a:defRPr/>
            </a:lvl1pPr>
          </a:lstStyle>
          <a:p>
            <a:pPr>
              <a:defRPr/>
            </a:pPr>
            <a:endParaRPr lang="en-US"/>
          </a:p>
        </p:txBody>
      </p:sp>
      <p:sp>
        <p:nvSpPr>
          <p:cNvPr id="4" name="Rectangle 26"/>
          <p:cNvSpPr>
            <a:spLocks noGrp="1" noChangeArrowheads="1"/>
          </p:cNvSpPr>
          <p:nvPr>
            <p:ph type="sldNum" sz="quarter" idx="12"/>
          </p:nvPr>
        </p:nvSpPr>
        <p:spPr>
          <a:ln/>
        </p:spPr>
        <p:txBody>
          <a:bodyPr/>
          <a:lstStyle>
            <a:lvl1pPr>
              <a:defRPr/>
            </a:lvl1pPr>
          </a:lstStyle>
          <a:p>
            <a:pPr>
              <a:defRPr/>
            </a:pPr>
            <a:fld id="{4A90DB4C-8D4F-5048-9E60-1DDB23673B06}" type="slidenum">
              <a:rPr lang="en-US"/>
              <a:pPr>
                <a:defRPr/>
              </a:pPr>
              <a:t>‹#›</a:t>
            </a:fld>
            <a:endParaRPr lang="en-US"/>
          </a:p>
        </p:txBody>
      </p:sp>
    </p:spTree>
    <p:extLst>
      <p:ext uri="{BB962C8B-B14F-4D97-AF65-F5344CB8AC3E}">
        <p14:creationId xmlns:p14="http://schemas.microsoft.com/office/powerpoint/2010/main" val="140142830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5762" indent="0" algn="ctr">
              <a:buNone/>
              <a:defRPr/>
            </a:lvl2pPr>
            <a:lvl3pPr marL="911519" indent="0" algn="ctr">
              <a:buNone/>
              <a:defRPr/>
            </a:lvl3pPr>
            <a:lvl4pPr marL="1367277" indent="0" algn="ctr">
              <a:buNone/>
              <a:defRPr/>
            </a:lvl4pPr>
            <a:lvl5pPr marL="1823035" indent="0" algn="ctr">
              <a:buNone/>
              <a:defRPr/>
            </a:lvl5pPr>
            <a:lvl6pPr marL="2278794" indent="0" algn="ctr">
              <a:buNone/>
              <a:defRPr/>
            </a:lvl6pPr>
            <a:lvl7pPr marL="2734551" indent="0" algn="ctr">
              <a:buNone/>
              <a:defRPr/>
            </a:lvl7pPr>
            <a:lvl8pPr marL="3190313" indent="0" algn="ctr">
              <a:buNone/>
              <a:defRPr/>
            </a:lvl8pPr>
            <a:lvl9pPr marL="3646069"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6829959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2659166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25646952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6455413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27"/>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358427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8672420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2957914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2019031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6247256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6378706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2712838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7707273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27"/>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27"/>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12260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1014048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828971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02393847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702095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55302788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51606419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22071342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90685198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96592895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1462375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4886136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65999622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4729782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89641761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875384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9108092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9388716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9310120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8302452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0882577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3390500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6284344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75871189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4701553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8196088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0987070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2448229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8" name="Freeform 1030"/>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 name="Freeform 1032"/>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1033"/>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3" name="Freeform 1035"/>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5" name="Freeform 1037"/>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7" name="Freeform 1039"/>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grpSp>
      <p:sp>
        <p:nvSpPr>
          <p:cNvPr id="103466" name="Rectangle 1066"/>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10346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b="1" i="0">
                <a:latin typeface="Arial" panose="020B0604020202020204" pitchFamily="34" charset="0"/>
              </a:defRPr>
            </a:lvl1pPr>
          </a:lstStyle>
          <a:p>
            <a:r>
              <a:rPr lang="en-US" dirty="0"/>
              <a:t>Click to edit Master subtitle style</a:t>
            </a:r>
          </a:p>
        </p:txBody>
      </p:sp>
      <p:sp>
        <p:nvSpPr>
          <p:cNvPr id="44" name="Rectangle 1068"/>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10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107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5942D50-732B-0749-A3D3-9A7AB51B3B4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82407421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C7ED6C-6A9B-7B4F-A78E-37508CC4BB5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1604989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8AA525D-1ECF-4B48-8944-3D6324548D0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1935838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E1FD1F1-8A2E-EC4C-B618-830E4E83996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0738703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51EDD4-A4B4-9341-9274-278CD25C331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0836644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557A31-A867-4740-8E87-08920FA8183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859495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82422573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221CEB-5F3F-D94E-983F-0A50EA681DD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6519653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91BE97-DF07-5E43-AB55-395428E64E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7971585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D5AA2B-5FEB-7A4C-B760-4F21AC369A2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7327011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AB9C94-24F2-5843-A4F5-F3240D6EBC7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472901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56B941-9D4D-6649-BCB2-E06D79FC4B5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6934488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A88487-B206-B242-8616-7D7B99DA96F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9474662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411000248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4303677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101638251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80456954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41124006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57470282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184332376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274665255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81728000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170555091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281420146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174936277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7608" name="Rectangle 24"/>
          <p:cNvSpPr>
            <a:spLocks noGrp="1" noChangeArrowheads="1"/>
          </p:cNvSpPr>
          <p:nvPr>
            <p:ph type="ctrTitle" sz="quarter"/>
          </p:nvPr>
        </p:nvSpPr>
        <p:spPr>
          <a:xfrm>
            <a:off x="685800" y="1600200"/>
            <a:ext cx="7772400" cy="1828800"/>
          </a:xfrm>
        </p:spPr>
        <p:txBody>
          <a:bodyPr/>
          <a:lstStyle>
            <a:lvl1pPr>
              <a:defRPr sz="4800" b="1" i="0">
                <a:latin typeface="Arial" panose="020B0604020202020204" pitchFamily="34" charset="0"/>
                <a:cs typeface="Arial" panose="020B0604020202020204" pitchFamily="34" charset="0"/>
              </a:defRPr>
            </a:lvl1pPr>
          </a:lstStyle>
          <a:p>
            <a:r>
              <a:rPr lang="en-US" dirty="0"/>
              <a:t>Click to edit Master title style</a:t>
            </a:r>
          </a:p>
        </p:txBody>
      </p:sp>
      <p:sp>
        <p:nvSpPr>
          <p:cNvPr id="67609"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latin typeface="Tahoma"/>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latin typeface="Tahoma"/>
            </a:endParaRPr>
          </a:p>
        </p:txBody>
      </p:sp>
      <p:sp>
        <p:nvSpPr>
          <p:cNvPr id="28" name="Rectangle 28"/>
          <p:cNvSpPr>
            <a:spLocks noGrp="1" noChangeArrowheads="1"/>
          </p:cNvSpPr>
          <p:nvPr>
            <p:ph type="sldNum" sz="quarter" idx="12"/>
          </p:nvPr>
        </p:nvSpPr>
        <p:spPr/>
        <p:txBody>
          <a:bodyPr/>
          <a:lstStyle>
            <a:lvl1pPr>
              <a:defRPr/>
            </a:lvl1pPr>
          </a:lstStyle>
          <a:p>
            <a:pPr>
              <a:defRPr/>
            </a:pPr>
            <a:fld id="{B244416E-1622-A445-949A-CC6CAD909D6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75189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F0B0062C-568F-1F4D-9AD7-41EA77251B4F}"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197809126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0F92123C-06BC-644E-B3A1-E0865C577FE8}"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185424727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074102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901EAD4-1854-8345-B6D2-BEA77E1304FD}"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412608288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8" name="Rectangle 27"/>
          <p:cNvSpPr>
            <a:spLocks noGrp="1" noChangeArrowheads="1"/>
          </p:cNvSpPr>
          <p:nvPr>
            <p:ph type="sldNum" sz="quarter" idx="11"/>
          </p:nvPr>
        </p:nvSpPr>
        <p:spPr>
          <a:ln/>
        </p:spPr>
        <p:txBody>
          <a:bodyPr/>
          <a:lstStyle>
            <a:lvl1pPr>
              <a:defRPr/>
            </a:lvl1pPr>
          </a:lstStyle>
          <a:p>
            <a:pPr>
              <a:defRPr/>
            </a:pPr>
            <a:fld id="{965C62E8-0116-CA4D-B113-80088F3A76B4}"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346641876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4" name="Rectangle 27"/>
          <p:cNvSpPr>
            <a:spLocks noGrp="1" noChangeArrowheads="1"/>
          </p:cNvSpPr>
          <p:nvPr>
            <p:ph type="sldNum" sz="quarter" idx="11"/>
          </p:nvPr>
        </p:nvSpPr>
        <p:spPr>
          <a:ln/>
        </p:spPr>
        <p:txBody>
          <a:bodyPr/>
          <a:lstStyle>
            <a:lvl1pPr>
              <a:defRPr/>
            </a:lvl1pPr>
          </a:lstStyle>
          <a:p>
            <a:pPr>
              <a:defRPr/>
            </a:pPr>
            <a:fld id="{89D980F1-7ECA-D744-9058-926A5F5FE1B5}"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286690625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3" name="Rectangle 27"/>
          <p:cNvSpPr>
            <a:spLocks noGrp="1" noChangeArrowheads="1"/>
          </p:cNvSpPr>
          <p:nvPr>
            <p:ph type="sldNum" sz="quarter" idx="11"/>
          </p:nvPr>
        </p:nvSpPr>
        <p:spPr>
          <a:ln/>
        </p:spPr>
        <p:txBody>
          <a:bodyPr/>
          <a:lstStyle>
            <a:lvl1pPr>
              <a:defRPr/>
            </a:lvl1pPr>
          </a:lstStyle>
          <a:p>
            <a:pPr>
              <a:defRPr/>
            </a:pPr>
            <a:fld id="{93C45CE2-6731-C941-9920-E9FFF4197F82}"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218915129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6" name="Rectangle 27"/>
          <p:cNvSpPr>
            <a:spLocks noGrp="1" noChangeArrowheads="1"/>
          </p:cNvSpPr>
          <p:nvPr>
            <p:ph type="sldNum" sz="quarter" idx="11"/>
          </p:nvPr>
        </p:nvSpPr>
        <p:spPr>
          <a:ln/>
        </p:spPr>
        <p:txBody>
          <a:bodyPr/>
          <a:lstStyle>
            <a:lvl1pPr>
              <a:defRPr/>
            </a:lvl1pPr>
          </a:lstStyle>
          <a:p>
            <a:pPr>
              <a:defRPr/>
            </a:pPr>
            <a:fld id="{6899D55B-F41E-0C45-9795-B9CBD948E6F1}"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127879200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6" name="Rectangle 27"/>
          <p:cNvSpPr>
            <a:spLocks noGrp="1" noChangeArrowheads="1"/>
          </p:cNvSpPr>
          <p:nvPr>
            <p:ph type="sldNum" sz="quarter" idx="11"/>
          </p:nvPr>
        </p:nvSpPr>
        <p:spPr>
          <a:ln/>
        </p:spPr>
        <p:txBody>
          <a:bodyPr/>
          <a:lstStyle>
            <a:lvl1pPr>
              <a:defRPr/>
            </a:lvl1pPr>
          </a:lstStyle>
          <a:p>
            <a:pPr>
              <a:defRPr/>
            </a:pPr>
            <a:fld id="{78B6AB76-533F-AB42-9DEB-A9CBA1727720}"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173967771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238BDD6F-0A8B-DC47-A4F7-F2200068263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32883922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latin typeface="Tahoma"/>
            </a:endParaRPr>
          </a:p>
        </p:txBody>
      </p:sp>
      <p:sp>
        <p:nvSpPr>
          <p:cNvPr id="5" name="Rectangle 27"/>
          <p:cNvSpPr>
            <a:spLocks noGrp="1" noChangeArrowheads="1"/>
          </p:cNvSpPr>
          <p:nvPr>
            <p:ph type="sldNum" sz="quarter" idx="11"/>
          </p:nvPr>
        </p:nvSpPr>
        <p:spPr>
          <a:ln/>
        </p:spPr>
        <p:txBody>
          <a:bodyPr/>
          <a:lstStyle>
            <a:lvl1pPr>
              <a:defRPr/>
            </a:lvl1pPr>
          </a:lstStyle>
          <a:p>
            <a:pPr>
              <a:defRPr/>
            </a:pPr>
            <a:fld id="{AD4313DA-6EEB-B047-B91E-D81EF291D263}"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latin typeface="Tahoma"/>
            </a:endParaRPr>
          </a:p>
        </p:txBody>
      </p:sp>
    </p:spTree>
    <p:extLst>
      <p:ext uri="{BB962C8B-B14F-4D97-AF65-F5344CB8AC3E}">
        <p14:creationId xmlns:p14="http://schemas.microsoft.com/office/powerpoint/2010/main" val="423233990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295798802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22939481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94457614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423066498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158229268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386689458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198571039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214611773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407890449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116859535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356996064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84687760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34584650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1889521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5046665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24384985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grpSp>
      <p:sp>
        <p:nvSpPr>
          <p:cNvPr id="970794"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97079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46"/>
          <p:cNvSpPr>
            <a:spLocks noGrp="1" noChangeArrowheads="1"/>
          </p:cNvSpPr>
          <p:nvPr>
            <p:ph type="sldNum" sz="quarter" idx="12"/>
          </p:nvPr>
        </p:nvSpPr>
        <p:spPr/>
        <p:txBody>
          <a:bodyPr/>
          <a:lstStyle>
            <a:lvl1pPr>
              <a:defRPr b="1" i="0" smtClean="0">
                <a:latin typeface="Arial" panose="020B0604020202020204" pitchFamily="34" charset="0"/>
              </a:defRPr>
            </a:lvl1pPr>
          </a:lstStyle>
          <a:p>
            <a:pPr>
              <a:defRPr/>
            </a:pPr>
            <a:fld id="{47854895-4BE2-A64B-8662-C11FDB479C8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459215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41FDB0-FB8B-5D4A-BC41-49ED6ED59F9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2002261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456A5A-E34C-4348-8FD6-02A307F43AD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0765658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50DE4F-BD61-9B45-9D3B-0B502ED6CBF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8154349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6460A74-2934-E64E-ACD2-A0816AA06AB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572949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A346B3-BED8-6E47-80E3-A62F0B12CE5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2650867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22597F9-A97A-EE41-A2B0-4468941CF08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807171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73F3E9-FB27-A147-939B-CDD5B188EB2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136915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B11A4A-BFD7-7B41-BCE2-33CD9270250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630943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56669466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5C8FE41-8E75-CA46-921F-3D70ADC74C3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993362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6A113A-19E1-2B4B-9D01-55FA78E3AF9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8053487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 name="Freeform 1030"/>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10" name="Freeform 1032"/>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1033"/>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3" name="Freeform 1035"/>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5" name="Freeform 1037"/>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7" name="Freeform 1039"/>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103466" name="Rectangle 1066"/>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10346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b="1" i="0">
                <a:latin typeface="Arial" panose="020B0604020202020204" pitchFamily="34" charset="0"/>
              </a:defRPr>
            </a:lvl1pPr>
          </a:lstStyle>
          <a:p>
            <a:r>
              <a:rPr lang="en-US" dirty="0"/>
              <a:t>Click to edit Master subtitle style</a:t>
            </a:r>
          </a:p>
        </p:txBody>
      </p:sp>
      <p:sp>
        <p:nvSpPr>
          <p:cNvPr id="44" name="Rectangle 1068"/>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45" name="Rectangle 106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6" name="Rectangle 107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5942D50-732B-0749-A3D3-9A7AB51B3B40}" type="slidenum">
              <a:rPr lang="en-US" smtClean="0"/>
              <a:pPr>
                <a:defRPr/>
              </a:pPr>
              <a:t>‹#›</a:t>
            </a:fld>
            <a:endParaRPr lang="en-US" dirty="0"/>
          </a:p>
        </p:txBody>
      </p:sp>
    </p:spTree>
    <p:extLst>
      <p:ext uri="{BB962C8B-B14F-4D97-AF65-F5344CB8AC3E}">
        <p14:creationId xmlns:p14="http://schemas.microsoft.com/office/powerpoint/2010/main" val="300675463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C7ED6C-6A9B-7B4F-A78E-37508CC4BB5E}" type="slidenum">
              <a:rPr lang="en-US" smtClean="0"/>
              <a:pPr>
                <a:defRPr/>
              </a:pPr>
              <a:t>‹#›</a:t>
            </a:fld>
            <a:endParaRPr lang="en-US" dirty="0"/>
          </a:p>
        </p:txBody>
      </p:sp>
    </p:spTree>
    <p:extLst>
      <p:ext uri="{BB962C8B-B14F-4D97-AF65-F5344CB8AC3E}">
        <p14:creationId xmlns:p14="http://schemas.microsoft.com/office/powerpoint/2010/main" val="254397829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8AA525D-1ECF-4B48-8944-3D6324548D04}" type="slidenum">
              <a:rPr lang="en-US" smtClean="0"/>
              <a:pPr>
                <a:defRPr/>
              </a:pPr>
              <a:t>‹#›</a:t>
            </a:fld>
            <a:endParaRPr lang="en-US" dirty="0"/>
          </a:p>
        </p:txBody>
      </p:sp>
    </p:spTree>
    <p:extLst>
      <p:ext uri="{BB962C8B-B14F-4D97-AF65-F5344CB8AC3E}">
        <p14:creationId xmlns:p14="http://schemas.microsoft.com/office/powerpoint/2010/main" val="65589144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E1FD1F1-8A2E-EC4C-B618-830E4E839961}" type="slidenum">
              <a:rPr lang="en-US" smtClean="0"/>
              <a:pPr>
                <a:defRPr/>
              </a:pPr>
              <a:t>‹#›</a:t>
            </a:fld>
            <a:endParaRPr lang="en-US" dirty="0"/>
          </a:p>
        </p:txBody>
      </p:sp>
    </p:spTree>
    <p:extLst>
      <p:ext uri="{BB962C8B-B14F-4D97-AF65-F5344CB8AC3E}">
        <p14:creationId xmlns:p14="http://schemas.microsoft.com/office/powerpoint/2010/main" val="110562081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51EDD4-A4B4-9341-9274-278CD25C3317}" type="slidenum">
              <a:rPr lang="en-US" smtClean="0"/>
              <a:pPr>
                <a:defRPr/>
              </a:pPr>
              <a:t>‹#›</a:t>
            </a:fld>
            <a:endParaRPr lang="en-US" dirty="0"/>
          </a:p>
        </p:txBody>
      </p:sp>
    </p:spTree>
    <p:extLst>
      <p:ext uri="{BB962C8B-B14F-4D97-AF65-F5344CB8AC3E}">
        <p14:creationId xmlns:p14="http://schemas.microsoft.com/office/powerpoint/2010/main" val="78363734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B557A31-A867-4740-8E87-08920FA8183D}" type="slidenum">
              <a:rPr lang="en-US" smtClean="0"/>
              <a:pPr>
                <a:defRPr/>
              </a:pPr>
              <a:t>‹#›</a:t>
            </a:fld>
            <a:endParaRPr lang="en-US" dirty="0"/>
          </a:p>
        </p:txBody>
      </p:sp>
    </p:spTree>
    <p:extLst>
      <p:ext uri="{BB962C8B-B14F-4D97-AF65-F5344CB8AC3E}">
        <p14:creationId xmlns:p14="http://schemas.microsoft.com/office/powerpoint/2010/main" val="138964231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221CEB-5F3F-D94E-983F-0A50EA681DDC}" type="slidenum">
              <a:rPr lang="en-US" smtClean="0"/>
              <a:pPr>
                <a:defRPr/>
              </a:pPr>
              <a:t>‹#›</a:t>
            </a:fld>
            <a:endParaRPr lang="en-US" dirty="0"/>
          </a:p>
        </p:txBody>
      </p:sp>
    </p:spTree>
    <p:extLst>
      <p:ext uri="{BB962C8B-B14F-4D97-AF65-F5344CB8AC3E}">
        <p14:creationId xmlns:p14="http://schemas.microsoft.com/office/powerpoint/2010/main" val="187976377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91BE97-DF07-5E43-AB55-395428E64E73}" type="slidenum">
              <a:rPr lang="en-US" smtClean="0"/>
              <a:pPr>
                <a:defRPr/>
              </a:pPr>
              <a:t>‹#›</a:t>
            </a:fld>
            <a:endParaRPr lang="en-US" dirty="0"/>
          </a:p>
        </p:txBody>
      </p:sp>
    </p:spTree>
    <p:extLst>
      <p:ext uri="{BB962C8B-B14F-4D97-AF65-F5344CB8AC3E}">
        <p14:creationId xmlns:p14="http://schemas.microsoft.com/office/powerpoint/2010/main" val="136012002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61198765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D5AA2B-5FEB-7A4C-B760-4F21AC369A2B}" type="slidenum">
              <a:rPr lang="en-US" smtClean="0"/>
              <a:pPr>
                <a:defRPr/>
              </a:pPr>
              <a:t>‹#›</a:t>
            </a:fld>
            <a:endParaRPr lang="en-US" dirty="0"/>
          </a:p>
        </p:txBody>
      </p:sp>
    </p:spTree>
    <p:extLst>
      <p:ext uri="{BB962C8B-B14F-4D97-AF65-F5344CB8AC3E}">
        <p14:creationId xmlns:p14="http://schemas.microsoft.com/office/powerpoint/2010/main" val="195595635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AB9C94-24F2-5843-A4F5-F3240D6EBC73}" type="slidenum">
              <a:rPr lang="en-US" smtClean="0"/>
              <a:pPr>
                <a:defRPr/>
              </a:pPr>
              <a:t>‹#›</a:t>
            </a:fld>
            <a:endParaRPr lang="en-US" dirty="0"/>
          </a:p>
        </p:txBody>
      </p:sp>
    </p:spTree>
    <p:extLst>
      <p:ext uri="{BB962C8B-B14F-4D97-AF65-F5344CB8AC3E}">
        <p14:creationId xmlns:p14="http://schemas.microsoft.com/office/powerpoint/2010/main" val="166970277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56B941-9D4D-6649-BCB2-E06D79FC4B5F}" type="slidenum">
              <a:rPr lang="en-US" smtClean="0"/>
              <a:pPr>
                <a:defRPr/>
              </a:pPr>
              <a:t>‹#›</a:t>
            </a:fld>
            <a:endParaRPr lang="en-US" dirty="0"/>
          </a:p>
        </p:txBody>
      </p:sp>
    </p:spTree>
    <p:extLst>
      <p:ext uri="{BB962C8B-B14F-4D97-AF65-F5344CB8AC3E}">
        <p14:creationId xmlns:p14="http://schemas.microsoft.com/office/powerpoint/2010/main" val="320335155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8" name="Freeform 6"/>
            <p:cNvSpPr>
              <a:spLocks/>
            </p:cNvSpPr>
            <p:nvPr/>
          </p:nvSpPr>
          <p:spPr bwMode="hidden">
            <a:xfrm>
              <a:off x="4038" y="3577"/>
              <a:ext cx="1720" cy="65"/>
            </a:xfrm>
            <a:custGeom>
              <a:avLst/>
              <a:gdLst>
                <a:gd name="T0" fmla="*/ 1708 w 1722"/>
                <a:gd name="T1" fmla="*/ 59 h 66"/>
                <a:gd name="T2" fmla="*/ 1708 w 1722"/>
                <a:gd name="T3" fmla="*/ 53 h 66"/>
                <a:gd name="T4" fmla="*/ 0 w 1722"/>
                <a:gd name="T5" fmla="*/ 0 h 66"/>
                <a:gd name="T6" fmla="*/ 0 w 1722"/>
                <a:gd name="T7" fmla="*/ 41 h 66"/>
                <a:gd name="T8" fmla="*/ 1708 w 1722"/>
                <a:gd name="T9" fmla="*/ 59 h 66"/>
                <a:gd name="T10" fmla="*/ 1708 w 1722"/>
                <a:gd name="T11" fmla="*/ 5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Comic Sans MS" pitchFamily="21" charset="0"/>
                <a:ea typeface="+mn-ea"/>
                <a:cs typeface="+mn-cs"/>
              </a:endParaRPr>
            </a:p>
          </p:txBody>
        </p:sp>
        <p:sp>
          <p:nvSpPr>
            <p:cNvPr id="10" name="Freeform 8"/>
            <p:cNvSpPr>
              <a:spLocks/>
            </p:cNvSpPr>
            <p:nvPr/>
          </p:nvSpPr>
          <p:spPr bwMode="hidden">
            <a:xfrm>
              <a:off x="4784" y="3702"/>
              <a:ext cx="974" cy="101"/>
            </a:xfrm>
            <a:custGeom>
              <a:avLst/>
              <a:gdLst>
                <a:gd name="T0" fmla="*/ 968 w 975"/>
                <a:gd name="T1" fmla="*/ 48 h 101"/>
                <a:gd name="T2" fmla="*/ 968 w 975"/>
                <a:gd name="T3" fmla="*/ 0 h 101"/>
                <a:gd name="T4" fmla="*/ 0 w 975"/>
                <a:gd name="T5" fmla="*/ 24 h 101"/>
                <a:gd name="T6" fmla="*/ 0 w 975"/>
                <a:gd name="T7" fmla="*/ 101 h 101"/>
                <a:gd name="T8" fmla="*/ 968 w 975"/>
                <a:gd name="T9" fmla="*/ 48 h 101"/>
                <a:gd name="T10" fmla="*/ 96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27 w 2141"/>
                <a:gd name="T1" fmla="*/ 0 h 198"/>
                <a:gd name="T2" fmla="*/ 0 w 2141"/>
                <a:gd name="T3" fmla="*/ 156 h 198"/>
                <a:gd name="T4" fmla="*/ 0 w 2141"/>
                <a:gd name="T5" fmla="*/ 198 h 198"/>
                <a:gd name="T6" fmla="*/ 2127 w 2141"/>
                <a:gd name="T7" fmla="*/ 0 h 198"/>
                <a:gd name="T8" fmla="*/ 212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13" name="Freeform 11"/>
            <p:cNvSpPr>
              <a:spLocks/>
            </p:cNvSpPr>
            <p:nvPr/>
          </p:nvSpPr>
          <p:spPr bwMode="hidden">
            <a:xfrm>
              <a:off x="2097" y="4043"/>
              <a:ext cx="2514" cy="276"/>
            </a:xfrm>
            <a:custGeom>
              <a:avLst/>
              <a:gdLst>
                <a:gd name="T0" fmla="*/ 2161 w 2517"/>
                <a:gd name="T1" fmla="*/ 276 h 276"/>
                <a:gd name="T2" fmla="*/ 2496 w 2517"/>
                <a:gd name="T3" fmla="*/ 204 h 276"/>
                <a:gd name="T4" fmla="*/ 2239 w 2517"/>
                <a:gd name="T5" fmla="*/ 0 h 276"/>
                <a:gd name="T6" fmla="*/ 0 w 2517"/>
                <a:gd name="T7" fmla="*/ 276 h 276"/>
                <a:gd name="T8" fmla="*/ 2161 w 2517"/>
                <a:gd name="T9" fmla="*/ 276 h 276"/>
                <a:gd name="T10" fmla="*/ 216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15" name="Freeform 13"/>
            <p:cNvSpPr>
              <a:spLocks/>
            </p:cNvSpPr>
            <p:nvPr/>
          </p:nvSpPr>
          <p:spPr bwMode="hidden">
            <a:xfrm>
              <a:off x="5030" y="3151"/>
              <a:ext cx="728" cy="240"/>
            </a:xfrm>
            <a:custGeom>
              <a:avLst/>
              <a:gdLst>
                <a:gd name="T0" fmla="*/ 722 w 729"/>
                <a:gd name="T1" fmla="*/ 240 h 240"/>
                <a:gd name="T2" fmla="*/ 0 w 729"/>
                <a:gd name="T3" fmla="*/ 0 h 240"/>
                <a:gd name="T4" fmla="*/ 0 w 729"/>
                <a:gd name="T5" fmla="*/ 6 h 240"/>
                <a:gd name="T6" fmla="*/ 722 w 729"/>
                <a:gd name="T7" fmla="*/ 240 h 240"/>
                <a:gd name="T8" fmla="*/ 72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17" name="Freeform 15"/>
            <p:cNvSpPr>
              <a:spLocks/>
            </p:cNvSpPr>
            <p:nvPr/>
          </p:nvSpPr>
          <p:spPr bwMode="hidden">
            <a:xfrm>
              <a:off x="5030" y="3049"/>
              <a:ext cx="728" cy="318"/>
            </a:xfrm>
            <a:custGeom>
              <a:avLst/>
              <a:gdLst>
                <a:gd name="T0" fmla="*/ 722 w 729"/>
                <a:gd name="T1" fmla="*/ 318 h 318"/>
                <a:gd name="T2" fmla="*/ 722 w 729"/>
                <a:gd name="T3" fmla="*/ 312 h 318"/>
                <a:gd name="T4" fmla="*/ 0 w 729"/>
                <a:gd name="T5" fmla="*/ 0 h 318"/>
                <a:gd name="T6" fmla="*/ 0 w 729"/>
                <a:gd name="T7" fmla="*/ 54 h 318"/>
                <a:gd name="T8" fmla="*/ 722 w 729"/>
                <a:gd name="T9" fmla="*/ 318 h 318"/>
                <a:gd name="T10" fmla="*/ 72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Comic Sans MS" pitchFamily="21" charset="0"/>
                <a:ea typeface="+mn-ea"/>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Comic Sans MS" pitchFamily="21" charset="0"/>
                  <a:ea typeface="+mn-ea"/>
                  <a:cs typeface="+mn-cs"/>
                </a:endParaRPr>
              </a:p>
            </p:txBody>
          </p:sp>
        </p:grpSp>
      </p:grpSp>
      <p:sp>
        <p:nvSpPr>
          <p:cNvPr id="970794"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97079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832ACBE-1CFD-1B44-8B9D-F92E8D101D2B}" type="slidenum">
              <a:rPr lang="en-US" smtClean="0"/>
              <a:pPr>
                <a:defRPr/>
              </a:pPr>
              <a:t>‹#›</a:t>
            </a:fld>
            <a:endParaRPr lang="en-US" dirty="0"/>
          </a:p>
        </p:txBody>
      </p:sp>
    </p:spTree>
    <p:extLst>
      <p:ext uri="{BB962C8B-B14F-4D97-AF65-F5344CB8AC3E}">
        <p14:creationId xmlns:p14="http://schemas.microsoft.com/office/powerpoint/2010/main" val="79028292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AFAFEE-ADC3-534B-817B-4F7D251CF4B0}" type="slidenum">
              <a:rPr lang="en-US" smtClean="0"/>
              <a:pPr>
                <a:defRPr/>
              </a:pPr>
              <a:t>‹#›</a:t>
            </a:fld>
            <a:endParaRPr lang="en-US" dirty="0"/>
          </a:p>
        </p:txBody>
      </p:sp>
    </p:spTree>
    <p:extLst>
      <p:ext uri="{BB962C8B-B14F-4D97-AF65-F5344CB8AC3E}">
        <p14:creationId xmlns:p14="http://schemas.microsoft.com/office/powerpoint/2010/main" val="209776227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3097C5-FDAA-8C4D-A83F-52AC404A37A0}" type="slidenum">
              <a:rPr lang="en-US" smtClean="0"/>
              <a:pPr>
                <a:defRPr/>
              </a:pPr>
              <a:t>‹#›</a:t>
            </a:fld>
            <a:endParaRPr lang="en-US" dirty="0"/>
          </a:p>
        </p:txBody>
      </p:sp>
    </p:spTree>
    <p:extLst>
      <p:ext uri="{BB962C8B-B14F-4D97-AF65-F5344CB8AC3E}">
        <p14:creationId xmlns:p14="http://schemas.microsoft.com/office/powerpoint/2010/main" val="299617052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95746B1-FB60-C14E-93BA-5CF3FC0615B4}" type="slidenum">
              <a:rPr lang="en-US" smtClean="0"/>
              <a:pPr>
                <a:defRPr/>
              </a:pPr>
              <a:t>‹#›</a:t>
            </a:fld>
            <a:endParaRPr lang="en-US" dirty="0"/>
          </a:p>
        </p:txBody>
      </p:sp>
    </p:spTree>
    <p:extLst>
      <p:ext uri="{BB962C8B-B14F-4D97-AF65-F5344CB8AC3E}">
        <p14:creationId xmlns:p14="http://schemas.microsoft.com/office/powerpoint/2010/main" val="158076396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8DC4B1-3823-8B45-A4B1-B8AC8F680C05}" type="slidenum">
              <a:rPr lang="en-US" smtClean="0"/>
              <a:pPr>
                <a:defRPr/>
              </a:pPr>
              <a:t>‹#›</a:t>
            </a:fld>
            <a:endParaRPr lang="en-US" dirty="0"/>
          </a:p>
        </p:txBody>
      </p:sp>
    </p:spTree>
    <p:extLst>
      <p:ext uri="{BB962C8B-B14F-4D97-AF65-F5344CB8AC3E}">
        <p14:creationId xmlns:p14="http://schemas.microsoft.com/office/powerpoint/2010/main" val="259028697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15930A-EF59-1242-B3A7-E0E592320C40}" type="slidenum">
              <a:rPr lang="en-US" smtClean="0"/>
              <a:pPr>
                <a:defRPr/>
              </a:pPr>
              <a:t>‹#›</a:t>
            </a:fld>
            <a:endParaRPr lang="en-US" dirty="0"/>
          </a:p>
        </p:txBody>
      </p:sp>
    </p:spTree>
    <p:extLst>
      <p:ext uri="{BB962C8B-B14F-4D97-AF65-F5344CB8AC3E}">
        <p14:creationId xmlns:p14="http://schemas.microsoft.com/office/powerpoint/2010/main" val="354675666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092D5D-BFC2-3B49-BB5D-81CB8036B667}" type="slidenum">
              <a:rPr lang="en-US" smtClean="0"/>
              <a:pPr>
                <a:defRPr/>
              </a:pPr>
              <a:t>‹#›</a:t>
            </a:fld>
            <a:endParaRPr lang="en-US" dirty="0"/>
          </a:p>
        </p:txBody>
      </p:sp>
    </p:spTree>
    <p:extLst>
      <p:ext uri="{BB962C8B-B14F-4D97-AF65-F5344CB8AC3E}">
        <p14:creationId xmlns:p14="http://schemas.microsoft.com/office/powerpoint/2010/main" val="104865714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D91AC0B-5766-CE45-8294-4546A173B0F1}" type="slidenum">
              <a:rPr lang="en-US" smtClean="0"/>
              <a:pPr>
                <a:defRPr/>
              </a:pPr>
              <a:t>‹#›</a:t>
            </a:fld>
            <a:endParaRPr lang="en-US" dirty="0"/>
          </a:p>
        </p:txBody>
      </p:sp>
    </p:spTree>
    <p:extLst>
      <p:ext uri="{BB962C8B-B14F-4D97-AF65-F5344CB8AC3E}">
        <p14:creationId xmlns:p14="http://schemas.microsoft.com/office/powerpoint/2010/main" val="3216889800"/>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AE859CA-BE28-0D4B-82A7-D805F418B0BA}" type="slidenum">
              <a:rPr lang="en-US" smtClean="0"/>
              <a:pPr>
                <a:defRPr/>
              </a:pPr>
              <a:t>‹#›</a:t>
            </a:fld>
            <a:endParaRPr lang="en-US" dirty="0"/>
          </a:p>
        </p:txBody>
      </p:sp>
    </p:spTree>
    <p:extLst>
      <p:ext uri="{BB962C8B-B14F-4D97-AF65-F5344CB8AC3E}">
        <p14:creationId xmlns:p14="http://schemas.microsoft.com/office/powerpoint/2010/main" val="326804724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2219AB0-4AFC-164B-8741-7FB9A7AD63F0}" type="slidenum">
              <a:rPr lang="en-US" smtClean="0"/>
              <a:pPr>
                <a:defRPr/>
              </a:pPr>
              <a:t>‹#›</a:t>
            </a:fld>
            <a:endParaRPr lang="en-US" dirty="0"/>
          </a:p>
        </p:txBody>
      </p:sp>
    </p:spTree>
    <p:extLst>
      <p:ext uri="{BB962C8B-B14F-4D97-AF65-F5344CB8AC3E}">
        <p14:creationId xmlns:p14="http://schemas.microsoft.com/office/powerpoint/2010/main" val="81532828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0AB9F9-C7A7-A94D-9FB9-2FF0D7B2D69A}" type="slidenum">
              <a:rPr lang="en-US" smtClean="0"/>
              <a:pPr>
                <a:defRPr/>
              </a:pPr>
              <a:t>‹#›</a:t>
            </a:fld>
            <a:endParaRPr lang="en-US" dirty="0"/>
          </a:p>
        </p:txBody>
      </p:sp>
    </p:spTree>
    <p:extLst>
      <p:ext uri="{BB962C8B-B14F-4D97-AF65-F5344CB8AC3E}">
        <p14:creationId xmlns:p14="http://schemas.microsoft.com/office/powerpoint/2010/main" val="342425643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A7B94C9-E83C-6A4F-931D-873C0BAE073D}" type="slidenum">
              <a:rPr lang="en-US" smtClean="0"/>
              <a:pPr>
                <a:defRPr/>
              </a:pPr>
              <a:t>‹#›</a:t>
            </a:fld>
            <a:endParaRPr lang="en-US" dirty="0"/>
          </a:p>
        </p:txBody>
      </p:sp>
    </p:spTree>
    <p:extLst>
      <p:ext uri="{BB962C8B-B14F-4D97-AF65-F5344CB8AC3E}">
        <p14:creationId xmlns:p14="http://schemas.microsoft.com/office/powerpoint/2010/main" val="208799047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F2BADFA-14AB-7D43-9DEC-FBDC8E01488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6023650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2990D8-6FB6-7F4B-BA93-C66B0DD1B80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1347223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C0E03E-4CB9-4046-90CB-81C3DEE4E8A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3078881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1F59B9-9CB2-3B4A-AB04-B47990BE20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5839577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418287-4EB7-8B4B-B953-DF8614D14F2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6080457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618754-9569-FE4A-A296-3EFCF1FD1C0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2180845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6A0FEAF-34AF-084A-A313-67981DCD048C}" type="slidenum">
              <a:rPr lang="en-US" smtClean="0"/>
              <a:pPr>
                <a:defRPr/>
              </a:pPr>
              <a:t>‹#›</a:t>
            </a:fld>
            <a:endParaRPr lang="en-US" dirty="0"/>
          </a:p>
        </p:txBody>
      </p:sp>
    </p:spTree>
    <p:extLst>
      <p:ext uri="{BB962C8B-B14F-4D97-AF65-F5344CB8AC3E}">
        <p14:creationId xmlns:p14="http://schemas.microsoft.com/office/powerpoint/2010/main" val="4277062754"/>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F90554-FC23-B641-972D-59DBC7F1DD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79130807"/>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D87B5E-C093-FB4C-A46D-39BD18CACC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4064701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5A6F57-F07B-6D47-9520-9A044C1CC2F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9278837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E85EEF-783A-3447-B412-D5B2B7D8C6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3847347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54615E-6C62-FF4B-8A67-53E7ADAEE19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3964942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90EBF2-CAB3-B540-A4F4-2884CBFD46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1152303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758407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395429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338409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49937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CA40B23-AB25-F34D-A7FD-8EF257AF4D65}" type="slidenum">
              <a:rPr lang="en-US" smtClean="0"/>
              <a:pPr>
                <a:defRPr/>
              </a:pPr>
              <a:t>‹#›</a:t>
            </a:fld>
            <a:endParaRPr lang="en-US" dirty="0"/>
          </a:p>
        </p:txBody>
      </p:sp>
    </p:spTree>
    <p:extLst>
      <p:ext uri="{BB962C8B-B14F-4D97-AF65-F5344CB8AC3E}">
        <p14:creationId xmlns:p14="http://schemas.microsoft.com/office/powerpoint/2010/main" val="1862790821"/>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202574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440830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121781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38328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840314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34653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464805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935427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716147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58A56D-72C2-8438-35C0-A43EF22DFE6E}"/>
              </a:ext>
            </a:extLst>
          </p:cNvPr>
          <p:cNvSpPr>
            <a:spLocks noGrp="1"/>
          </p:cNvSpPr>
          <p:nvPr>
            <p:ph type="ctrTitle"/>
          </p:nvPr>
        </p:nvSpPr>
        <p:spPr>
          <a:xfrm>
            <a:off x="1143140" y="1121975"/>
            <a:ext cx="6857721" cy="2387963"/>
          </a:xfrm>
        </p:spPr>
        <p:txBody>
          <a:bodyPr anchor="b"/>
          <a:lstStyle>
            <a:lvl1pPr algn="ctr">
              <a:defRPr sz="4219" b="1" i="0">
                <a:latin typeface="Arial" panose="020B0604020202020204" pitchFamily="34" charset="0"/>
              </a:defRPr>
            </a:lvl1pPr>
          </a:lstStyle>
          <a:p>
            <a:r>
              <a:rPr lang="en-US"/>
              <a:t>Click to edit Master title style</a:t>
            </a:r>
          </a:p>
        </p:txBody>
      </p:sp>
      <p:sp>
        <p:nvSpPr>
          <p:cNvPr id="3" name="Subtitle 2">
            <a:extLst>
              <a:ext uri="{FF2B5EF4-FFF2-40B4-BE49-F238E27FC236}">
                <a16:creationId xmlns:a16="http://schemas.microsoft.com/office/drawing/2014/main" id="{53BEC4AD-7516-E815-88CF-B5C288189C21}"/>
              </a:ext>
            </a:extLst>
          </p:cNvPr>
          <p:cNvSpPr>
            <a:spLocks noGrp="1"/>
          </p:cNvSpPr>
          <p:nvPr>
            <p:ph type="subTitle" idx="1"/>
          </p:nvPr>
        </p:nvSpPr>
        <p:spPr>
          <a:xfrm>
            <a:off x="1143140" y="3601482"/>
            <a:ext cx="6857721" cy="1656727"/>
          </a:xfrm>
        </p:spPr>
        <p:txBody>
          <a:bodyPr/>
          <a:lstStyle>
            <a:lvl1pPr marL="0" indent="0" algn="ctr">
              <a:buNone/>
              <a:defRPr sz="1688" b="1" i="0">
                <a:latin typeface="Arial" panose="020B0604020202020204" pitchFamily="34" charset="0"/>
              </a:defRPr>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12DBD88-5119-3399-AEF6-5BAEE4928D63}"/>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8E42668-5099-7D73-A5D8-4D5E71F6D188}"/>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D1855C8-E611-5899-CEDB-303978C82419}"/>
              </a:ext>
            </a:extLst>
          </p:cNvPr>
          <p:cNvSpPr>
            <a:spLocks noGrp="1"/>
          </p:cNvSpPr>
          <p:nvPr>
            <p:ph type="sldNum" idx="12"/>
          </p:nvPr>
        </p:nvSpPr>
        <p:spPr/>
        <p:txBody>
          <a:bodyPr/>
          <a:lstStyle>
            <a:lvl1pPr>
              <a:defRPr/>
            </a:lvl1pPr>
          </a:lstStyle>
          <a:p>
            <a:fld id="{C58641F9-4D85-6646-9531-35C434A4AD29}" type="slidenum">
              <a:rPr lang="en-US" altLang="en-US"/>
              <a:pPr/>
              <a:t>‹#›</a:t>
            </a:fld>
            <a:endParaRPr lang="en-US" altLang="en-US"/>
          </a:p>
        </p:txBody>
      </p:sp>
    </p:spTree>
    <p:extLst>
      <p:ext uri="{BB962C8B-B14F-4D97-AF65-F5344CB8AC3E}">
        <p14:creationId xmlns:p14="http://schemas.microsoft.com/office/powerpoint/2010/main" val="383134956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5C9618-4BB7-0046-9E24-14FB6D02D496}" type="slidenum">
              <a:rPr lang="en-US" smtClean="0"/>
              <a:pPr>
                <a:defRPr/>
              </a:pPr>
              <a:t>‹#›</a:t>
            </a:fld>
            <a:endParaRPr lang="en-US" dirty="0"/>
          </a:p>
        </p:txBody>
      </p:sp>
    </p:spTree>
    <p:extLst>
      <p:ext uri="{BB962C8B-B14F-4D97-AF65-F5344CB8AC3E}">
        <p14:creationId xmlns:p14="http://schemas.microsoft.com/office/powerpoint/2010/main" val="2640119161"/>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352206-4656-4B3C-30E0-4FA2C5C92B92}"/>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F7AE3C51-DA31-1612-99C3-B51D64C8DD2A}"/>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27D4340-F4BF-2588-4263-50EB39CA43A5}"/>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B42717F-D06F-6087-9593-0D15C09DB2A7}"/>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3D0778F-A500-64E4-D70C-AC3EF47D5726}"/>
              </a:ext>
            </a:extLst>
          </p:cNvPr>
          <p:cNvSpPr>
            <a:spLocks noGrp="1"/>
          </p:cNvSpPr>
          <p:nvPr>
            <p:ph type="sldNum" idx="12"/>
          </p:nvPr>
        </p:nvSpPr>
        <p:spPr/>
        <p:txBody>
          <a:bodyPr/>
          <a:lstStyle>
            <a:lvl1pPr>
              <a:defRPr/>
            </a:lvl1pPr>
          </a:lstStyle>
          <a:p>
            <a:fld id="{3CD75B6B-FA8F-5545-955A-0E061DB9BE85}" type="slidenum">
              <a:rPr lang="en-US" altLang="en-US"/>
              <a:pPr/>
              <a:t>‹#›</a:t>
            </a:fld>
            <a:endParaRPr lang="en-US" altLang="en-US"/>
          </a:p>
        </p:txBody>
      </p:sp>
    </p:spTree>
    <p:extLst>
      <p:ext uri="{BB962C8B-B14F-4D97-AF65-F5344CB8AC3E}">
        <p14:creationId xmlns:p14="http://schemas.microsoft.com/office/powerpoint/2010/main" val="341303937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4BC65-210E-A6DF-4784-484F8E9F52FE}"/>
              </a:ext>
            </a:extLst>
          </p:cNvPr>
          <p:cNvSpPr>
            <a:spLocks noGrp="1"/>
          </p:cNvSpPr>
          <p:nvPr>
            <p:ph type="title"/>
          </p:nvPr>
        </p:nvSpPr>
        <p:spPr>
          <a:xfrm>
            <a:off x="624039" y="1709198"/>
            <a:ext cx="7886992" cy="2853499"/>
          </a:xfrm>
        </p:spPr>
        <p:txBody>
          <a:bodyPr anchor="b"/>
          <a:lstStyle>
            <a:lvl1pPr>
              <a:defRPr sz="4219"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41C978EA-BE29-2C65-5D20-DAE7D810DACB}"/>
              </a:ext>
            </a:extLst>
          </p:cNvPr>
          <p:cNvSpPr>
            <a:spLocks noGrp="1"/>
          </p:cNvSpPr>
          <p:nvPr>
            <p:ph type="body" idx="1"/>
          </p:nvPr>
        </p:nvSpPr>
        <p:spPr>
          <a:xfrm>
            <a:off x="624039" y="4589490"/>
            <a:ext cx="7886992" cy="1500432"/>
          </a:xfrm>
        </p:spPr>
        <p:txBody>
          <a:bodyPr/>
          <a:lstStyle>
            <a:lvl1pPr marL="0" indent="0">
              <a:buNone/>
              <a:defRPr sz="1688" b="1" i="0">
                <a:latin typeface="Arial" panose="020B0604020202020204" pitchFamily="34" charset="0"/>
              </a:defRPr>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390FF47E-05C9-4E80-C00B-48E14B8618A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7B6EA58D-EA0F-1DEA-93A7-B56BDF28173D}"/>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CE066F8-9DCB-E8B5-78F6-B38BF144DD66}"/>
              </a:ext>
            </a:extLst>
          </p:cNvPr>
          <p:cNvSpPr>
            <a:spLocks noGrp="1"/>
          </p:cNvSpPr>
          <p:nvPr>
            <p:ph type="sldNum" idx="12"/>
          </p:nvPr>
        </p:nvSpPr>
        <p:spPr/>
        <p:txBody>
          <a:bodyPr/>
          <a:lstStyle>
            <a:lvl1pPr>
              <a:defRPr/>
            </a:lvl1pPr>
          </a:lstStyle>
          <a:p>
            <a:fld id="{F3BA1832-6BD6-2244-89A9-A97C2D82BFD5}" type="slidenum">
              <a:rPr lang="en-US" altLang="en-US"/>
              <a:pPr/>
              <a:t>‹#›</a:t>
            </a:fld>
            <a:endParaRPr lang="en-US" altLang="en-US"/>
          </a:p>
        </p:txBody>
      </p:sp>
    </p:spTree>
    <p:extLst>
      <p:ext uri="{BB962C8B-B14F-4D97-AF65-F5344CB8AC3E}">
        <p14:creationId xmlns:p14="http://schemas.microsoft.com/office/powerpoint/2010/main" val="153978578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E19F7A-032F-628F-DB3F-7ACE4C664CFE}"/>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03C151A1-C2B3-C40B-9D31-44A8BCC8F8B2}"/>
              </a:ext>
            </a:extLst>
          </p:cNvPr>
          <p:cNvSpPr>
            <a:spLocks noGrp="1"/>
          </p:cNvSpPr>
          <p:nvPr>
            <p:ph sz="half" idx="1"/>
          </p:nvPr>
        </p:nvSpPr>
        <p:spPr>
          <a:xfrm>
            <a:off x="321508" y="1125324"/>
            <a:ext cx="2838871"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E7AC4F1-F0B3-AF53-7878-40282606120F}"/>
              </a:ext>
            </a:extLst>
          </p:cNvPr>
          <p:cNvSpPr>
            <a:spLocks noGrp="1"/>
          </p:cNvSpPr>
          <p:nvPr>
            <p:ph sz="half" idx="2"/>
          </p:nvPr>
        </p:nvSpPr>
        <p:spPr>
          <a:xfrm>
            <a:off x="3267549" y="1125324"/>
            <a:ext cx="2839987"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4E01557-BDE1-0539-B00D-D6B5ECADFEC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F962E235-BBC4-452D-8273-F274806C3B9F}"/>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7DD788F-FF81-8156-58C3-B2C77001DD15}"/>
              </a:ext>
            </a:extLst>
          </p:cNvPr>
          <p:cNvSpPr>
            <a:spLocks noGrp="1"/>
          </p:cNvSpPr>
          <p:nvPr>
            <p:ph type="sldNum" idx="12"/>
          </p:nvPr>
        </p:nvSpPr>
        <p:spPr/>
        <p:txBody>
          <a:bodyPr/>
          <a:lstStyle>
            <a:lvl1pPr>
              <a:defRPr/>
            </a:lvl1pPr>
          </a:lstStyle>
          <a:p>
            <a:fld id="{FE31BFC3-D956-644D-BE00-D5512F19CD4F}" type="slidenum">
              <a:rPr lang="en-US" altLang="en-US"/>
              <a:pPr/>
              <a:t>‹#›</a:t>
            </a:fld>
            <a:endParaRPr lang="en-US" altLang="en-US"/>
          </a:p>
        </p:txBody>
      </p:sp>
    </p:spTree>
    <p:extLst>
      <p:ext uri="{BB962C8B-B14F-4D97-AF65-F5344CB8AC3E}">
        <p14:creationId xmlns:p14="http://schemas.microsoft.com/office/powerpoint/2010/main" val="92005723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805374-0A34-C57D-19FC-527A4171C6F8}"/>
              </a:ext>
            </a:extLst>
          </p:cNvPr>
          <p:cNvSpPr>
            <a:spLocks noGrp="1"/>
          </p:cNvSpPr>
          <p:nvPr>
            <p:ph type="title"/>
          </p:nvPr>
        </p:nvSpPr>
        <p:spPr>
          <a:xfrm>
            <a:off x="629620" y="365061"/>
            <a:ext cx="7886993" cy="1325158"/>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a:extLst>
              <a:ext uri="{FF2B5EF4-FFF2-40B4-BE49-F238E27FC236}">
                <a16:creationId xmlns:a16="http://schemas.microsoft.com/office/drawing/2014/main" id="{29EFFD88-356C-321A-B43F-7E742DD65F51}"/>
              </a:ext>
            </a:extLst>
          </p:cNvPr>
          <p:cNvSpPr>
            <a:spLocks noGrp="1"/>
          </p:cNvSpPr>
          <p:nvPr>
            <p:ph type="body" idx="1"/>
          </p:nvPr>
        </p:nvSpPr>
        <p:spPr>
          <a:xfrm>
            <a:off x="629620" y="1681287"/>
            <a:ext cx="3868143"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9384BA13-3B3C-CB55-A895-82B61557B7DF}"/>
              </a:ext>
            </a:extLst>
          </p:cNvPr>
          <p:cNvSpPr>
            <a:spLocks noGrp="1"/>
          </p:cNvSpPr>
          <p:nvPr>
            <p:ph sz="half" idx="2"/>
          </p:nvPr>
        </p:nvSpPr>
        <p:spPr>
          <a:xfrm>
            <a:off x="629620" y="2505185"/>
            <a:ext cx="3868143"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31D559-C20E-FC8E-B4BD-DFF8ACAFD5C4}"/>
              </a:ext>
            </a:extLst>
          </p:cNvPr>
          <p:cNvSpPr>
            <a:spLocks noGrp="1"/>
          </p:cNvSpPr>
          <p:nvPr>
            <p:ph type="body" sz="quarter" idx="3"/>
          </p:nvPr>
        </p:nvSpPr>
        <p:spPr>
          <a:xfrm>
            <a:off x="4629492" y="1681287"/>
            <a:ext cx="3887121"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B2BC60F-B60E-6A7D-C3E1-22E3321C4CF5}"/>
              </a:ext>
            </a:extLst>
          </p:cNvPr>
          <p:cNvSpPr>
            <a:spLocks noGrp="1"/>
          </p:cNvSpPr>
          <p:nvPr>
            <p:ph sz="quarter" idx="4"/>
          </p:nvPr>
        </p:nvSpPr>
        <p:spPr>
          <a:xfrm>
            <a:off x="4629492" y="2505185"/>
            <a:ext cx="3887121"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1450102-3BFF-6D6A-EC73-B901B9335B6E}"/>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5B9AEC3A-0758-13E9-76B1-DDE0F4184E72}"/>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D736B609-D6DC-4004-D9A1-52937DE41AA1}"/>
              </a:ext>
            </a:extLst>
          </p:cNvPr>
          <p:cNvSpPr>
            <a:spLocks noGrp="1"/>
          </p:cNvSpPr>
          <p:nvPr>
            <p:ph type="sldNum" idx="12"/>
          </p:nvPr>
        </p:nvSpPr>
        <p:spPr/>
        <p:txBody>
          <a:bodyPr/>
          <a:lstStyle>
            <a:lvl1pPr>
              <a:defRPr/>
            </a:lvl1pPr>
          </a:lstStyle>
          <a:p>
            <a:fld id="{02A2C8DA-3480-3549-9D5C-63BD826249C9}" type="slidenum">
              <a:rPr lang="en-US" altLang="en-US"/>
              <a:pPr/>
              <a:t>‹#›</a:t>
            </a:fld>
            <a:endParaRPr lang="en-US" altLang="en-US"/>
          </a:p>
        </p:txBody>
      </p:sp>
    </p:spTree>
    <p:extLst>
      <p:ext uri="{BB962C8B-B14F-4D97-AF65-F5344CB8AC3E}">
        <p14:creationId xmlns:p14="http://schemas.microsoft.com/office/powerpoint/2010/main" val="408574317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0A9CBA-B0A3-1C4F-5090-FC5273F82F52}"/>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Date Placeholder 2">
            <a:extLst>
              <a:ext uri="{FF2B5EF4-FFF2-40B4-BE49-F238E27FC236}">
                <a16:creationId xmlns:a16="http://schemas.microsoft.com/office/drawing/2014/main" id="{ACD5DC9B-F3FF-7ED5-3DC8-1FA30AB366B4}"/>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8E07FA69-B301-8BB9-7A97-0D8D381150B0}"/>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BC6B9799-34A9-4439-DF84-0ACE7C0ED708}"/>
              </a:ext>
            </a:extLst>
          </p:cNvPr>
          <p:cNvSpPr>
            <a:spLocks noGrp="1"/>
          </p:cNvSpPr>
          <p:nvPr>
            <p:ph type="sldNum" idx="12"/>
          </p:nvPr>
        </p:nvSpPr>
        <p:spPr/>
        <p:txBody>
          <a:bodyPr/>
          <a:lstStyle>
            <a:lvl1pPr>
              <a:defRPr/>
            </a:lvl1pPr>
          </a:lstStyle>
          <a:p>
            <a:fld id="{186184F0-C0FD-6540-B633-0A9E9522BB72}" type="slidenum">
              <a:rPr lang="en-US" altLang="en-US"/>
              <a:pPr/>
              <a:t>‹#›</a:t>
            </a:fld>
            <a:endParaRPr lang="en-US" altLang="en-US"/>
          </a:p>
        </p:txBody>
      </p:sp>
    </p:spTree>
    <p:extLst>
      <p:ext uri="{BB962C8B-B14F-4D97-AF65-F5344CB8AC3E}">
        <p14:creationId xmlns:p14="http://schemas.microsoft.com/office/powerpoint/2010/main" val="130795575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76E6C05-647D-F2CE-FEEB-8DBED26E3FAC}"/>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372EE253-4530-6582-5694-DED8EE37AA8F}"/>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C31ABBEF-4B15-A33C-DFC0-62BE1C3BB472}"/>
              </a:ext>
            </a:extLst>
          </p:cNvPr>
          <p:cNvSpPr>
            <a:spLocks noGrp="1"/>
          </p:cNvSpPr>
          <p:nvPr>
            <p:ph type="sldNum" idx="12"/>
          </p:nvPr>
        </p:nvSpPr>
        <p:spPr/>
        <p:txBody>
          <a:bodyPr/>
          <a:lstStyle>
            <a:lvl1pPr>
              <a:defRPr/>
            </a:lvl1pPr>
          </a:lstStyle>
          <a:p>
            <a:fld id="{DC325804-27AD-1B43-BB19-90928DA5A399}" type="slidenum">
              <a:rPr lang="en-US" altLang="en-US"/>
              <a:pPr/>
              <a:t>‹#›</a:t>
            </a:fld>
            <a:endParaRPr lang="en-US" altLang="en-US"/>
          </a:p>
        </p:txBody>
      </p:sp>
    </p:spTree>
    <p:extLst>
      <p:ext uri="{BB962C8B-B14F-4D97-AF65-F5344CB8AC3E}">
        <p14:creationId xmlns:p14="http://schemas.microsoft.com/office/powerpoint/2010/main" val="186280593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B7573-AA85-0249-57B2-C9A55695CDB6}"/>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a:t>Click to edit Master title style</a:t>
            </a:r>
          </a:p>
        </p:txBody>
      </p:sp>
      <p:sp>
        <p:nvSpPr>
          <p:cNvPr id="3" name="Content Placeholder 2">
            <a:extLst>
              <a:ext uri="{FF2B5EF4-FFF2-40B4-BE49-F238E27FC236}">
                <a16:creationId xmlns:a16="http://schemas.microsoft.com/office/drawing/2014/main" id="{823B4F09-A886-D7F9-31F2-7534D21B5922}"/>
              </a:ext>
            </a:extLst>
          </p:cNvPr>
          <p:cNvSpPr>
            <a:spLocks noGrp="1"/>
          </p:cNvSpPr>
          <p:nvPr>
            <p:ph idx="1"/>
          </p:nvPr>
        </p:nvSpPr>
        <p:spPr>
          <a:xfrm>
            <a:off x="3887121" y="986891"/>
            <a:ext cx="4629492" cy="4874170"/>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8"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9138122-1D07-3EC8-D61F-AD5500BD86D0}"/>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8410FF4B-3504-6FC7-0DD2-167C95B3ECD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D7D78116-16FC-8753-CD3F-CA7436DA777E}"/>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D1FE506C-40F6-DA3A-6922-9F3F7273D65F}"/>
              </a:ext>
            </a:extLst>
          </p:cNvPr>
          <p:cNvSpPr>
            <a:spLocks noGrp="1"/>
          </p:cNvSpPr>
          <p:nvPr>
            <p:ph type="sldNum" idx="12"/>
          </p:nvPr>
        </p:nvSpPr>
        <p:spPr/>
        <p:txBody>
          <a:bodyPr/>
          <a:lstStyle>
            <a:lvl1pPr>
              <a:defRPr/>
            </a:lvl1pPr>
          </a:lstStyle>
          <a:p>
            <a:fld id="{6C70FE48-3C56-9C47-92C6-C2D337D511FB}" type="slidenum">
              <a:rPr lang="en-US" altLang="en-US"/>
              <a:pPr/>
              <a:t>‹#›</a:t>
            </a:fld>
            <a:endParaRPr lang="en-US" altLang="en-US"/>
          </a:p>
        </p:txBody>
      </p:sp>
    </p:spTree>
    <p:extLst>
      <p:ext uri="{BB962C8B-B14F-4D97-AF65-F5344CB8AC3E}">
        <p14:creationId xmlns:p14="http://schemas.microsoft.com/office/powerpoint/2010/main" val="74009465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744E45-C693-6D6A-E146-FF311699A7B4}"/>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a:t>Click to edit Master title style</a:t>
            </a:r>
          </a:p>
        </p:txBody>
      </p:sp>
      <p:sp>
        <p:nvSpPr>
          <p:cNvPr id="3" name="Picture Placeholder 2">
            <a:extLst>
              <a:ext uri="{FF2B5EF4-FFF2-40B4-BE49-F238E27FC236}">
                <a16:creationId xmlns:a16="http://schemas.microsoft.com/office/drawing/2014/main" id="{874A6CFE-0514-7E17-F997-1D524A137DF9}"/>
              </a:ext>
            </a:extLst>
          </p:cNvPr>
          <p:cNvSpPr>
            <a:spLocks noGrp="1"/>
          </p:cNvSpPr>
          <p:nvPr>
            <p:ph type="pic" idx="1"/>
          </p:nvPr>
        </p:nvSpPr>
        <p:spPr>
          <a:xfrm>
            <a:off x="3887121" y="986891"/>
            <a:ext cx="4629492" cy="4874170"/>
          </a:xfrm>
        </p:spPr>
        <p:txBody>
          <a:bodyPr/>
          <a:lstStyle>
            <a:lvl1pPr marL="0" indent="0">
              <a:buNone/>
              <a:defRPr sz="2250" b="1" i="0">
                <a:latin typeface="Arial" panose="020B0604020202020204" pitchFamily="34" charset="0"/>
              </a:defRPr>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66252089-639F-E259-B74B-DB97E3937B84}"/>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072E7C5D-2C1C-72D9-845B-E550676E144B}"/>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F2A86DFB-5990-4643-C5B3-29F3689D7B3F}"/>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32411C5D-1FA2-8C95-700B-57CF636F7A67}"/>
              </a:ext>
            </a:extLst>
          </p:cNvPr>
          <p:cNvSpPr>
            <a:spLocks noGrp="1"/>
          </p:cNvSpPr>
          <p:nvPr>
            <p:ph type="sldNum" idx="12"/>
          </p:nvPr>
        </p:nvSpPr>
        <p:spPr/>
        <p:txBody>
          <a:bodyPr/>
          <a:lstStyle>
            <a:lvl1pPr>
              <a:defRPr/>
            </a:lvl1pPr>
          </a:lstStyle>
          <a:p>
            <a:fld id="{4342B959-DFD2-3E46-8345-B25CF4E220A3}" type="slidenum">
              <a:rPr lang="en-US" altLang="en-US"/>
              <a:pPr/>
              <a:t>‹#›</a:t>
            </a:fld>
            <a:endParaRPr lang="en-US" altLang="en-US"/>
          </a:p>
        </p:txBody>
      </p:sp>
    </p:spTree>
    <p:extLst>
      <p:ext uri="{BB962C8B-B14F-4D97-AF65-F5344CB8AC3E}">
        <p14:creationId xmlns:p14="http://schemas.microsoft.com/office/powerpoint/2010/main" val="425063508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335F22-135C-77BC-9FCC-C9CBEF660318}"/>
              </a:ext>
            </a:extLst>
          </p:cNvPr>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CF12C532-26F7-FB0D-7E79-402148E9C2CC}"/>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3F11B9-F012-2B6C-6A2B-B6CD213779D4}"/>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F358967-1C06-376E-9365-77BC57F5F1D4}"/>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06EF341-ECBF-9060-9FD6-E96932F7478C}"/>
              </a:ext>
            </a:extLst>
          </p:cNvPr>
          <p:cNvSpPr>
            <a:spLocks noGrp="1"/>
          </p:cNvSpPr>
          <p:nvPr>
            <p:ph type="sldNum" idx="12"/>
          </p:nvPr>
        </p:nvSpPr>
        <p:spPr/>
        <p:txBody>
          <a:bodyPr/>
          <a:lstStyle>
            <a:lvl1pPr>
              <a:defRPr/>
            </a:lvl1pPr>
          </a:lstStyle>
          <a:p>
            <a:fld id="{C9EF0635-A1D8-5745-9CFE-70F8A82C4650}" type="slidenum">
              <a:rPr lang="en-US" altLang="en-US"/>
              <a:pPr/>
              <a:t>‹#›</a:t>
            </a:fld>
            <a:endParaRPr lang="en-US" altLang="en-US"/>
          </a:p>
        </p:txBody>
      </p:sp>
    </p:spTree>
    <p:extLst>
      <p:ext uri="{BB962C8B-B14F-4D97-AF65-F5344CB8AC3E}">
        <p14:creationId xmlns:p14="http://schemas.microsoft.com/office/powerpoint/2010/main" val="229994413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251D020-C7D8-A409-9043-824AFBFED466}"/>
              </a:ext>
            </a:extLst>
          </p:cNvPr>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a:extLst>
              <a:ext uri="{FF2B5EF4-FFF2-40B4-BE49-F238E27FC236}">
                <a16:creationId xmlns:a16="http://schemas.microsoft.com/office/drawing/2014/main" id="{B8B419E2-C2E5-1E92-12A9-51E6FF13C69E}"/>
              </a:ext>
            </a:extLst>
          </p:cNvPr>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3DB6920-0A1C-E4C6-12C7-30545CB54E10}"/>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9F2F6D37-9046-B041-FFA9-B5E203806D21}"/>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924C8F7-3A64-7B6A-F7B9-9597BB41757C}"/>
              </a:ext>
            </a:extLst>
          </p:cNvPr>
          <p:cNvSpPr>
            <a:spLocks noGrp="1"/>
          </p:cNvSpPr>
          <p:nvPr>
            <p:ph type="sldNum" idx="12"/>
          </p:nvPr>
        </p:nvSpPr>
        <p:spPr/>
        <p:txBody>
          <a:bodyPr/>
          <a:lstStyle>
            <a:lvl1pPr>
              <a:defRPr/>
            </a:lvl1pPr>
          </a:lstStyle>
          <a:p>
            <a:fld id="{C79DC5EB-FD42-504F-9C5E-9A9FB1F62493}" type="slidenum">
              <a:rPr lang="en-US" altLang="en-US"/>
              <a:pPr/>
              <a:t>‹#›</a:t>
            </a:fld>
            <a:endParaRPr lang="en-US" altLang="en-US"/>
          </a:p>
        </p:txBody>
      </p:sp>
    </p:spTree>
    <p:extLst>
      <p:ext uri="{BB962C8B-B14F-4D97-AF65-F5344CB8AC3E}">
        <p14:creationId xmlns:p14="http://schemas.microsoft.com/office/powerpoint/2010/main" val="156083296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0DAED51-70B1-AB48-B88F-260483F6BCDE}" type="slidenum">
              <a:rPr lang="en-US" smtClean="0"/>
              <a:pPr>
                <a:defRPr/>
              </a:pPr>
              <a:t>‹#›</a:t>
            </a:fld>
            <a:endParaRPr lang="en-US" dirty="0"/>
          </a:p>
        </p:txBody>
      </p:sp>
    </p:spTree>
    <p:extLst>
      <p:ext uri="{BB962C8B-B14F-4D97-AF65-F5344CB8AC3E}">
        <p14:creationId xmlns:p14="http://schemas.microsoft.com/office/powerpoint/2010/main" val="4073554079"/>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Shape 11"/>
          <p:cNvSpPr>
            <a:spLocks noGrp="1"/>
          </p:cNvSpPr>
          <p:nvPr>
            <p:ph type="title"/>
          </p:nvPr>
        </p:nvSpPr>
        <p:spPr>
          <a:xfrm>
            <a:off x="685800" y="2130425"/>
            <a:ext cx="7772400" cy="1470025"/>
          </a:xfrm>
          <a:prstGeom prst="rect">
            <a:avLst/>
          </a:prstGeom>
        </p:spPr>
        <p:txBody>
          <a:bodyPr/>
          <a:lstStyle/>
          <a:p>
            <a:r>
              <a:t>Title Text</a:t>
            </a:r>
          </a:p>
        </p:txBody>
      </p:sp>
      <p:sp>
        <p:nvSpPr>
          <p:cNvPr id="12" name="Shape 12"/>
          <p:cNvSpPr>
            <a:spLocks noGrp="1"/>
          </p:cNvSpPr>
          <p:nvPr>
            <p:ph type="body" sz="quarter" idx="1"/>
          </p:nvPr>
        </p:nvSpPr>
        <p:spPr>
          <a:xfrm>
            <a:off x="1371600" y="3886200"/>
            <a:ext cx="6400800" cy="1752600"/>
          </a:xfrm>
          <a:prstGeom prst="rect">
            <a:avLst/>
          </a:prstGeom>
        </p:spPr>
        <p:txBody>
          <a:bodyPr/>
          <a:lstStyle>
            <a:lvl1pPr marL="0" indent="0" algn="ctr">
              <a:buSzTx/>
              <a:buFontTx/>
              <a:buNone/>
              <a:defRPr>
                <a:solidFill>
                  <a:srgbClr val="888888"/>
                </a:solidFill>
              </a:defRPr>
            </a:lvl1pPr>
            <a:lvl2pPr marL="0" indent="0" algn="ctr">
              <a:buSzTx/>
              <a:buFontTx/>
              <a:buNone/>
              <a:defRPr>
                <a:solidFill>
                  <a:srgbClr val="888888"/>
                </a:solidFill>
              </a:defRPr>
            </a:lvl2pPr>
            <a:lvl3pPr marL="0" indent="0" algn="ctr">
              <a:buSzTx/>
              <a:buFontTx/>
              <a:buNone/>
              <a:defRPr>
                <a:solidFill>
                  <a:srgbClr val="888888"/>
                </a:solidFill>
              </a:defRPr>
            </a:lvl3pPr>
            <a:lvl4pPr marL="0" indent="0" algn="ctr">
              <a:buSzTx/>
              <a:buFontTx/>
              <a:buNone/>
              <a:defRPr>
                <a:solidFill>
                  <a:srgbClr val="888888"/>
                </a:solidFill>
              </a:defRPr>
            </a:lvl4pPr>
            <a:lvl5pPr marL="0" indent="0" algn="ctr">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884621268"/>
      </p:ext>
    </p:extLst>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Shape 20"/>
          <p:cNvSpPr>
            <a:spLocks noGrp="1"/>
          </p:cNvSpPr>
          <p:nvPr>
            <p:ph type="title"/>
          </p:nvPr>
        </p:nvSpPr>
        <p:spPr>
          <a:prstGeom prst="rect">
            <a:avLst/>
          </a:prstGeom>
        </p:spPr>
        <p:txBody>
          <a:bodyPr/>
          <a:lstStyle/>
          <a:p>
            <a:r>
              <a:t>Title Text</a:t>
            </a:r>
          </a:p>
        </p:txBody>
      </p:sp>
      <p:sp>
        <p:nvSpPr>
          <p:cNvPr id="21" name="Shape 21"/>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43972098"/>
      </p:ext>
    </p:extLst>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Shape 29"/>
          <p:cNvSpPr>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Shape 30"/>
          <p:cNvSpPr>
            <a:spLocks noGrp="1"/>
          </p:cNvSpPr>
          <p:nvPr>
            <p:ph type="body" sz="quarter" idx="1"/>
          </p:nvPr>
        </p:nvSpPr>
        <p:spPr>
          <a:xfrm>
            <a:off x="722312" y="2906713"/>
            <a:ext cx="7772401" cy="1500190"/>
          </a:xfrm>
          <a:prstGeom prst="rect">
            <a:avLst/>
          </a:prstGeom>
        </p:spPr>
        <p:txBody>
          <a:bodyPr anchor="b"/>
          <a:lstStyle>
            <a:lvl1pPr marL="0" indent="0">
              <a:spcBef>
                <a:spcPts val="400"/>
              </a:spcBef>
              <a:buSzTx/>
              <a:buFontTx/>
              <a:buNone/>
              <a:defRPr sz="2000">
                <a:solidFill>
                  <a:srgbClr val="888888"/>
                </a:solidFill>
              </a:defRPr>
            </a:lvl1pPr>
            <a:lvl2pPr marL="0" indent="0">
              <a:spcBef>
                <a:spcPts val="400"/>
              </a:spcBef>
              <a:buSzTx/>
              <a:buFontTx/>
              <a:buNone/>
              <a:defRPr sz="2000">
                <a:solidFill>
                  <a:srgbClr val="888888"/>
                </a:solidFill>
              </a:defRPr>
            </a:lvl2pPr>
            <a:lvl3pPr marL="0" indent="0">
              <a:spcBef>
                <a:spcPts val="400"/>
              </a:spcBef>
              <a:buSzTx/>
              <a:buFontTx/>
              <a:buNone/>
              <a:defRPr sz="2000">
                <a:solidFill>
                  <a:srgbClr val="888888"/>
                </a:solidFill>
              </a:defRPr>
            </a:lvl3pPr>
            <a:lvl4pPr marL="0" indent="0">
              <a:spcBef>
                <a:spcPts val="400"/>
              </a:spcBef>
              <a:buSzTx/>
              <a:buFontTx/>
              <a:buNone/>
              <a:defRPr sz="2000">
                <a:solidFill>
                  <a:srgbClr val="888888"/>
                </a:solidFill>
              </a:defRPr>
            </a:lvl4pPr>
            <a:lvl5pPr marL="0" indent="0">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68640348"/>
      </p:ext>
    </p:extLst>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Shape 38"/>
          <p:cNvSpPr>
            <a:spLocks noGrp="1"/>
          </p:cNvSpPr>
          <p:nvPr>
            <p:ph type="title"/>
          </p:nvPr>
        </p:nvSpPr>
        <p:spPr>
          <a:prstGeom prst="rect">
            <a:avLst/>
          </a:prstGeom>
        </p:spPr>
        <p:txBody>
          <a:bodyPr/>
          <a:lstStyle/>
          <a:p>
            <a:r>
              <a:t>Title Text</a:t>
            </a:r>
          </a:p>
        </p:txBody>
      </p:sp>
      <p:sp>
        <p:nvSpPr>
          <p:cNvPr id="39" name="Shape 39"/>
          <p:cNvSpPr>
            <a:spLocks noGrp="1"/>
          </p:cNvSpPr>
          <p:nvPr>
            <p:ph type="body" sz="half" idx="1"/>
          </p:nvPr>
        </p:nvSpPr>
        <p:spPr>
          <a:xfrm>
            <a:off x="457200" y="1600200"/>
            <a:ext cx="4038600" cy="4525963"/>
          </a:xfrm>
          <a:prstGeom prst="rect">
            <a:avLst/>
          </a:prstGeom>
        </p:spPr>
        <p:txBody>
          <a:bodyPr/>
          <a:lstStyle>
            <a:lvl1pPr>
              <a:spcBef>
                <a:spcPts val="600"/>
              </a:spcBef>
              <a:defRPr sz="2800"/>
            </a:lvl1pPr>
            <a:lvl2pPr marL="790575" indent="-333375">
              <a:spcBef>
                <a:spcPts val="600"/>
              </a:spcBef>
              <a:defRPr sz="2800"/>
            </a:lvl2pPr>
            <a:lvl3pPr marL="1234438" indent="-320038">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hape 4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269007639"/>
      </p:ext>
    </p:extLst>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Shape 47"/>
          <p:cNvSpPr>
            <a:spLocks noGrp="1"/>
          </p:cNvSpPr>
          <p:nvPr>
            <p:ph type="title"/>
          </p:nvPr>
        </p:nvSpPr>
        <p:spPr>
          <a:prstGeom prst="rect">
            <a:avLst/>
          </a:prstGeom>
        </p:spPr>
        <p:txBody>
          <a:bodyPr/>
          <a:lstStyle/>
          <a:p>
            <a:r>
              <a:t>Title Text</a:t>
            </a:r>
          </a:p>
        </p:txBody>
      </p:sp>
      <p:sp>
        <p:nvSpPr>
          <p:cNvPr id="48" name="Shape 48"/>
          <p:cNvSpPr>
            <a:spLocks noGrp="1"/>
          </p:cNvSpPr>
          <p:nvPr>
            <p:ph type="body" sz="quarter" idx="1"/>
          </p:nvPr>
        </p:nvSpPr>
        <p:spPr>
          <a:xfrm>
            <a:off x="457200" y="1535112"/>
            <a:ext cx="4040188" cy="639763"/>
          </a:xfrm>
          <a:prstGeom prst="rect">
            <a:avLst/>
          </a:prstGeom>
        </p:spPr>
        <p:txBody>
          <a:bodyPr anchor="b"/>
          <a:lstStyle>
            <a:lvl1pPr marL="0" indent="0">
              <a:spcBef>
                <a:spcPts val="500"/>
              </a:spcBef>
              <a:buSzTx/>
              <a:buFontTx/>
              <a:buNone/>
              <a:defRPr sz="2400" b="1"/>
            </a:lvl1pPr>
            <a:lvl2pPr marL="0" indent="0">
              <a:spcBef>
                <a:spcPts val="500"/>
              </a:spcBef>
              <a:buSzTx/>
              <a:buFontTx/>
              <a:buNone/>
              <a:defRPr sz="2400" b="1"/>
            </a:lvl2pPr>
            <a:lvl3pPr marL="0" indent="0">
              <a:spcBef>
                <a:spcPts val="500"/>
              </a:spcBef>
              <a:buSzTx/>
              <a:buFontTx/>
              <a:buNone/>
              <a:defRPr sz="2400" b="1"/>
            </a:lvl3pPr>
            <a:lvl4pPr marL="0" indent="0">
              <a:spcBef>
                <a:spcPts val="500"/>
              </a:spcBef>
              <a:buSzTx/>
              <a:buFontTx/>
              <a:buNone/>
              <a:defRPr sz="2400" b="1"/>
            </a:lvl4pPr>
            <a:lvl5pPr marL="0" indent="0">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Shape 49"/>
          <p:cNvSpPr>
            <a:spLocks noGrp="1"/>
          </p:cNvSpPr>
          <p:nvPr>
            <p:ph type="body" sz="quarter" idx="13"/>
          </p:nvPr>
        </p:nvSpPr>
        <p:spPr>
          <a:xfrm>
            <a:off x="4645025" y="1535112"/>
            <a:ext cx="4041775" cy="639765"/>
          </a:xfrm>
          <a:prstGeom prst="rect">
            <a:avLst/>
          </a:prstGeom>
        </p:spPr>
        <p:txBody>
          <a:bodyPr anchor="b"/>
          <a:lstStyle/>
          <a:p>
            <a:endParaRPr/>
          </a:p>
        </p:txBody>
      </p:sp>
      <p:sp>
        <p:nvSpPr>
          <p:cNvPr id="50" name="Shape 5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941859384"/>
      </p:ext>
    </p:extLst>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hape 6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22199643"/>
      </p:ext>
    </p:extLst>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Shape 72"/>
          <p:cNvSpPr>
            <a:spLocks noGrp="1"/>
          </p:cNvSpPr>
          <p:nvPr>
            <p:ph type="title"/>
          </p:nvPr>
        </p:nvSpPr>
        <p:spPr>
          <a:xfrm>
            <a:off x="457200" y="273050"/>
            <a:ext cx="3008316" cy="1162050"/>
          </a:xfrm>
          <a:prstGeom prst="rect">
            <a:avLst/>
          </a:prstGeom>
        </p:spPr>
        <p:txBody>
          <a:bodyPr anchor="b"/>
          <a:lstStyle>
            <a:lvl1pPr algn="l">
              <a:defRPr sz="2000" b="1"/>
            </a:lvl1pPr>
          </a:lstStyle>
          <a:p>
            <a:r>
              <a:t>Title Text</a:t>
            </a:r>
          </a:p>
        </p:txBody>
      </p:sp>
      <p:sp>
        <p:nvSpPr>
          <p:cNvPr id="73" name="Shape 73"/>
          <p:cNvSpPr>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4" name="Shape 74"/>
          <p:cNvSpPr>
            <a:spLocks noGrp="1"/>
          </p:cNvSpPr>
          <p:nvPr>
            <p:ph type="body" sz="half" idx="13"/>
          </p:nvPr>
        </p:nvSpPr>
        <p:spPr>
          <a:xfrm>
            <a:off x="457198" y="1435100"/>
            <a:ext cx="3008317" cy="4691063"/>
          </a:xfrm>
          <a:prstGeom prst="rect">
            <a:avLst/>
          </a:prstGeom>
        </p:spPr>
        <p:txBody>
          <a:bodyPr/>
          <a:lstStyle/>
          <a:p>
            <a:endParaRPr/>
          </a:p>
        </p:txBody>
      </p:sp>
      <p:sp>
        <p:nvSpPr>
          <p:cNvPr id="75" name="Shape 7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208787088"/>
      </p:ext>
    </p:extLst>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Shape 82"/>
          <p:cNvSpPr>
            <a:spLocks noGrp="1"/>
          </p:cNvSpPr>
          <p:nvPr>
            <p:ph type="title"/>
          </p:nvPr>
        </p:nvSpPr>
        <p:spPr>
          <a:xfrm>
            <a:off x="1792288" y="4800600"/>
            <a:ext cx="5486403" cy="566738"/>
          </a:xfrm>
          <a:prstGeom prst="rect">
            <a:avLst/>
          </a:prstGeom>
        </p:spPr>
        <p:txBody>
          <a:bodyPr anchor="b"/>
          <a:lstStyle>
            <a:lvl1pPr algn="l">
              <a:defRPr sz="2000" b="1"/>
            </a:lvl1pPr>
          </a:lstStyle>
          <a:p>
            <a:r>
              <a:t>Title Text</a:t>
            </a:r>
          </a:p>
        </p:txBody>
      </p:sp>
      <p:sp>
        <p:nvSpPr>
          <p:cNvPr id="83" name="Shape 83"/>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84" name="Shape 84"/>
          <p:cNvSpPr>
            <a:spLocks noGrp="1"/>
          </p:cNvSpPr>
          <p:nvPr>
            <p:ph type="body" sz="quarter" idx="1"/>
          </p:nvPr>
        </p:nvSpPr>
        <p:spPr>
          <a:xfrm>
            <a:off x="1792288" y="5367337"/>
            <a:ext cx="5486403" cy="804865"/>
          </a:xfrm>
          <a:prstGeom prst="rect">
            <a:avLst/>
          </a:prstGeom>
        </p:spPr>
        <p:txBody>
          <a:bodyPr/>
          <a:lstStyle>
            <a:lvl1pPr marL="0" indent="0">
              <a:spcBef>
                <a:spcPts val="300"/>
              </a:spcBef>
              <a:buSzTx/>
              <a:buFontTx/>
              <a:buNone/>
              <a:defRPr sz="1400"/>
            </a:lvl1pPr>
            <a:lvl2pPr marL="0" indent="0">
              <a:spcBef>
                <a:spcPts val="300"/>
              </a:spcBef>
              <a:buSzTx/>
              <a:buFontTx/>
              <a:buNone/>
              <a:defRPr sz="1400"/>
            </a:lvl2pPr>
            <a:lvl3pPr marL="0" indent="0">
              <a:spcBef>
                <a:spcPts val="300"/>
              </a:spcBef>
              <a:buSzTx/>
              <a:buFontTx/>
              <a:buNone/>
              <a:defRPr sz="1400"/>
            </a:lvl3pPr>
            <a:lvl4pPr marL="0" indent="0">
              <a:spcBef>
                <a:spcPts val="300"/>
              </a:spcBef>
              <a:buSzTx/>
              <a:buFontTx/>
              <a:buNone/>
              <a:defRPr sz="1400"/>
            </a:lvl4pPr>
            <a:lvl5pPr marL="0" indent="0">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hape 8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30350557"/>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Shape 92"/>
          <p:cNvSpPr>
            <a:spLocks noGrp="1"/>
          </p:cNvSpPr>
          <p:nvPr>
            <p:ph type="title"/>
          </p:nvPr>
        </p:nvSpPr>
        <p:spPr>
          <a:prstGeom prst="rect">
            <a:avLst/>
          </a:prstGeom>
        </p:spPr>
        <p:txBody>
          <a:bodyPr/>
          <a:lstStyle/>
          <a:p>
            <a:r>
              <a:t>Title Text</a:t>
            </a:r>
          </a:p>
        </p:txBody>
      </p:sp>
      <p:sp>
        <p:nvSpPr>
          <p:cNvPr id="93" name="Shape 93"/>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94" name="Shape 94"/>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33848077"/>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Shape 101"/>
          <p:cNvSpPr>
            <a:spLocks noGrp="1"/>
          </p:cNvSpPr>
          <p:nvPr>
            <p:ph type="title"/>
          </p:nvPr>
        </p:nvSpPr>
        <p:spPr>
          <a:xfrm>
            <a:off x="6629400" y="274638"/>
            <a:ext cx="2057400" cy="5851527"/>
          </a:xfrm>
          <a:prstGeom prst="rect">
            <a:avLst/>
          </a:prstGeom>
        </p:spPr>
        <p:txBody>
          <a:bodyPr/>
          <a:lstStyle/>
          <a:p>
            <a:r>
              <a:t>Title Text</a:t>
            </a:r>
          </a:p>
        </p:txBody>
      </p:sp>
      <p:sp>
        <p:nvSpPr>
          <p:cNvPr id="102" name="Shape 102"/>
          <p:cNvSpPr>
            <a:spLocks noGrp="1"/>
          </p:cNvSpPr>
          <p:nvPr>
            <p:ph type="body" idx="1"/>
          </p:nvPr>
        </p:nvSpPr>
        <p:spPr>
          <a:xfrm>
            <a:off x="457200" y="274638"/>
            <a:ext cx="6019800" cy="5851527"/>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565324128"/>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E5E6BFE-496D-AF40-8F91-E7A9E087BFC1}" type="slidenum">
              <a:rPr lang="en-US" smtClean="0"/>
              <a:pPr>
                <a:defRPr/>
              </a:pPr>
              <a:t>‹#›</a:t>
            </a:fld>
            <a:endParaRPr lang="en-US" dirty="0"/>
          </a:p>
        </p:txBody>
      </p:sp>
    </p:spTree>
    <p:extLst>
      <p:ext uri="{BB962C8B-B14F-4D97-AF65-F5344CB8AC3E}">
        <p14:creationId xmlns:p14="http://schemas.microsoft.com/office/powerpoint/2010/main" val="4019375509"/>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110" name="Shape 110"/>
          <p:cNvSpPr>
            <a:spLocks noGrp="1"/>
          </p:cNvSpPr>
          <p:nvPr>
            <p:ph type="title"/>
          </p:nvPr>
        </p:nvSpPr>
        <p:spPr>
          <a:xfrm>
            <a:off x="685800" y="2130425"/>
            <a:ext cx="7772400" cy="1470028"/>
          </a:xfrm>
          <a:prstGeom prst="rect">
            <a:avLst/>
          </a:prstGeom>
        </p:spPr>
        <p:txBody>
          <a:bodyPr lIns="45630" tIns="45630" rIns="45630" bIns="45630"/>
          <a:lstStyle>
            <a:lvl1pPr defTabSz="456342"/>
          </a:lstStyle>
          <a:p>
            <a:r>
              <a:t>Title Text</a:t>
            </a:r>
          </a:p>
        </p:txBody>
      </p:sp>
      <p:sp>
        <p:nvSpPr>
          <p:cNvPr id="111" name="Shape 111"/>
          <p:cNvSpPr>
            <a:spLocks noGrp="1"/>
          </p:cNvSpPr>
          <p:nvPr>
            <p:ph type="body" sz="quarter" idx="1"/>
          </p:nvPr>
        </p:nvSpPr>
        <p:spPr>
          <a:xfrm>
            <a:off x="1371600" y="3886201"/>
            <a:ext cx="6400800" cy="1752603"/>
          </a:xfrm>
          <a:prstGeom prst="rect">
            <a:avLst/>
          </a:prstGeom>
        </p:spPr>
        <p:txBody>
          <a:bodyPr lIns="45630" tIns="45630" rIns="45630" bIns="45630"/>
          <a:lstStyle>
            <a:lvl1pPr marL="0" indent="0" algn="ctr" defTabSz="456342">
              <a:buSzTx/>
              <a:buFontTx/>
              <a:buNone/>
              <a:defRPr>
                <a:solidFill>
                  <a:srgbClr val="888888"/>
                </a:solidFill>
              </a:defRPr>
            </a:lvl1pPr>
            <a:lvl2pPr marL="0" indent="0" algn="ctr" defTabSz="456342">
              <a:buSzTx/>
              <a:buFontTx/>
              <a:buNone/>
              <a:defRPr>
                <a:solidFill>
                  <a:srgbClr val="888888"/>
                </a:solidFill>
              </a:defRPr>
            </a:lvl2pPr>
            <a:lvl3pPr marL="0" indent="0" algn="ctr" defTabSz="456342">
              <a:buSzTx/>
              <a:buFontTx/>
              <a:buNone/>
              <a:defRPr>
                <a:solidFill>
                  <a:srgbClr val="888888"/>
                </a:solidFill>
              </a:defRPr>
            </a:lvl3pPr>
            <a:lvl4pPr marL="0" indent="0" algn="ctr" defTabSz="456342">
              <a:buSzTx/>
              <a:buFontTx/>
              <a:buNone/>
              <a:defRPr>
                <a:solidFill>
                  <a:srgbClr val="888888"/>
                </a:solidFill>
              </a:defRPr>
            </a:lvl4pPr>
            <a:lvl5pPr marL="0" indent="0" algn="ctr" defTabSz="456342">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hape 11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960305892"/>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119" name="Shape 119"/>
          <p:cNvSpPr>
            <a:spLocks noGrp="1"/>
          </p:cNvSpPr>
          <p:nvPr>
            <p:ph type="title"/>
          </p:nvPr>
        </p:nvSpPr>
        <p:spPr>
          <a:prstGeom prst="rect">
            <a:avLst/>
          </a:prstGeom>
        </p:spPr>
        <p:txBody>
          <a:bodyPr lIns="45630" tIns="45630" rIns="45630" bIns="45630"/>
          <a:lstStyle>
            <a:lvl1pPr defTabSz="456342"/>
          </a:lstStyle>
          <a:p>
            <a:r>
              <a:t>Title Text</a:t>
            </a:r>
          </a:p>
        </p:txBody>
      </p:sp>
      <p:sp>
        <p:nvSpPr>
          <p:cNvPr id="120" name="Shape 120"/>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21" name="Shape 121"/>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583431890"/>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type="tx">
  <p:cSld name="1_Section Header">
    <p:spTree>
      <p:nvGrpSpPr>
        <p:cNvPr id="1" name=""/>
        <p:cNvGrpSpPr/>
        <p:nvPr/>
      </p:nvGrpSpPr>
      <p:grpSpPr>
        <a:xfrm>
          <a:off x="0" y="0"/>
          <a:ext cx="0" cy="0"/>
          <a:chOff x="0" y="0"/>
          <a:chExt cx="0" cy="0"/>
        </a:xfrm>
      </p:grpSpPr>
      <p:sp>
        <p:nvSpPr>
          <p:cNvPr id="128" name="Shape 128"/>
          <p:cNvSpPr>
            <a:spLocks noGrp="1"/>
          </p:cNvSpPr>
          <p:nvPr>
            <p:ph type="title"/>
          </p:nvPr>
        </p:nvSpPr>
        <p:spPr>
          <a:xfrm>
            <a:off x="722312" y="4406900"/>
            <a:ext cx="7772401" cy="1362075"/>
          </a:xfrm>
          <a:prstGeom prst="rect">
            <a:avLst/>
          </a:prstGeom>
        </p:spPr>
        <p:txBody>
          <a:bodyPr lIns="45630" tIns="45630" rIns="45630" bIns="45630" anchor="t"/>
          <a:lstStyle>
            <a:lvl1pPr algn="l" defTabSz="456342">
              <a:defRPr sz="4000" b="1" cap="all"/>
            </a:lvl1pPr>
          </a:lstStyle>
          <a:p>
            <a:r>
              <a:t>Title Text</a:t>
            </a:r>
          </a:p>
        </p:txBody>
      </p:sp>
      <p:sp>
        <p:nvSpPr>
          <p:cNvPr id="129" name="Shape 129"/>
          <p:cNvSpPr>
            <a:spLocks noGrp="1"/>
          </p:cNvSpPr>
          <p:nvPr>
            <p:ph type="body" sz="quarter" idx="1"/>
          </p:nvPr>
        </p:nvSpPr>
        <p:spPr>
          <a:xfrm>
            <a:off x="722312" y="2906714"/>
            <a:ext cx="7772401" cy="1500190"/>
          </a:xfrm>
          <a:prstGeom prst="rect">
            <a:avLst/>
          </a:prstGeom>
        </p:spPr>
        <p:txBody>
          <a:bodyPr lIns="45630" tIns="45630" rIns="45630" bIns="45630" anchor="b"/>
          <a:lstStyle>
            <a:lvl1pPr marL="0" indent="0" defTabSz="456342">
              <a:spcBef>
                <a:spcPts val="400"/>
              </a:spcBef>
              <a:buSzTx/>
              <a:buFontTx/>
              <a:buNone/>
              <a:defRPr sz="2000">
                <a:solidFill>
                  <a:srgbClr val="888888"/>
                </a:solidFill>
              </a:defRPr>
            </a:lvl1pPr>
            <a:lvl2pPr marL="0" indent="0" defTabSz="456342">
              <a:spcBef>
                <a:spcPts val="400"/>
              </a:spcBef>
              <a:buSzTx/>
              <a:buFontTx/>
              <a:buNone/>
              <a:defRPr sz="2000">
                <a:solidFill>
                  <a:srgbClr val="888888"/>
                </a:solidFill>
              </a:defRPr>
            </a:lvl2pPr>
            <a:lvl3pPr marL="0" indent="0" defTabSz="456342">
              <a:spcBef>
                <a:spcPts val="400"/>
              </a:spcBef>
              <a:buSzTx/>
              <a:buFontTx/>
              <a:buNone/>
              <a:defRPr sz="2000">
                <a:solidFill>
                  <a:srgbClr val="888888"/>
                </a:solidFill>
              </a:defRPr>
            </a:lvl3pPr>
            <a:lvl4pPr marL="0" indent="0" defTabSz="456342">
              <a:spcBef>
                <a:spcPts val="400"/>
              </a:spcBef>
              <a:buSzTx/>
              <a:buFontTx/>
              <a:buNone/>
              <a:defRPr sz="2000">
                <a:solidFill>
                  <a:srgbClr val="888888"/>
                </a:solidFill>
              </a:defRPr>
            </a:lvl4pPr>
            <a:lvl5pPr marL="0" indent="0" defTabSz="456342">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hape 130"/>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811660214"/>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137" name="Shape 137"/>
          <p:cNvSpPr>
            <a:spLocks noGrp="1"/>
          </p:cNvSpPr>
          <p:nvPr>
            <p:ph type="title"/>
          </p:nvPr>
        </p:nvSpPr>
        <p:spPr>
          <a:prstGeom prst="rect">
            <a:avLst/>
          </a:prstGeom>
        </p:spPr>
        <p:txBody>
          <a:bodyPr lIns="45630" tIns="45630" rIns="45630" bIns="45630"/>
          <a:lstStyle>
            <a:lvl1pPr defTabSz="456342"/>
          </a:lstStyle>
          <a:p>
            <a:r>
              <a:t>Title Text</a:t>
            </a:r>
          </a:p>
        </p:txBody>
      </p:sp>
      <p:sp>
        <p:nvSpPr>
          <p:cNvPr id="138" name="Shape 138"/>
          <p:cNvSpPr>
            <a:spLocks noGrp="1"/>
          </p:cNvSpPr>
          <p:nvPr>
            <p:ph type="body" sz="half" idx="1"/>
          </p:nvPr>
        </p:nvSpPr>
        <p:spPr>
          <a:xfrm>
            <a:off x="457200" y="1600200"/>
            <a:ext cx="4038600" cy="4525963"/>
          </a:xfrm>
          <a:prstGeom prst="rect">
            <a:avLst/>
          </a:prstGeom>
        </p:spPr>
        <p:txBody>
          <a:bodyPr lIns="45630" tIns="45630" rIns="45630" bIns="45630"/>
          <a:lstStyle>
            <a:lvl1pPr marL="342252" indent="-342252" defTabSz="456342">
              <a:spcBef>
                <a:spcPts val="600"/>
              </a:spcBef>
              <a:defRPr sz="2800"/>
            </a:lvl1pPr>
            <a:lvl2pPr marL="789082" indent="-332754" defTabSz="456342">
              <a:spcBef>
                <a:spcPts val="600"/>
              </a:spcBef>
              <a:defRPr sz="2800"/>
            </a:lvl2pPr>
            <a:lvl3pPr marL="1232105" indent="-319439" defTabSz="456342">
              <a:spcBef>
                <a:spcPts val="600"/>
              </a:spcBef>
              <a:defRPr sz="2800"/>
            </a:lvl3pPr>
            <a:lvl4pPr marL="1723956" indent="-354932" defTabSz="456342">
              <a:spcBef>
                <a:spcPts val="600"/>
              </a:spcBef>
              <a:defRPr sz="2800"/>
            </a:lvl4pPr>
            <a:lvl5pPr marL="2180284" indent="-354932" defTabSz="456342">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39" name="Shape 13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08043792"/>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type="tx">
  <p:cSld name="1_Comparison">
    <p:spTree>
      <p:nvGrpSpPr>
        <p:cNvPr id="1" name=""/>
        <p:cNvGrpSpPr/>
        <p:nvPr/>
      </p:nvGrpSpPr>
      <p:grpSpPr>
        <a:xfrm>
          <a:off x="0" y="0"/>
          <a:ext cx="0" cy="0"/>
          <a:chOff x="0" y="0"/>
          <a:chExt cx="0" cy="0"/>
        </a:xfrm>
      </p:grpSpPr>
      <p:sp>
        <p:nvSpPr>
          <p:cNvPr id="146" name="Shape 146"/>
          <p:cNvSpPr>
            <a:spLocks noGrp="1"/>
          </p:cNvSpPr>
          <p:nvPr>
            <p:ph type="title"/>
          </p:nvPr>
        </p:nvSpPr>
        <p:spPr>
          <a:prstGeom prst="rect">
            <a:avLst/>
          </a:prstGeom>
        </p:spPr>
        <p:txBody>
          <a:bodyPr lIns="45630" tIns="45630" rIns="45630" bIns="45630"/>
          <a:lstStyle>
            <a:lvl1pPr defTabSz="456342"/>
          </a:lstStyle>
          <a:p>
            <a:r>
              <a:t>Title Text</a:t>
            </a:r>
          </a:p>
        </p:txBody>
      </p:sp>
      <p:sp>
        <p:nvSpPr>
          <p:cNvPr id="147" name="Shape 147"/>
          <p:cNvSpPr>
            <a:spLocks noGrp="1"/>
          </p:cNvSpPr>
          <p:nvPr>
            <p:ph type="body" sz="quarter" idx="1"/>
          </p:nvPr>
        </p:nvSpPr>
        <p:spPr>
          <a:xfrm>
            <a:off x="457200" y="1535112"/>
            <a:ext cx="4040188" cy="639763"/>
          </a:xfrm>
          <a:prstGeom prst="rect">
            <a:avLst/>
          </a:prstGeom>
        </p:spPr>
        <p:txBody>
          <a:bodyPr lIns="45630" tIns="45630" rIns="45630" bIns="45630" anchor="b"/>
          <a:lstStyle>
            <a:lvl1pPr marL="0" indent="0" defTabSz="456342">
              <a:spcBef>
                <a:spcPts val="500"/>
              </a:spcBef>
              <a:buSzTx/>
              <a:buFontTx/>
              <a:buNone/>
              <a:defRPr sz="2400" b="1"/>
            </a:lvl1pPr>
            <a:lvl2pPr marL="0" indent="0" defTabSz="456342">
              <a:spcBef>
                <a:spcPts val="500"/>
              </a:spcBef>
              <a:buSzTx/>
              <a:buFontTx/>
              <a:buNone/>
              <a:defRPr sz="2400" b="1"/>
            </a:lvl2pPr>
            <a:lvl3pPr marL="0" indent="0" defTabSz="456342">
              <a:spcBef>
                <a:spcPts val="500"/>
              </a:spcBef>
              <a:buSzTx/>
              <a:buFontTx/>
              <a:buNone/>
              <a:defRPr sz="2400" b="1"/>
            </a:lvl3pPr>
            <a:lvl4pPr marL="0" indent="0" defTabSz="456342">
              <a:spcBef>
                <a:spcPts val="500"/>
              </a:spcBef>
              <a:buSzTx/>
              <a:buFontTx/>
              <a:buNone/>
              <a:defRPr sz="2400" b="1"/>
            </a:lvl4pPr>
            <a:lvl5pPr marL="0" indent="0" defTabSz="456342">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8" name="Shape 148"/>
          <p:cNvSpPr>
            <a:spLocks noGrp="1"/>
          </p:cNvSpPr>
          <p:nvPr>
            <p:ph type="body" sz="quarter" idx="13"/>
          </p:nvPr>
        </p:nvSpPr>
        <p:spPr>
          <a:xfrm>
            <a:off x="4645061" y="1535112"/>
            <a:ext cx="4041778" cy="639765"/>
          </a:xfrm>
          <a:prstGeom prst="rect">
            <a:avLst/>
          </a:prstGeom>
        </p:spPr>
        <p:txBody>
          <a:bodyPr anchor="b"/>
          <a:lstStyle/>
          <a:p>
            <a:endParaRPr/>
          </a:p>
        </p:txBody>
      </p:sp>
      <p:sp>
        <p:nvSpPr>
          <p:cNvPr id="149" name="Shape 14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765292683"/>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6" name="Shape 156"/>
          <p:cNvSpPr>
            <a:spLocks noGrp="1"/>
          </p:cNvSpPr>
          <p:nvPr>
            <p:ph type="title"/>
          </p:nvPr>
        </p:nvSpPr>
        <p:spPr>
          <a:prstGeom prst="rect">
            <a:avLst/>
          </a:prstGeom>
        </p:spPr>
        <p:txBody>
          <a:bodyPr lIns="45630" tIns="45630" rIns="45630" bIns="45630"/>
          <a:lstStyle>
            <a:lvl1pPr defTabSz="456342"/>
          </a:lstStyle>
          <a:p>
            <a:r>
              <a:t>Title Text</a:t>
            </a:r>
          </a:p>
        </p:txBody>
      </p:sp>
      <p:sp>
        <p:nvSpPr>
          <p:cNvPr id="157" name="Shape 157"/>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709258051"/>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64" name="Shape 16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71854927"/>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type="tx">
  <p:cSld name="1_Content with Caption">
    <p:spTree>
      <p:nvGrpSpPr>
        <p:cNvPr id="1" name=""/>
        <p:cNvGrpSpPr/>
        <p:nvPr/>
      </p:nvGrpSpPr>
      <p:grpSpPr>
        <a:xfrm>
          <a:off x="0" y="0"/>
          <a:ext cx="0" cy="0"/>
          <a:chOff x="0" y="0"/>
          <a:chExt cx="0" cy="0"/>
        </a:xfrm>
      </p:grpSpPr>
      <p:sp>
        <p:nvSpPr>
          <p:cNvPr id="171" name="Shape 171"/>
          <p:cNvSpPr>
            <a:spLocks noGrp="1"/>
          </p:cNvSpPr>
          <p:nvPr>
            <p:ph type="title"/>
          </p:nvPr>
        </p:nvSpPr>
        <p:spPr>
          <a:xfrm>
            <a:off x="457237" y="273050"/>
            <a:ext cx="3008317" cy="1162050"/>
          </a:xfrm>
          <a:prstGeom prst="rect">
            <a:avLst/>
          </a:prstGeom>
        </p:spPr>
        <p:txBody>
          <a:bodyPr lIns="45630" tIns="45630" rIns="45630" bIns="45630" anchor="b"/>
          <a:lstStyle>
            <a:lvl1pPr algn="l" defTabSz="456342">
              <a:defRPr sz="2000" b="1"/>
            </a:lvl1pPr>
          </a:lstStyle>
          <a:p>
            <a:r>
              <a:t>Title Text</a:t>
            </a:r>
          </a:p>
        </p:txBody>
      </p:sp>
      <p:sp>
        <p:nvSpPr>
          <p:cNvPr id="172" name="Shape 172"/>
          <p:cNvSpPr>
            <a:spLocks noGrp="1"/>
          </p:cNvSpPr>
          <p:nvPr>
            <p:ph type="body" idx="1"/>
          </p:nvPr>
        </p:nvSpPr>
        <p:spPr>
          <a:xfrm>
            <a:off x="3575050" y="273088"/>
            <a:ext cx="5111750" cy="5853113"/>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73" name="Shape 173"/>
          <p:cNvSpPr>
            <a:spLocks noGrp="1"/>
          </p:cNvSpPr>
          <p:nvPr>
            <p:ph type="body" sz="half" idx="13"/>
          </p:nvPr>
        </p:nvSpPr>
        <p:spPr>
          <a:xfrm>
            <a:off x="457237" y="1435101"/>
            <a:ext cx="3008317" cy="4691063"/>
          </a:xfrm>
          <a:prstGeom prst="rect">
            <a:avLst/>
          </a:prstGeom>
        </p:spPr>
        <p:txBody>
          <a:bodyPr/>
          <a:lstStyle/>
          <a:p>
            <a:endParaRPr/>
          </a:p>
        </p:txBody>
      </p:sp>
      <p:sp>
        <p:nvSpPr>
          <p:cNvPr id="174" name="Shape 17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781092030"/>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type="tx">
  <p:cSld name="1_Picture with Caption">
    <p:spTree>
      <p:nvGrpSpPr>
        <p:cNvPr id="1" name=""/>
        <p:cNvGrpSpPr/>
        <p:nvPr/>
      </p:nvGrpSpPr>
      <p:grpSpPr>
        <a:xfrm>
          <a:off x="0" y="0"/>
          <a:ext cx="0" cy="0"/>
          <a:chOff x="0" y="0"/>
          <a:chExt cx="0" cy="0"/>
        </a:xfrm>
      </p:grpSpPr>
      <p:sp>
        <p:nvSpPr>
          <p:cNvPr id="181" name="Shape 181"/>
          <p:cNvSpPr>
            <a:spLocks noGrp="1"/>
          </p:cNvSpPr>
          <p:nvPr>
            <p:ph type="title"/>
          </p:nvPr>
        </p:nvSpPr>
        <p:spPr>
          <a:xfrm>
            <a:off x="1792288" y="4800600"/>
            <a:ext cx="5486403" cy="566738"/>
          </a:xfrm>
          <a:prstGeom prst="rect">
            <a:avLst/>
          </a:prstGeom>
        </p:spPr>
        <p:txBody>
          <a:bodyPr lIns="45630" tIns="45630" rIns="45630" bIns="45630" anchor="b"/>
          <a:lstStyle>
            <a:lvl1pPr algn="l" defTabSz="456342">
              <a:defRPr sz="2000" b="1"/>
            </a:lvl1pPr>
          </a:lstStyle>
          <a:p>
            <a:r>
              <a:t>Title Text</a:t>
            </a:r>
          </a:p>
        </p:txBody>
      </p:sp>
      <p:sp>
        <p:nvSpPr>
          <p:cNvPr id="182" name="Shape 182"/>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183" name="Shape 183"/>
          <p:cNvSpPr>
            <a:spLocks noGrp="1"/>
          </p:cNvSpPr>
          <p:nvPr>
            <p:ph type="body" sz="quarter" idx="1"/>
          </p:nvPr>
        </p:nvSpPr>
        <p:spPr>
          <a:xfrm>
            <a:off x="1792288" y="5367337"/>
            <a:ext cx="5486403" cy="804865"/>
          </a:xfrm>
          <a:prstGeom prst="rect">
            <a:avLst/>
          </a:prstGeom>
        </p:spPr>
        <p:txBody>
          <a:bodyPr lIns="45630" tIns="45630" rIns="45630" bIns="45630"/>
          <a:lstStyle>
            <a:lvl1pPr marL="0" indent="0" defTabSz="456342">
              <a:spcBef>
                <a:spcPts val="300"/>
              </a:spcBef>
              <a:buSzTx/>
              <a:buFontTx/>
              <a:buNone/>
              <a:defRPr sz="1400"/>
            </a:lvl1pPr>
            <a:lvl2pPr marL="0" indent="0" defTabSz="456342">
              <a:spcBef>
                <a:spcPts val="300"/>
              </a:spcBef>
              <a:buSzTx/>
              <a:buFontTx/>
              <a:buNone/>
              <a:defRPr sz="1400"/>
            </a:lvl2pPr>
            <a:lvl3pPr marL="0" indent="0" defTabSz="456342">
              <a:spcBef>
                <a:spcPts val="300"/>
              </a:spcBef>
              <a:buSzTx/>
              <a:buFontTx/>
              <a:buNone/>
              <a:defRPr sz="1400"/>
            </a:lvl3pPr>
            <a:lvl4pPr marL="0" indent="0" defTabSz="456342">
              <a:spcBef>
                <a:spcPts val="300"/>
              </a:spcBef>
              <a:buSzTx/>
              <a:buFontTx/>
              <a:buNone/>
              <a:defRPr sz="1400"/>
            </a:lvl4pPr>
            <a:lvl5pPr marL="0" indent="0" defTabSz="456342">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026224680"/>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type="tx">
  <p:cSld name="1_Title and Vertical Text">
    <p:spTree>
      <p:nvGrpSpPr>
        <p:cNvPr id="1" name=""/>
        <p:cNvGrpSpPr/>
        <p:nvPr/>
      </p:nvGrpSpPr>
      <p:grpSpPr>
        <a:xfrm>
          <a:off x="0" y="0"/>
          <a:ext cx="0" cy="0"/>
          <a:chOff x="0" y="0"/>
          <a:chExt cx="0" cy="0"/>
        </a:xfrm>
      </p:grpSpPr>
      <p:sp>
        <p:nvSpPr>
          <p:cNvPr id="191" name="Shape 191"/>
          <p:cNvSpPr>
            <a:spLocks noGrp="1"/>
          </p:cNvSpPr>
          <p:nvPr>
            <p:ph type="title"/>
          </p:nvPr>
        </p:nvSpPr>
        <p:spPr>
          <a:prstGeom prst="rect">
            <a:avLst/>
          </a:prstGeom>
        </p:spPr>
        <p:txBody>
          <a:bodyPr lIns="45630" tIns="45630" rIns="45630" bIns="45630"/>
          <a:lstStyle>
            <a:lvl1pPr defTabSz="456342"/>
          </a:lstStyle>
          <a:p>
            <a:r>
              <a:t>Title Text</a:t>
            </a:r>
          </a:p>
        </p:txBody>
      </p:sp>
      <p:sp>
        <p:nvSpPr>
          <p:cNvPr id="192" name="Shape 192"/>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93" name="Shape 193"/>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035427270"/>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F40CD92-FEF1-3746-93AE-EECC574F5D14}" type="slidenum">
              <a:rPr lang="en-US" smtClean="0"/>
              <a:pPr>
                <a:defRPr/>
              </a:pPr>
              <a:t>‹#›</a:t>
            </a:fld>
            <a:endParaRPr lang="en-US" dirty="0"/>
          </a:p>
        </p:txBody>
      </p:sp>
    </p:spTree>
    <p:extLst>
      <p:ext uri="{BB962C8B-B14F-4D97-AF65-F5344CB8AC3E}">
        <p14:creationId xmlns:p14="http://schemas.microsoft.com/office/powerpoint/2010/main" val="3434038340"/>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tx">
  <p:cSld name="1_Vertical Title and Text">
    <p:spTree>
      <p:nvGrpSpPr>
        <p:cNvPr id="1" name=""/>
        <p:cNvGrpSpPr/>
        <p:nvPr/>
      </p:nvGrpSpPr>
      <p:grpSpPr>
        <a:xfrm>
          <a:off x="0" y="0"/>
          <a:ext cx="0" cy="0"/>
          <a:chOff x="0" y="0"/>
          <a:chExt cx="0" cy="0"/>
        </a:xfrm>
      </p:grpSpPr>
      <p:sp>
        <p:nvSpPr>
          <p:cNvPr id="200" name="Shape 200"/>
          <p:cNvSpPr>
            <a:spLocks noGrp="1"/>
          </p:cNvSpPr>
          <p:nvPr>
            <p:ph type="title"/>
          </p:nvPr>
        </p:nvSpPr>
        <p:spPr>
          <a:xfrm>
            <a:off x="6629400" y="274674"/>
            <a:ext cx="2057400" cy="5851529"/>
          </a:xfrm>
          <a:prstGeom prst="rect">
            <a:avLst/>
          </a:prstGeom>
        </p:spPr>
        <p:txBody>
          <a:bodyPr lIns="45630" tIns="45630" rIns="45630" bIns="45630"/>
          <a:lstStyle>
            <a:lvl1pPr defTabSz="456342"/>
          </a:lstStyle>
          <a:p>
            <a:r>
              <a:t>Title Text</a:t>
            </a:r>
          </a:p>
        </p:txBody>
      </p:sp>
      <p:sp>
        <p:nvSpPr>
          <p:cNvPr id="201" name="Shape 201"/>
          <p:cNvSpPr>
            <a:spLocks noGrp="1"/>
          </p:cNvSpPr>
          <p:nvPr>
            <p:ph type="body" idx="1"/>
          </p:nvPr>
        </p:nvSpPr>
        <p:spPr>
          <a:xfrm>
            <a:off x="457200" y="274674"/>
            <a:ext cx="6019800" cy="5851529"/>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05799350"/>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4917105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1639338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3771369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1304102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7018945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58264241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8745171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9017623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408284072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3978807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3F23550-CEEB-3B49-84F8-BF28D94A78B8}" type="slidenum">
              <a:rPr lang="en-US" smtClean="0"/>
              <a:pPr>
                <a:defRPr/>
              </a:pPr>
              <a:t>‹#›</a:t>
            </a:fld>
            <a:endParaRPr lang="en-US" dirty="0"/>
          </a:p>
        </p:txBody>
      </p:sp>
    </p:spTree>
    <p:extLst>
      <p:ext uri="{BB962C8B-B14F-4D97-AF65-F5344CB8AC3E}">
        <p14:creationId xmlns:p14="http://schemas.microsoft.com/office/powerpoint/2010/main" val="2764642794"/>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48385404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3028149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0678453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35912812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C283D9E-1490-4D67-9559-BEC89C2033C7}" type="datetimeFigureOut">
              <a:rPr lang="en-US" smtClean="0"/>
              <a:t>11/20/25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43979455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11/20/25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53361809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C283D9E-1490-4D67-9559-BEC89C2033C7}" type="datetimeFigureOut">
              <a:rPr lang="en-US" smtClean="0"/>
              <a:t>11/20/25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126052808"/>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C283D9E-1490-4D67-9559-BEC89C2033C7}" type="datetimeFigureOut">
              <a:rPr lang="en-US" smtClean="0"/>
              <a:t>11/20/25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45889034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C283D9E-1490-4D67-9559-BEC89C2033C7}" type="datetimeFigureOut">
              <a:rPr lang="en-US" smtClean="0"/>
              <a:t>11/20/25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76971726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C283D9E-1490-4D67-9559-BEC89C2033C7}" type="datetimeFigureOut">
              <a:rPr lang="en-US" smtClean="0"/>
              <a:t>11/20/25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54701353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EE31A9C-D361-5E4D-88C1-F03F7858F292}" type="slidenum">
              <a:rPr lang="en-US" smtClean="0"/>
              <a:pPr>
                <a:defRPr/>
              </a:pPr>
              <a:t>‹#›</a:t>
            </a:fld>
            <a:endParaRPr lang="en-US" dirty="0"/>
          </a:p>
        </p:txBody>
      </p:sp>
    </p:spTree>
    <p:extLst>
      <p:ext uri="{BB962C8B-B14F-4D97-AF65-F5344CB8AC3E}">
        <p14:creationId xmlns:p14="http://schemas.microsoft.com/office/powerpoint/2010/main" val="2979294971"/>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C283D9E-1490-4D67-9559-BEC89C2033C7}" type="datetimeFigureOut">
              <a:rPr lang="en-US" smtClean="0"/>
              <a:t>11/20/25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29173141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11/20/25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403793897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11/20/25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53695835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11/20/25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64968264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11/20/25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411939660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A766DDE-127E-458A-B5F3-7C9D42F7CEC0}" type="slidenum">
              <a:rPr lang="en-US"/>
              <a:pPr>
                <a:defRPr/>
              </a:pPr>
              <a:t>‹#›</a:t>
            </a:fld>
            <a:endParaRPr lang="en-US"/>
          </a:p>
        </p:txBody>
      </p:sp>
    </p:spTree>
    <p:extLst>
      <p:ext uri="{BB962C8B-B14F-4D97-AF65-F5344CB8AC3E}">
        <p14:creationId xmlns:p14="http://schemas.microsoft.com/office/powerpoint/2010/main" val="166135500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730EAF-E075-4067-8FEA-5996A40BFAF4}" type="slidenum">
              <a:rPr lang="en-US"/>
              <a:pPr>
                <a:defRPr/>
              </a:pPr>
              <a:t>‹#›</a:t>
            </a:fld>
            <a:endParaRPr lang="en-US"/>
          </a:p>
        </p:txBody>
      </p:sp>
    </p:spTree>
    <p:extLst>
      <p:ext uri="{BB962C8B-B14F-4D97-AF65-F5344CB8AC3E}">
        <p14:creationId xmlns:p14="http://schemas.microsoft.com/office/powerpoint/2010/main" val="237679811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4C7773-8653-4E2E-95C6-EF21FDB0EF63}" type="slidenum">
              <a:rPr lang="en-US"/>
              <a:pPr>
                <a:defRPr/>
              </a:pPr>
              <a:t>‹#›</a:t>
            </a:fld>
            <a:endParaRPr lang="en-US"/>
          </a:p>
        </p:txBody>
      </p:sp>
    </p:spTree>
    <p:extLst>
      <p:ext uri="{BB962C8B-B14F-4D97-AF65-F5344CB8AC3E}">
        <p14:creationId xmlns:p14="http://schemas.microsoft.com/office/powerpoint/2010/main" val="344614815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A033605-9F6B-4AD3-B52F-6E21A8E4E21C}" type="slidenum">
              <a:rPr lang="en-US"/>
              <a:pPr>
                <a:defRPr/>
              </a:pPr>
              <a:t>‹#›</a:t>
            </a:fld>
            <a:endParaRPr lang="en-US"/>
          </a:p>
        </p:txBody>
      </p:sp>
    </p:spTree>
    <p:extLst>
      <p:ext uri="{BB962C8B-B14F-4D97-AF65-F5344CB8AC3E}">
        <p14:creationId xmlns:p14="http://schemas.microsoft.com/office/powerpoint/2010/main" val="243122464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B1239D3-F73F-4E8D-868F-0E6C826A291A}" type="slidenum">
              <a:rPr lang="en-US"/>
              <a:pPr>
                <a:defRPr/>
              </a:pPr>
              <a:t>‹#›</a:t>
            </a:fld>
            <a:endParaRPr lang="en-US"/>
          </a:p>
        </p:txBody>
      </p:sp>
    </p:spTree>
    <p:extLst>
      <p:ext uri="{BB962C8B-B14F-4D97-AF65-F5344CB8AC3E}">
        <p14:creationId xmlns:p14="http://schemas.microsoft.com/office/powerpoint/2010/main" val="408056296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D887717-F0CA-524E-AC0A-572A7D9847DB}" type="slidenum">
              <a:rPr lang="en-US" smtClean="0"/>
              <a:pPr>
                <a:defRPr/>
              </a:pPr>
              <a:t>‹#›</a:t>
            </a:fld>
            <a:endParaRPr lang="en-US" dirty="0"/>
          </a:p>
        </p:txBody>
      </p:sp>
    </p:spTree>
    <p:extLst>
      <p:ext uri="{BB962C8B-B14F-4D97-AF65-F5344CB8AC3E}">
        <p14:creationId xmlns:p14="http://schemas.microsoft.com/office/powerpoint/2010/main" val="484661222"/>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DF64D6B-D8DF-4BEF-A476-62226C68FCA6}" type="slidenum">
              <a:rPr lang="en-US"/>
              <a:pPr>
                <a:defRPr/>
              </a:pPr>
              <a:t>‹#›</a:t>
            </a:fld>
            <a:endParaRPr lang="en-US"/>
          </a:p>
        </p:txBody>
      </p:sp>
    </p:spTree>
    <p:extLst>
      <p:ext uri="{BB962C8B-B14F-4D97-AF65-F5344CB8AC3E}">
        <p14:creationId xmlns:p14="http://schemas.microsoft.com/office/powerpoint/2010/main" val="115504478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595726D-E098-43D4-B6A2-540BD0C53129}" type="slidenum">
              <a:rPr lang="en-US"/>
              <a:pPr>
                <a:defRPr/>
              </a:pPr>
              <a:t>‹#›</a:t>
            </a:fld>
            <a:endParaRPr lang="en-US"/>
          </a:p>
        </p:txBody>
      </p:sp>
    </p:spTree>
    <p:extLst>
      <p:ext uri="{BB962C8B-B14F-4D97-AF65-F5344CB8AC3E}">
        <p14:creationId xmlns:p14="http://schemas.microsoft.com/office/powerpoint/2010/main" val="141207361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07AA07-AF9C-447E-B211-B2605DC86DBD}" type="slidenum">
              <a:rPr lang="en-US"/>
              <a:pPr>
                <a:defRPr/>
              </a:pPr>
              <a:t>‹#›</a:t>
            </a:fld>
            <a:endParaRPr lang="en-US"/>
          </a:p>
        </p:txBody>
      </p:sp>
    </p:spTree>
    <p:extLst>
      <p:ext uri="{BB962C8B-B14F-4D97-AF65-F5344CB8AC3E}">
        <p14:creationId xmlns:p14="http://schemas.microsoft.com/office/powerpoint/2010/main" val="84861166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433CED-FAD0-43D7-9FC4-775C3F2052DB}" type="slidenum">
              <a:rPr lang="en-US"/>
              <a:pPr>
                <a:defRPr/>
              </a:pPr>
              <a:t>‹#›</a:t>
            </a:fld>
            <a:endParaRPr lang="en-US"/>
          </a:p>
        </p:txBody>
      </p:sp>
    </p:spTree>
    <p:extLst>
      <p:ext uri="{BB962C8B-B14F-4D97-AF65-F5344CB8AC3E}">
        <p14:creationId xmlns:p14="http://schemas.microsoft.com/office/powerpoint/2010/main" val="23031699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EFC0A4-650F-43AA-8EB7-A6884ED8560E}" type="slidenum">
              <a:rPr lang="en-US"/>
              <a:pPr>
                <a:defRPr/>
              </a:pPr>
              <a:t>‹#›</a:t>
            </a:fld>
            <a:endParaRPr lang="en-US"/>
          </a:p>
        </p:txBody>
      </p:sp>
    </p:spTree>
    <p:extLst>
      <p:ext uri="{BB962C8B-B14F-4D97-AF65-F5344CB8AC3E}">
        <p14:creationId xmlns:p14="http://schemas.microsoft.com/office/powerpoint/2010/main" val="302343924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A09F78-A2E3-432C-B2E4-23980702F816}" type="slidenum">
              <a:rPr lang="en-US"/>
              <a:pPr>
                <a:defRPr/>
              </a:pPr>
              <a:t>‹#›</a:t>
            </a:fld>
            <a:endParaRPr lang="en-US"/>
          </a:p>
        </p:txBody>
      </p:sp>
    </p:spTree>
    <p:extLst>
      <p:ext uri="{BB962C8B-B14F-4D97-AF65-F5344CB8AC3E}">
        <p14:creationId xmlns:p14="http://schemas.microsoft.com/office/powerpoint/2010/main" val="45294062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05826"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205827"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006645-742E-F847-8213-5135F0DB6AA2}" type="slidenum">
              <a:rPr lang="en-US"/>
              <a:pPr>
                <a:defRPr/>
              </a:pPr>
              <a:t>‹#›</a:t>
            </a:fld>
            <a:endParaRPr lang="en-US"/>
          </a:p>
        </p:txBody>
      </p:sp>
    </p:spTree>
    <p:extLst>
      <p:ext uri="{BB962C8B-B14F-4D97-AF65-F5344CB8AC3E}">
        <p14:creationId xmlns:p14="http://schemas.microsoft.com/office/powerpoint/2010/main" val="83161745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5312D9-3E6B-D14D-B2CF-29792DE5A26C}" type="slidenum">
              <a:rPr lang="en-US"/>
              <a:pPr>
                <a:defRPr/>
              </a:pPr>
              <a:t>‹#›</a:t>
            </a:fld>
            <a:endParaRPr lang="en-US"/>
          </a:p>
        </p:txBody>
      </p:sp>
    </p:spTree>
    <p:extLst>
      <p:ext uri="{BB962C8B-B14F-4D97-AF65-F5344CB8AC3E}">
        <p14:creationId xmlns:p14="http://schemas.microsoft.com/office/powerpoint/2010/main" val="384984751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FD939D-AE3C-9348-BB7C-12B616F7306E}" type="slidenum">
              <a:rPr lang="en-US"/>
              <a:pPr>
                <a:defRPr/>
              </a:pPr>
              <a:t>‹#›</a:t>
            </a:fld>
            <a:endParaRPr lang="en-US"/>
          </a:p>
        </p:txBody>
      </p:sp>
    </p:spTree>
    <p:extLst>
      <p:ext uri="{BB962C8B-B14F-4D97-AF65-F5344CB8AC3E}">
        <p14:creationId xmlns:p14="http://schemas.microsoft.com/office/powerpoint/2010/main" val="254155597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C73C29-3EF2-8846-AA98-FBDBFC86DEC3}" type="slidenum">
              <a:rPr lang="en-US"/>
              <a:pPr>
                <a:defRPr/>
              </a:pPr>
              <a:t>‹#›</a:t>
            </a:fld>
            <a:endParaRPr lang="en-US"/>
          </a:p>
        </p:txBody>
      </p:sp>
    </p:spTree>
    <p:extLst>
      <p:ext uri="{BB962C8B-B14F-4D97-AF65-F5344CB8AC3E}">
        <p14:creationId xmlns:p14="http://schemas.microsoft.com/office/powerpoint/2010/main" val="348105779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8436381-3B77-6E4F-AE9C-A01BC19F836C}" type="slidenum">
              <a:rPr lang="en-US" smtClean="0"/>
              <a:pPr>
                <a:defRPr/>
              </a:pPr>
              <a:t>‹#›</a:t>
            </a:fld>
            <a:endParaRPr lang="en-US" dirty="0"/>
          </a:p>
        </p:txBody>
      </p:sp>
    </p:spTree>
    <p:extLst>
      <p:ext uri="{BB962C8B-B14F-4D97-AF65-F5344CB8AC3E}">
        <p14:creationId xmlns:p14="http://schemas.microsoft.com/office/powerpoint/2010/main" val="2688358605"/>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3DDC24-0E51-7949-AD77-02B378B12F06}" type="slidenum">
              <a:rPr lang="en-US"/>
              <a:pPr>
                <a:defRPr/>
              </a:pPr>
              <a:t>‹#›</a:t>
            </a:fld>
            <a:endParaRPr lang="en-US"/>
          </a:p>
        </p:txBody>
      </p:sp>
    </p:spTree>
    <p:extLst>
      <p:ext uri="{BB962C8B-B14F-4D97-AF65-F5344CB8AC3E}">
        <p14:creationId xmlns:p14="http://schemas.microsoft.com/office/powerpoint/2010/main" val="424422682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D929C6-48B7-724E-B2FD-0C9DD15F7DAF}" type="slidenum">
              <a:rPr lang="en-US"/>
              <a:pPr>
                <a:defRPr/>
              </a:pPr>
              <a:t>‹#›</a:t>
            </a:fld>
            <a:endParaRPr lang="en-US"/>
          </a:p>
        </p:txBody>
      </p:sp>
    </p:spTree>
    <p:extLst>
      <p:ext uri="{BB962C8B-B14F-4D97-AF65-F5344CB8AC3E}">
        <p14:creationId xmlns:p14="http://schemas.microsoft.com/office/powerpoint/2010/main" val="192026642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EFB5B3A-7FC2-E544-9F6B-A267166C9B94}" type="slidenum">
              <a:rPr lang="en-US"/>
              <a:pPr>
                <a:defRPr/>
              </a:pPr>
              <a:t>‹#›</a:t>
            </a:fld>
            <a:endParaRPr lang="en-US"/>
          </a:p>
        </p:txBody>
      </p:sp>
    </p:spTree>
    <p:extLst>
      <p:ext uri="{BB962C8B-B14F-4D97-AF65-F5344CB8AC3E}">
        <p14:creationId xmlns:p14="http://schemas.microsoft.com/office/powerpoint/2010/main" val="66273455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60A95C-1A06-1640-8E92-4F726476B48B}" type="slidenum">
              <a:rPr lang="en-US"/>
              <a:pPr>
                <a:defRPr/>
              </a:pPr>
              <a:t>‹#›</a:t>
            </a:fld>
            <a:endParaRPr lang="en-US"/>
          </a:p>
        </p:txBody>
      </p:sp>
    </p:spTree>
    <p:extLst>
      <p:ext uri="{BB962C8B-B14F-4D97-AF65-F5344CB8AC3E}">
        <p14:creationId xmlns:p14="http://schemas.microsoft.com/office/powerpoint/2010/main" val="5840715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F6CC97-12ED-DF4E-8736-0E5872899EBF}" type="slidenum">
              <a:rPr lang="en-US"/>
              <a:pPr>
                <a:defRPr/>
              </a:pPr>
              <a:t>‹#›</a:t>
            </a:fld>
            <a:endParaRPr lang="en-US"/>
          </a:p>
        </p:txBody>
      </p:sp>
    </p:spTree>
    <p:extLst>
      <p:ext uri="{BB962C8B-B14F-4D97-AF65-F5344CB8AC3E}">
        <p14:creationId xmlns:p14="http://schemas.microsoft.com/office/powerpoint/2010/main" val="224072456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21AD0A-1CC5-F145-A882-251D2B8F01B5}" type="slidenum">
              <a:rPr lang="en-US"/>
              <a:pPr>
                <a:defRPr/>
              </a:pPr>
              <a:t>‹#›</a:t>
            </a:fld>
            <a:endParaRPr lang="en-US"/>
          </a:p>
        </p:txBody>
      </p:sp>
    </p:spTree>
    <p:extLst>
      <p:ext uri="{BB962C8B-B14F-4D97-AF65-F5344CB8AC3E}">
        <p14:creationId xmlns:p14="http://schemas.microsoft.com/office/powerpoint/2010/main" val="43464708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742794-3302-7540-86F8-68684EDE2D09}" type="slidenum">
              <a:rPr lang="en-US"/>
              <a:pPr>
                <a:defRPr/>
              </a:pPr>
              <a:t>‹#›</a:t>
            </a:fld>
            <a:endParaRPr lang="en-US"/>
          </a:p>
        </p:txBody>
      </p:sp>
    </p:spTree>
    <p:extLst>
      <p:ext uri="{BB962C8B-B14F-4D97-AF65-F5344CB8AC3E}">
        <p14:creationId xmlns:p14="http://schemas.microsoft.com/office/powerpoint/2010/main" val="54691200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3017598"/>
      </p:ext>
    </p:extLst>
  </p:cSld>
  <p:clrMapOvr>
    <a:masterClrMapping/>
  </p:clrMapOvr>
  <p:transition>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0514525"/>
      </p:ext>
    </p:extLst>
  </p:cSld>
  <p:clrMapOvr>
    <a:masterClrMapping/>
  </p:clrMapOvr>
  <p:transition>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8481452"/>
      </p:ext>
    </p:extLst>
  </p:cSld>
  <p:clrMapOvr>
    <a:masterClrMapping/>
  </p:clrMapOvr>
  <p:transitio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14081004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0929251"/>
      </p:ext>
    </p:extLst>
  </p:cSld>
  <p:clrMapOvr>
    <a:masterClrMapping/>
  </p:clrMapOvr>
  <p:transition>
    <p:randomBar dir="vert"/>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0901643"/>
      </p:ext>
    </p:extLst>
  </p:cSld>
  <p:clrMapOvr>
    <a:masterClrMapping/>
  </p:clrMapOvr>
  <p:transition>
    <p:randomBar dir="vert"/>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0272889"/>
      </p:ext>
    </p:extLst>
  </p:cSld>
  <p:clrMapOvr>
    <a:masterClrMapping/>
  </p:clrMapOvr>
  <p:transition>
    <p:randomBar dir="vert"/>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0826522"/>
      </p:ext>
    </p:extLst>
  </p:cSld>
  <p:clrMapOvr>
    <a:masterClrMapping/>
  </p:clrMapOvr>
  <p:transition>
    <p:randomBar dir="vert"/>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8558243"/>
      </p:ext>
    </p:extLst>
  </p:cSld>
  <p:clrMapOvr>
    <a:masterClrMapping/>
  </p:clrMapOvr>
  <p:transition>
    <p:randomBar dir="vert"/>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220367"/>
      </p:ext>
    </p:extLst>
  </p:cSld>
  <p:clrMapOvr>
    <a:masterClrMapping/>
  </p:clrMapOvr>
  <p:transition>
    <p:randomBar dir="vert"/>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7468296"/>
      </p:ext>
    </p:extLst>
  </p:cSld>
  <p:clrMapOvr>
    <a:masterClrMapping/>
  </p:clrMapOvr>
  <p:transition>
    <p:randomBar dir="vert"/>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4350009"/>
      </p:ext>
    </p:extLst>
  </p:cSld>
  <p:clrMapOvr>
    <a:masterClrMapping/>
  </p:clrMapOvr>
  <p:transition>
    <p:randomBar dir="vert"/>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51511491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2126870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219760861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3323909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38777596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58307597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4524877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04824559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65461223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8295488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416905116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6795536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1372298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117895105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805430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9119034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39495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165765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4763685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761578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322377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063059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874117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02221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143004312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614838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184005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766561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p>
        </p:txBody>
      </p:sp>
      <p:sp>
        <p:nvSpPr>
          <p:cNvPr id="25" name="Rectangle 30"/>
          <p:cNvSpPr>
            <a:spLocks noGrp="1" noChangeArrowheads="1"/>
          </p:cNvSpPr>
          <p:nvPr>
            <p:ph type="ftr" sz="quarter" idx="11"/>
          </p:nvPr>
        </p:nvSpPr>
        <p:spPr/>
        <p:txBody>
          <a:bodyPr/>
          <a:lstStyle>
            <a:lvl1pPr>
              <a:defRPr/>
            </a:lvl1pPr>
          </a:lstStyle>
          <a:p>
            <a:pPr>
              <a:defRPr/>
            </a:pPr>
            <a:endParaRPr lang="en-US"/>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pPr>
                <a:defRPr/>
              </a:pPr>
              <a:t>‹#›</a:t>
            </a:fld>
            <a:endParaRPr lang="en-US"/>
          </a:p>
        </p:txBody>
      </p:sp>
    </p:spTree>
    <p:extLst>
      <p:ext uri="{BB962C8B-B14F-4D97-AF65-F5344CB8AC3E}">
        <p14:creationId xmlns:p14="http://schemas.microsoft.com/office/powerpoint/2010/main" val="269734448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pPr>
                <a:defRPr/>
              </a:pPr>
              <a:t>‹#›</a:t>
            </a:fld>
            <a:endParaRPr lang="en-US"/>
          </a:p>
        </p:txBody>
      </p:sp>
    </p:spTree>
    <p:extLst>
      <p:ext uri="{BB962C8B-B14F-4D97-AF65-F5344CB8AC3E}">
        <p14:creationId xmlns:p14="http://schemas.microsoft.com/office/powerpoint/2010/main" val="331773524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pPr>
                <a:defRPr/>
              </a:pPr>
              <a:t>‹#›</a:t>
            </a:fld>
            <a:endParaRPr lang="en-US"/>
          </a:p>
        </p:txBody>
      </p:sp>
    </p:spTree>
    <p:extLst>
      <p:ext uri="{BB962C8B-B14F-4D97-AF65-F5344CB8AC3E}">
        <p14:creationId xmlns:p14="http://schemas.microsoft.com/office/powerpoint/2010/main" val="2796739483"/>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13" y="2116138"/>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pPr>
                <a:defRPr/>
              </a:pPr>
              <a:t>‹#›</a:t>
            </a:fld>
            <a:endParaRPr lang="en-US"/>
          </a:p>
        </p:txBody>
      </p:sp>
    </p:spTree>
    <p:extLst>
      <p:ext uri="{BB962C8B-B14F-4D97-AF65-F5344CB8AC3E}">
        <p14:creationId xmlns:p14="http://schemas.microsoft.com/office/powerpoint/2010/main" val="348054687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p>
        </p:txBody>
      </p:sp>
      <p:sp>
        <p:nvSpPr>
          <p:cNvPr id="8" name="Rectangle 28"/>
          <p:cNvSpPr>
            <a:spLocks noGrp="1" noChangeArrowheads="1"/>
          </p:cNvSpPr>
          <p:nvPr>
            <p:ph type="ftr" sz="quarter" idx="11"/>
          </p:nvPr>
        </p:nvSpPr>
        <p:spPr>
          <a:ln/>
        </p:spPr>
        <p:txBody>
          <a:bodyPr/>
          <a:lstStyle>
            <a:lvl1pPr>
              <a:defRPr/>
            </a:lvl1pPr>
          </a:lstStyle>
          <a:p>
            <a:pPr>
              <a:defRPr/>
            </a:pPr>
            <a:endParaRPr lang="en-US"/>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pPr>
                <a:defRPr/>
              </a:pPr>
              <a:t>‹#›</a:t>
            </a:fld>
            <a:endParaRPr lang="en-US"/>
          </a:p>
        </p:txBody>
      </p:sp>
    </p:spTree>
    <p:extLst>
      <p:ext uri="{BB962C8B-B14F-4D97-AF65-F5344CB8AC3E}">
        <p14:creationId xmlns:p14="http://schemas.microsoft.com/office/powerpoint/2010/main" val="203568609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p>
        </p:txBody>
      </p:sp>
      <p:sp>
        <p:nvSpPr>
          <p:cNvPr id="4" name="Rectangle 28"/>
          <p:cNvSpPr>
            <a:spLocks noGrp="1" noChangeArrowheads="1"/>
          </p:cNvSpPr>
          <p:nvPr>
            <p:ph type="ftr" sz="quarter" idx="11"/>
          </p:nvPr>
        </p:nvSpPr>
        <p:spPr>
          <a:ln/>
        </p:spPr>
        <p:txBody>
          <a:bodyPr/>
          <a:lstStyle>
            <a:lvl1pPr>
              <a:defRPr/>
            </a:lvl1pPr>
          </a:lstStyle>
          <a:p>
            <a:pPr>
              <a:defRPr/>
            </a:pPr>
            <a:endParaRPr lang="en-US"/>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pPr>
                <a:defRPr/>
              </a:pPr>
              <a:t>‹#›</a:t>
            </a:fld>
            <a:endParaRPr lang="en-US"/>
          </a:p>
        </p:txBody>
      </p:sp>
    </p:spTree>
    <p:extLst>
      <p:ext uri="{BB962C8B-B14F-4D97-AF65-F5344CB8AC3E}">
        <p14:creationId xmlns:p14="http://schemas.microsoft.com/office/powerpoint/2010/main" val="366437538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p>
        </p:txBody>
      </p:sp>
      <p:sp>
        <p:nvSpPr>
          <p:cNvPr id="3" name="Rectangle 28"/>
          <p:cNvSpPr>
            <a:spLocks noGrp="1" noChangeArrowheads="1"/>
          </p:cNvSpPr>
          <p:nvPr>
            <p:ph type="ftr" sz="quarter" idx="11"/>
          </p:nvPr>
        </p:nvSpPr>
        <p:spPr>
          <a:ln/>
        </p:spPr>
        <p:txBody>
          <a:bodyPr/>
          <a:lstStyle>
            <a:lvl1pPr>
              <a:defRPr/>
            </a:lvl1pPr>
          </a:lstStyle>
          <a:p>
            <a:pPr>
              <a:defRPr/>
            </a:pPr>
            <a:endParaRPr lang="en-US"/>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pPr>
                <a:defRPr/>
              </a:pPr>
              <a:t>‹#›</a:t>
            </a:fld>
            <a:endParaRPr lang="en-US"/>
          </a:p>
        </p:txBody>
      </p:sp>
    </p:spTree>
    <p:extLst>
      <p:ext uri="{BB962C8B-B14F-4D97-AF65-F5344CB8AC3E}">
        <p14:creationId xmlns:p14="http://schemas.microsoft.com/office/powerpoint/2010/main" val="249077351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363730028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pPr>
                <a:defRPr/>
              </a:pPr>
              <a:t>‹#›</a:t>
            </a:fld>
            <a:endParaRPr lang="en-US"/>
          </a:p>
        </p:txBody>
      </p:sp>
    </p:spTree>
    <p:extLst>
      <p:ext uri="{BB962C8B-B14F-4D97-AF65-F5344CB8AC3E}">
        <p14:creationId xmlns:p14="http://schemas.microsoft.com/office/powerpoint/2010/main" val="327106379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pPr>
                <a:defRPr/>
              </a:pPr>
              <a:t>‹#›</a:t>
            </a:fld>
            <a:endParaRPr lang="en-US"/>
          </a:p>
        </p:txBody>
      </p:sp>
    </p:spTree>
    <p:extLst>
      <p:ext uri="{BB962C8B-B14F-4D97-AF65-F5344CB8AC3E}">
        <p14:creationId xmlns:p14="http://schemas.microsoft.com/office/powerpoint/2010/main" val="65582588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pPr>
                <a:defRPr/>
              </a:pPr>
              <a:t>‹#›</a:t>
            </a:fld>
            <a:endParaRPr lang="en-US"/>
          </a:p>
        </p:txBody>
      </p:sp>
    </p:spTree>
    <p:extLst>
      <p:ext uri="{BB962C8B-B14F-4D97-AF65-F5344CB8AC3E}">
        <p14:creationId xmlns:p14="http://schemas.microsoft.com/office/powerpoint/2010/main" val="112957047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pPr>
                <a:defRPr/>
              </a:pPr>
              <a:t>‹#›</a:t>
            </a:fld>
            <a:endParaRPr lang="en-US"/>
          </a:p>
        </p:txBody>
      </p:sp>
    </p:spTree>
    <p:extLst>
      <p:ext uri="{BB962C8B-B14F-4D97-AF65-F5344CB8AC3E}">
        <p14:creationId xmlns:p14="http://schemas.microsoft.com/office/powerpoint/2010/main" val="132699602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pPr>
                <a:defRPr/>
              </a:pPr>
              <a:t>‹#›</a:t>
            </a:fld>
            <a:endParaRPr lang="en-US"/>
          </a:p>
        </p:txBody>
      </p:sp>
    </p:spTree>
    <p:extLst>
      <p:ext uri="{BB962C8B-B14F-4D97-AF65-F5344CB8AC3E}">
        <p14:creationId xmlns:p14="http://schemas.microsoft.com/office/powerpoint/2010/main" val="252535018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491574731"/>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89634929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264964338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31951196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95215867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4154854536"/>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57037240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160667153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225651850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122729184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307346370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253664770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1338581379"/>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8353771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009296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398979187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36302128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138608106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40053558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22720266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1861226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165821279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278684725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255165175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2107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484430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18283122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12748699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245338244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346534803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257735827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65531291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30741962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646A40A2-1A7F-E940-B3C0-3EBC633C484F}" type="datetimeFigureOut">
              <a:rPr lang="en-US" smtClean="0"/>
              <a:pPr/>
              <a:t>11/20/25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F8B749AA-51D6-394A-A4FC-2652740AB9F0}" type="slidenum">
              <a:rPr lang="en-US" smtClean="0"/>
              <a:pPr/>
              <a:t>‹#›</a:t>
            </a:fld>
            <a:endParaRPr lang="en-US" dirty="0"/>
          </a:p>
        </p:txBody>
      </p:sp>
    </p:spTree>
    <p:extLst>
      <p:ext uri="{BB962C8B-B14F-4D97-AF65-F5344CB8AC3E}">
        <p14:creationId xmlns:p14="http://schemas.microsoft.com/office/powerpoint/2010/main" val="3270843999"/>
      </p:ext>
    </p:extLst>
  </p:cSld>
  <p:clrMapOvr>
    <a:masterClrMapping/>
  </p:clrMapOvr>
  <p:transition spd="slow">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E91C3765-EC3A-2347-BAB9-9B69B56968D8}" type="datetimeFigureOut">
              <a:rPr lang="en-US" smtClean="0"/>
              <a:pPr/>
              <a:t>11/20/25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B1B77CD-37B6-1146-A19C-E5639186FDEB}" type="slidenum">
              <a:rPr lang="en-US" smtClean="0"/>
              <a:pPr/>
              <a:t>‹#›</a:t>
            </a:fld>
            <a:endParaRPr lang="en-US" dirty="0"/>
          </a:p>
        </p:txBody>
      </p:sp>
    </p:spTree>
    <p:extLst>
      <p:ext uri="{BB962C8B-B14F-4D97-AF65-F5344CB8AC3E}">
        <p14:creationId xmlns:p14="http://schemas.microsoft.com/office/powerpoint/2010/main" val="2517339493"/>
      </p:ext>
    </p:extLst>
  </p:cSld>
  <p:clrMapOvr>
    <a:masterClrMapping/>
  </p:clrMapOvr>
  <p:transition spd="slow">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C4D3D4C4-556A-D34E-BDCA-93F872896B58}" type="datetimeFigureOut">
              <a:rPr lang="en-US" smtClean="0"/>
              <a:pPr/>
              <a:t>11/20/25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5B176137-5771-9F41-9F83-9F61E1332504}" type="slidenum">
              <a:rPr lang="en-US" smtClean="0"/>
              <a:pPr/>
              <a:t>‹#›</a:t>
            </a:fld>
            <a:endParaRPr lang="en-US" dirty="0"/>
          </a:p>
        </p:txBody>
      </p:sp>
    </p:spTree>
    <p:extLst>
      <p:ext uri="{BB962C8B-B14F-4D97-AF65-F5344CB8AC3E}">
        <p14:creationId xmlns:p14="http://schemas.microsoft.com/office/powerpoint/2010/main" val="4140247415"/>
      </p:ext>
    </p:extLst>
  </p:cSld>
  <p:clrMapOvr>
    <a:masterClrMapping/>
  </p:clrMapOvr>
  <p:transition spd="slow">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54073230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fld id="{8EF78977-24D1-644C-ADF9-B176C6ACB4C0}" type="datetimeFigureOut">
              <a:rPr lang="en-US" smtClean="0"/>
              <a:pPr/>
              <a:t>11/20/25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771DA27B-6613-CB43-A4D6-5A95AB3FB5BD}" type="slidenum">
              <a:rPr lang="en-US" smtClean="0"/>
              <a:pPr/>
              <a:t>‹#›</a:t>
            </a:fld>
            <a:endParaRPr lang="en-US" dirty="0"/>
          </a:p>
        </p:txBody>
      </p:sp>
    </p:spTree>
    <p:extLst>
      <p:ext uri="{BB962C8B-B14F-4D97-AF65-F5344CB8AC3E}">
        <p14:creationId xmlns:p14="http://schemas.microsoft.com/office/powerpoint/2010/main" val="2765408623"/>
      </p:ext>
    </p:extLst>
  </p:cSld>
  <p:clrMapOvr>
    <a:masterClrMapping/>
  </p:clrMapOvr>
  <p:transition spd="slow">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fld id="{062F881D-6380-EC4B-B791-38A1AE037F1F}" type="datetimeFigureOut">
              <a:rPr lang="en-US" smtClean="0"/>
              <a:pPr/>
              <a:t>11/20/25</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EFFF0E42-28DB-044C-BBFF-604D49A2197F}" type="slidenum">
              <a:rPr lang="en-US" smtClean="0"/>
              <a:pPr/>
              <a:t>‹#›</a:t>
            </a:fld>
            <a:endParaRPr lang="en-US" dirty="0"/>
          </a:p>
        </p:txBody>
      </p:sp>
    </p:spTree>
    <p:extLst>
      <p:ext uri="{BB962C8B-B14F-4D97-AF65-F5344CB8AC3E}">
        <p14:creationId xmlns:p14="http://schemas.microsoft.com/office/powerpoint/2010/main" val="2722808590"/>
      </p:ext>
    </p:extLst>
  </p:cSld>
  <p:clrMapOvr>
    <a:masterClrMapping/>
  </p:clrMapOvr>
  <p:transition spd="slow">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fld id="{9B85D139-EB19-7848-A807-642B58AAA95C}" type="datetimeFigureOut">
              <a:rPr lang="en-US" smtClean="0"/>
              <a:pPr/>
              <a:t>11/20/25</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24C81018-F8B9-E740-8A7E-4AC7D489C398}" type="slidenum">
              <a:rPr lang="en-US" smtClean="0"/>
              <a:pPr/>
              <a:t>‹#›</a:t>
            </a:fld>
            <a:endParaRPr lang="en-US" dirty="0"/>
          </a:p>
        </p:txBody>
      </p:sp>
    </p:spTree>
    <p:extLst>
      <p:ext uri="{BB962C8B-B14F-4D97-AF65-F5344CB8AC3E}">
        <p14:creationId xmlns:p14="http://schemas.microsoft.com/office/powerpoint/2010/main" val="2303664373"/>
      </p:ext>
    </p:extLst>
  </p:cSld>
  <p:clrMapOvr>
    <a:masterClrMapping/>
  </p:clrMapOvr>
  <p:transition spd="slow">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fld id="{5F74A13B-266A-5A45-B46D-A7077A76E94F}" type="datetimeFigureOut">
              <a:rPr lang="en-US" smtClean="0"/>
              <a:pPr/>
              <a:t>11/20/25</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4592C43F-E98E-8A4D-8AF9-8880D7D52978}" type="slidenum">
              <a:rPr lang="en-US" smtClean="0"/>
              <a:pPr/>
              <a:t>‹#›</a:t>
            </a:fld>
            <a:endParaRPr lang="en-US" dirty="0"/>
          </a:p>
        </p:txBody>
      </p:sp>
    </p:spTree>
    <p:extLst>
      <p:ext uri="{BB962C8B-B14F-4D97-AF65-F5344CB8AC3E}">
        <p14:creationId xmlns:p14="http://schemas.microsoft.com/office/powerpoint/2010/main" val="648219477"/>
      </p:ext>
    </p:extLst>
  </p:cSld>
  <p:clrMapOvr>
    <a:masterClrMapping/>
  </p:clrMapOvr>
  <p:transition spd="slow">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fld id="{FEB1CE5F-7C25-B14A-BB0C-8AF491016EC9}" type="datetimeFigureOut">
              <a:rPr lang="en-US" smtClean="0"/>
              <a:pPr/>
              <a:t>11/20/25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D8442A44-C60C-3540-ABC5-86B8EAE56017}" type="slidenum">
              <a:rPr lang="en-US" smtClean="0"/>
              <a:pPr/>
              <a:t>‹#›</a:t>
            </a:fld>
            <a:endParaRPr lang="en-US" dirty="0"/>
          </a:p>
        </p:txBody>
      </p:sp>
    </p:spTree>
    <p:extLst>
      <p:ext uri="{BB962C8B-B14F-4D97-AF65-F5344CB8AC3E}">
        <p14:creationId xmlns:p14="http://schemas.microsoft.com/office/powerpoint/2010/main" val="1850078145"/>
      </p:ext>
    </p:extLst>
  </p:cSld>
  <p:clrMapOvr>
    <a:masterClrMapping/>
  </p:clrMapOvr>
  <p:transition spd="slow">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fld id="{18CD8591-41C9-EA46-BE7B-640F2C3387DF}" type="datetimeFigureOut">
              <a:rPr lang="en-US" smtClean="0"/>
              <a:pPr/>
              <a:t>11/20/25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B8C0FF84-406C-5449-873F-A13F0C17AD28}" type="slidenum">
              <a:rPr lang="en-US" smtClean="0"/>
              <a:pPr/>
              <a:t>‹#›</a:t>
            </a:fld>
            <a:endParaRPr lang="en-US" dirty="0"/>
          </a:p>
        </p:txBody>
      </p:sp>
    </p:spTree>
    <p:extLst>
      <p:ext uri="{BB962C8B-B14F-4D97-AF65-F5344CB8AC3E}">
        <p14:creationId xmlns:p14="http://schemas.microsoft.com/office/powerpoint/2010/main" val="3205605975"/>
      </p:ext>
    </p:extLst>
  </p:cSld>
  <p:clrMapOvr>
    <a:masterClrMapping/>
  </p:clrMapOvr>
  <p:transition spd="slow">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2FECAC3E-E8AE-4B46-BB27-94FFBFDA18A4}" type="datetimeFigureOut">
              <a:rPr lang="en-US" smtClean="0"/>
              <a:pPr/>
              <a:t>11/20/25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A84B1C84-5CB2-D54C-96D7-AECD56D7B624}" type="slidenum">
              <a:rPr lang="en-US" smtClean="0"/>
              <a:pPr/>
              <a:t>‹#›</a:t>
            </a:fld>
            <a:endParaRPr lang="en-US" dirty="0"/>
          </a:p>
        </p:txBody>
      </p:sp>
    </p:spTree>
    <p:extLst>
      <p:ext uri="{BB962C8B-B14F-4D97-AF65-F5344CB8AC3E}">
        <p14:creationId xmlns:p14="http://schemas.microsoft.com/office/powerpoint/2010/main" val="1142217958"/>
      </p:ext>
    </p:extLst>
  </p:cSld>
  <p:clrMapOvr>
    <a:masterClrMapping/>
  </p:clrMapOvr>
  <p:transition spd="slow">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fld id="{0DF1B041-0579-E14B-902B-E71AA5B7A609}" type="datetimeFigureOut">
              <a:rPr lang="en-US" smtClean="0"/>
              <a:pPr/>
              <a:t>11/20/25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60B9C1D0-5665-064F-952D-03DF08A195E4}" type="slidenum">
              <a:rPr lang="en-US" smtClean="0"/>
              <a:pPr/>
              <a:t>‹#›</a:t>
            </a:fld>
            <a:endParaRPr lang="en-US" dirty="0"/>
          </a:p>
        </p:txBody>
      </p:sp>
    </p:spTree>
    <p:extLst>
      <p:ext uri="{BB962C8B-B14F-4D97-AF65-F5344CB8AC3E}">
        <p14:creationId xmlns:p14="http://schemas.microsoft.com/office/powerpoint/2010/main" val="3025691426"/>
      </p:ext>
    </p:extLst>
  </p:cSld>
  <p:clrMapOvr>
    <a:masterClrMapping/>
  </p:clrMapOvr>
  <p:transition spd="slow">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23170493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13169562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6192231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4394830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14698938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285305999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11024824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40529562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342241805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376596633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128773299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98954080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14998866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7633397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6643313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78675091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59041994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53556453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9743067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3933602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03126292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39587500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0629914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9804219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6063889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019983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01738117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Shape 14"/>
        <p:cNvGrpSpPr/>
        <p:nvPr/>
      </p:nvGrpSpPr>
      <p:grpSpPr>
        <a:xfrm>
          <a:off x="0" y="0"/>
          <a:ext cx="0" cy="0"/>
          <a:chOff x="0" y="0"/>
          <a:chExt cx="0" cy="0"/>
        </a:xfrm>
      </p:grpSpPr>
      <p:sp>
        <p:nvSpPr>
          <p:cNvPr id="15" name="Shape 15"/>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88900" algn="ctr" rtl="0">
              <a:spcBef>
                <a:spcPts val="800"/>
              </a:spcBef>
              <a:spcAft>
                <a:spcPts val="0"/>
              </a:spcAft>
              <a:buClr>
                <a:srgbClr val="FAFAFA"/>
              </a:buClr>
              <a:buFont typeface="Calibri"/>
              <a:buChar char="•"/>
              <a:defRPr sz="4000" b="1">
                <a:solidFill>
                  <a:srgbClr val="FAFAFA"/>
                </a:solidFill>
                <a:latin typeface="Calibri"/>
                <a:ea typeface="Calibri"/>
                <a:cs typeface="Calibri"/>
                <a:sym typeface="Calibri"/>
              </a:defRPr>
            </a:lvl1pPr>
            <a:lvl2pPr marL="742950" indent="-3175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2pPr>
            <a:lvl3pPr marL="11430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3pPr>
            <a:lvl4pPr marL="16002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4pPr>
            <a:lvl5pPr marL="20574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5pPr>
            <a:lvl6pPr marL="2514600" indent="-101600" algn="l" rtl="0">
              <a:spcBef>
                <a:spcPts val="400"/>
              </a:spcBef>
              <a:buClr>
                <a:schemeClr val="dk1"/>
              </a:buClr>
              <a:buFont typeface="Calibri"/>
              <a:buChar char="•"/>
              <a:defRPr sz="2000">
                <a:solidFill>
                  <a:schemeClr val="dk1"/>
                </a:solidFill>
                <a:latin typeface="Calibri"/>
                <a:ea typeface="Calibri"/>
                <a:cs typeface="Calibri"/>
                <a:sym typeface="Calibri"/>
              </a:defRPr>
            </a:lvl6pPr>
            <a:lvl7pPr marL="2971800" indent="-101600" algn="l" rtl="0">
              <a:spcBef>
                <a:spcPts val="400"/>
              </a:spcBef>
              <a:buClr>
                <a:schemeClr val="dk1"/>
              </a:buClr>
              <a:buFont typeface="Calibri"/>
              <a:buChar char="•"/>
              <a:defRPr sz="2000">
                <a:solidFill>
                  <a:schemeClr val="dk1"/>
                </a:solidFill>
                <a:latin typeface="Calibri"/>
                <a:ea typeface="Calibri"/>
                <a:cs typeface="Calibri"/>
                <a:sym typeface="Calibri"/>
              </a:defRPr>
            </a:lvl7pPr>
            <a:lvl8pPr marL="3429000" indent="-101600" algn="l" rtl="0">
              <a:spcBef>
                <a:spcPts val="400"/>
              </a:spcBef>
              <a:buClr>
                <a:schemeClr val="dk1"/>
              </a:buClr>
              <a:buFont typeface="Calibri"/>
              <a:buChar char="•"/>
              <a:defRPr sz="2000">
                <a:solidFill>
                  <a:schemeClr val="dk1"/>
                </a:solidFill>
                <a:latin typeface="Calibri"/>
                <a:ea typeface="Calibri"/>
                <a:cs typeface="Calibri"/>
                <a:sym typeface="Calibri"/>
              </a:defRPr>
            </a:lvl8pPr>
            <a:lvl9pPr marL="3886200" indent="-101600" algn="l" rtl="0">
              <a:spcBef>
                <a:spcPts val="400"/>
              </a:spcBef>
              <a:buClr>
                <a:schemeClr val="dk1"/>
              </a:buClr>
              <a:buFont typeface="Calibri"/>
              <a:buChar char="•"/>
              <a:defRPr sz="2000">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12426578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0482556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6476619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7737750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6515991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5855431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100576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876184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1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5.xml"/><Relationship Id="rId13" Type="http://schemas.openxmlformats.org/officeDocument/2006/relationships/theme" Target="../theme/theme12.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slideLayout" Target="../slideLayouts/slideLayout129.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theme" Target="../theme/theme13.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9.xml"/><Relationship Id="rId13" Type="http://schemas.openxmlformats.org/officeDocument/2006/relationships/theme" Target="../theme/theme14.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slideLayout" Target="../slideLayouts/slideLayout15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1.xml"/><Relationship Id="rId13" Type="http://schemas.openxmlformats.org/officeDocument/2006/relationships/theme" Target="../theme/theme15.xml"/><Relationship Id="rId3" Type="http://schemas.openxmlformats.org/officeDocument/2006/relationships/slideLayout" Target="../slideLayouts/slideLayout156.xml"/><Relationship Id="rId7" Type="http://schemas.openxmlformats.org/officeDocument/2006/relationships/slideLayout" Target="../slideLayouts/slideLayout160.xml"/><Relationship Id="rId12" Type="http://schemas.openxmlformats.org/officeDocument/2006/relationships/slideLayout" Target="../slideLayouts/slideLayout165.xml"/><Relationship Id="rId2" Type="http://schemas.openxmlformats.org/officeDocument/2006/relationships/slideLayout" Target="../slideLayouts/slideLayout155.xml"/><Relationship Id="rId16" Type="http://schemas.openxmlformats.org/officeDocument/2006/relationships/image" Target="../media/image5.png"/><Relationship Id="rId1" Type="http://schemas.openxmlformats.org/officeDocument/2006/relationships/slideLayout" Target="../slideLayouts/slideLayout154.xml"/><Relationship Id="rId6" Type="http://schemas.openxmlformats.org/officeDocument/2006/relationships/slideLayout" Target="../slideLayouts/slideLayout159.xml"/><Relationship Id="rId11" Type="http://schemas.openxmlformats.org/officeDocument/2006/relationships/slideLayout" Target="../slideLayouts/slideLayout164.xml"/><Relationship Id="rId5" Type="http://schemas.openxmlformats.org/officeDocument/2006/relationships/slideLayout" Target="../slideLayouts/slideLayout158.xml"/><Relationship Id="rId15" Type="http://schemas.openxmlformats.org/officeDocument/2006/relationships/image" Target="../media/image4.png"/><Relationship Id="rId10" Type="http://schemas.openxmlformats.org/officeDocument/2006/relationships/slideLayout" Target="../slideLayouts/slideLayout163.xml"/><Relationship Id="rId4" Type="http://schemas.openxmlformats.org/officeDocument/2006/relationships/slideLayout" Target="../slideLayouts/slideLayout157.xml"/><Relationship Id="rId9" Type="http://schemas.openxmlformats.org/officeDocument/2006/relationships/slideLayout" Target="../slideLayouts/slideLayout162.xml"/><Relationship Id="rId14" Type="http://schemas.openxmlformats.org/officeDocument/2006/relationships/image" Target="../media/image3.pn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13" Type="http://schemas.openxmlformats.org/officeDocument/2006/relationships/image" Target="../media/image6.emf"/><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7.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slideLayout" Target="../slideLayouts/slideLayout200.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image" Target="../media/image3.png"/><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19.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5" Type="http://schemas.openxmlformats.org/officeDocument/2006/relationships/image" Target="../media/image5.png"/><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image" Target="../media/image4.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image" Target="../media/image3.png"/><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theme" Target="../theme/theme20.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5" Type="http://schemas.openxmlformats.org/officeDocument/2006/relationships/image" Target="../media/image5.png"/><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image" Target="../media/image4.pn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image" Target="../media/image3.png"/><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21.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5" Type="http://schemas.openxmlformats.org/officeDocument/2006/relationships/image" Target="../media/image5.png"/><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 Id="rId14" Type="http://schemas.openxmlformats.org/officeDocument/2006/relationships/image" Target="../media/image4.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theme" Target="../theme/theme22.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 Id="rId14" Type="http://schemas.openxmlformats.org/officeDocument/2006/relationships/image" Target="../media/image7.jpe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3.xml"/><Relationship Id="rId13" Type="http://schemas.openxmlformats.org/officeDocument/2006/relationships/slideLayout" Target="../slideLayouts/slideLayout258.xml"/><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slideLayout" Target="../slideLayouts/slideLayout257.xml"/><Relationship Id="rId2" Type="http://schemas.openxmlformats.org/officeDocument/2006/relationships/slideLayout" Target="../slideLayouts/slideLayout247.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24.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7.xml"/><Relationship Id="rId13" Type="http://schemas.openxmlformats.org/officeDocument/2006/relationships/slideLayout" Target="../slideLayouts/slideLayout282.xml"/><Relationship Id="rId18" Type="http://schemas.openxmlformats.org/officeDocument/2006/relationships/slideLayout" Target="../slideLayouts/slideLayout287.xml"/><Relationship Id="rId3" Type="http://schemas.openxmlformats.org/officeDocument/2006/relationships/slideLayout" Target="../slideLayouts/slideLayout272.xml"/><Relationship Id="rId21" Type="http://schemas.openxmlformats.org/officeDocument/2006/relationships/slideLayout" Target="../slideLayouts/slideLayout290.xml"/><Relationship Id="rId7" Type="http://schemas.openxmlformats.org/officeDocument/2006/relationships/slideLayout" Target="../slideLayouts/slideLayout276.xml"/><Relationship Id="rId12" Type="http://schemas.openxmlformats.org/officeDocument/2006/relationships/slideLayout" Target="../slideLayouts/slideLayout281.xml"/><Relationship Id="rId17" Type="http://schemas.openxmlformats.org/officeDocument/2006/relationships/slideLayout" Target="../slideLayouts/slideLayout286.xml"/><Relationship Id="rId2" Type="http://schemas.openxmlformats.org/officeDocument/2006/relationships/slideLayout" Target="../slideLayouts/slideLayout271.xml"/><Relationship Id="rId16" Type="http://schemas.openxmlformats.org/officeDocument/2006/relationships/slideLayout" Target="../slideLayouts/slideLayout285.xml"/><Relationship Id="rId20" Type="http://schemas.openxmlformats.org/officeDocument/2006/relationships/slideLayout" Target="../slideLayouts/slideLayout289.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5" Type="http://schemas.openxmlformats.org/officeDocument/2006/relationships/slideLayout" Target="../slideLayouts/slideLayout284.xml"/><Relationship Id="rId10" Type="http://schemas.openxmlformats.org/officeDocument/2006/relationships/slideLayout" Target="../slideLayouts/slideLayout279.xml"/><Relationship Id="rId19" Type="http://schemas.openxmlformats.org/officeDocument/2006/relationships/slideLayout" Target="../slideLayouts/slideLayout288.xml"/><Relationship Id="rId4" Type="http://schemas.openxmlformats.org/officeDocument/2006/relationships/slideLayout" Target="../slideLayouts/slideLayout273.xml"/><Relationship Id="rId9" Type="http://schemas.openxmlformats.org/officeDocument/2006/relationships/slideLayout" Target="../slideLayouts/slideLayout278.xml"/><Relationship Id="rId14" Type="http://schemas.openxmlformats.org/officeDocument/2006/relationships/slideLayout" Target="../slideLayouts/slideLayout283.xml"/><Relationship Id="rId22"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slideLayout" Target="../slideLayouts/slideLayout303.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slideLayout" Target="../slideLayouts/slideLayout302.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27.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28.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33.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theme" Target="../theme/theme29.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44.xml"/><Relationship Id="rId3" Type="http://schemas.openxmlformats.org/officeDocument/2006/relationships/slideLayout" Target="../slideLayouts/slideLayout339.xml"/><Relationship Id="rId7" Type="http://schemas.openxmlformats.org/officeDocument/2006/relationships/slideLayout" Target="../slideLayouts/slideLayout343.xml"/><Relationship Id="rId12" Type="http://schemas.openxmlformats.org/officeDocument/2006/relationships/theme" Target="../theme/theme30.xml"/><Relationship Id="rId2" Type="http://schemas.openxmlformats.org/officeDocument/2006/relationships/slideLayout" Target="../slideLayouts/slideLayout338.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0" Type="http://schemas.openxmlformats.org/officeDocument/2006/relationships/slideLayout" Target="../slideLayouts/slideLayout346.xml"/><Relationship Id="rId4" Type="http://schemas.openxmlformats.org/officeDocument/2006/relationships/slideLayout" Target="../slideLayouts/slideLayout340.xml"/><Relationship Id="rId9" Type="http://schemas.openxmlformats.org/officeDocument/2006/relationships/slideLayout" Target="../slideLayouts/slideLayout345.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348.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13" Type="http://schemas.openxmlformats.org/officeDocument/2006/relationships/slideLayout" Target="../slideLayouts/slideLayout361.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slideLayout" Target="../slideLayouts/slideLayout360.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theme" Target="../theme/theme34.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slideLayout" Target="../slideLayouts/slideLayout384.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2" Type="http://schemas.openxmlformats.org/officeDocument/2006/relationships/slideLayout" Target="../slideLayouts/slideLayout386.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theme" Target="../theme/theme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4.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image" Target="../media/image1.jpeg"/><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theme" Target="../theme/theme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theme" Target="../theme/theme9.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20/11/2025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421647305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solidFill>
                <a:srgbClr val="FFFFCC"/>
              </a:solidFill>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22345992"/>
      </p:ext>
    </p:extLst>
  </p:cSld>
  <p:clrMap bg1="dk2" tx1="lt1" bg2="dk1" tx2="lt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SzPct val="75000"/>
        <a:buFont typeface="Wingdings" charset="0"/>
        <a:buChar char="v"/>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SzPct val="75000"/>
        <a:buFont typeface="Wingdings" charset="0"/>
        <a:buChar char="v"/>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24930" name="Rectangle 2"/>
          <p:cNvSpPr>
            <a:spLocks noGrp="1" noChangeArrowheads="1"/>
          </p:cNvSpPr>
          <p:nvPr>
            <p:ph type="title"/>
          </p:nvPr>
        </p:nvSpPr>
        <p:spPr bwMode="auto">
          <a:xfrm>
            <a:off x="134973" y="889001"/>
            <a:ext cx="8885237" cy="115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0" tIns="45956" rIns="91910" bIns="45956" numCol="1" anchor="ctr" anchorCtr="0" compatLnSpc="1">
            <a:prstTxWarp prst="textNoShape">
              <a:avLst/>
            </a:prstTxWarp>
          </a:bodyPr>
          <a:lstStyle/>
          <a:p>
            <a:pPr lvl="0"/>
            <a:r>
              <a:rPr lang="en-US"/>
              <a:t>Click to edit Master title style</a:t>
            </a:r>
          </a:p>
        </p:txBody>
      </p:sp>
      <p:sp>
        <p:nvSpPr>
          <p:cNvPr id="124931" name="Rectangle 3"/>
          <p:cNvSpPr>
            <a:spLocks noGrp="1" noChangeArrowheads="1"/>
          </p:cNvSpPr>
          <p:nvPr>
            <p:ph type="body" idx="1"/>
          </p:nvPr>
        </p:nvSpPr>
        <p:spPr bwMode="auto">
          <a:xfrm>
            <a:off x="134938" y="2116173"/>
            <a:ext cx="8896350" cy="413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0" tIns="45956" rIns="91910" bIns="4595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4932"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3"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1275" tIns="45638" rIns="91275" bIns="45638"/>
          <a:lstStyle/>
          <a:p>
            <a:pPr algn="ctr"/>
            <a:endParaRPr kumimoji="1" lang="en-US">
              <a:solidFill>
                <a:srgbClr val="FFFFCC"/>
              </a:solidFill>
            </a:endParaRPr>
          </a:p>
        </p:txBody>
      </p:sp>
      <p:sp>
        <p:nvSpPr>
          <p:cNvPr id="124934"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5"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6"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7" name="Freeform 9"/>
          <p:cNvSpPr>
            <a:spLocks/>
          </p:cNvSpPr>
          <p:nvPr/>
        </p:nvSpPr>
        <p:spPr bwMode="auto">
          <a:xfrm>
            <a:off x="4868898"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8"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9"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grpSp>
        <p:nvGrpSpPr>
          <p:cNvPr id="124940" name="Group 12"/>
          <p:cNvGrpSpPr>
            <a:grpSpLocks/>
          </p:cNvGrpSpPr>
          <p:nvPr/>
        </p:nvGrpSpPr>
        <p:grpSpPr bwMode="auto">
          <a:xfrm>
            <a:off x="63500" y="153988"/>
            <a:ext cx="3435350" cy="520700"/>
            <a:chOff x="40" y="97"/>
            <a:chExt cx="2164" cy="328"/>
          </a:xfrm>
        </p:grpSpPr>
        <p:sp>
          <p:nvSpPr>
            <p:cNvPr id="124950"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1"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2"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3"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4"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nvGrpSpPr>
          <p:cNvPr id="124941" name="Group 18"/>
          <p:cNvGrpSpPr>
            <a:grpSpLocks/>
          </p:cNvGrpSpPr>
          <p:nvPr/>
        </p:nvGrpSpPr>
        <p:grpSpPr bwMode="auto">
          <a:xfrm>
            <a:off x="5646738" y="153988"/>
            <a:ext cx="3435350" cy="552450"/>
            <a:chOff x="3557" y="97"/>
            <a:chExt cx="2164" cy="348"/>
          </a:xfrm>
        </p:grpSpPr>
        <p:sp>
          <p:nvSpPr>
            <p:cNvPr id="124945"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6"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7"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8"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9"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sp>
        <p:nvSpPr>
          <p:cNvPr id="8501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defRPr sz="1400">
                <a:solidFill>
                  <a:srgbClr val="FFFFCC"/>
                </a:solidFill>
                <a:ea typeface="ＭＳ Ｐゴシック" charset="-128"/>
                <a:cs typeface="ＭＳ Ｐゴシック" charset="-128"/>
              </a:defRPr>
            </a:lvl1pPr>
          </a:lstStyle>
          <a:p>
            <a:pPr>
              <a:defRPr/>
            </a:pPr>
            <a:endParaRPr lang="en-US"/>
          </a:p>
        </p:txBody>
      </p:sp>
      <p:sp>
        <p:nvSpPr>
          <p:cNvPr id="8501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lgn="ctr">
              <a:defRPr sz="1400">
                <a:solidFill>
                  <a:srgbClr val="FFFFCC"/>
                </a:solidFill>
                <a:ea typeface="ＭＳ Ｐゴシック" charset="-128"/>
                <a:cs typeface="ＭＳ Ｐゴシック" charset="-128"/>
              </a:defRPr>
            </a:lvl1pPr>
          </a:lstStyle>
          <a:p>
            <a:pPr>
              <a:defRPr/>
            </a:pPr>
            <a:endParaRPr lang="en-US"/>
          </a:p>
        </p:txBody>
      </p:sp>
      <p:sp>
        <p:nvSpPr>
          <p:cNvPr id="8501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lgn="r">
              <a:defRPr sz="1400">
                <a:solidFill>
                  <a:srgbClr val="FFFFCC"/>
                </a:solidFill>
              </a:defRPr>
            </a:lvl1pPr>
          </a:lstStyle>
          <a:p>
            <a:pPr>
              <a:defRPr/>
            </a:pPr>
            <a:fld id="{36C23D01-61D0-FA44-97A4-122099C96E89}" type="slidenum">
              <a:rPr lang="en-US"/>
              <a:pPr>
                <a:defRPr/>
              </a:pPr>
              <a:t>‹#›</a:t>
            </a:fld>
            <a:endParaRPr lang="en-US"/>
          </a:p>
        </p:txBody>
      </p:sp>
    </p:spTree>
    <p:extLst>
      <p:ext uri="{BB962C8B-B14F-4D97-AF65-F5344CB8AC3E}">
        <p14:creationId xmlns:p14="http://schemas.microsoft.com/office/powerpoint/2010/main" val="1953182787"/>
      </p:ext>
    </p:extLst>
  </p:cSld>
  <p:clrMap bg1="dk2" tx1="lt1" bg2="dk1" tx2="lt2" accent1="accent1" accent2="accent2" accent3="accent3" accent4="accent4" accent5="accent5" accent6="accent6" hlink="hlink" folHlink="folHlink"/>
  <p:sldLayoutIdLst>
    <p:sldLayoutId id="214748378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5pPr>
      <a:lvl6pPr marL="456411" algn="ctr" rtl="0" fontAlgn="base">
        <a:spcBef>
          <a:spcPct val="0"/>
        </a:spcBef>
        <a:spcAft>
          <a:spcPct val="0"/>
        </a:spcAft>
        <a:defRPr sz="4400">
          <a:solidFill>
            <a:schemeClr val="tx2"/>
          </a:solidFill>
          <a:latin typeface="Times New Roman" charset="0"/>
        </a:defRPr>
      </a:lvl6pPr>
      <a:lvl7pPr marL="912825" algn="ctr" rtl="0" fontAlgn="base">
        <a:spcBef>
          <a:spcPct val="0"/>
        </a:spcBef>
        <a:spcAft>
          <a:spcPct val="0"/>
        </a:spcAft>
        <a:defRPr sz="4400">
          <a:solidFill>
            <a:schemeClr val="tx2"/>
          </a:solidFill>
          <a:latin typeface="Times New Roman" charset="0"/>
        </a:defRPr>
      </a:lvl7pPr>
      <a:lvl8pPr marL="1369220" algn="ctr" rtl="0" fontAlgn="base">
        <a:spcBef>
          <a:spcPct val="0"/>
        </a:spcBef>
        <a:spcAft>
          <a:spcPct val="0"/>
        </a:spcAft>
        <a:defRPr sz="4400">
          <a:solidFill>
            <a:schemeClr val="tx2"/>
          </a:solidFill>
          <a:latin typeface="Times New Roman" charset="0"/>
        </a:defRPr>
      </a:lvl8pPr>
      <a:lvl9pPr marL="1825644" algn="ctr" rtl="0" fontAlgn="base">
        <a:spcBef>
          <a:spcPct val="0"/>
        </a:spcBef>
        <a:spcAft>
          <a:spcPct val="0"/>
        </a:spcAft>
        <a:defRPr sz="4400">
          <a:solidFill>
            <a:schemeClr val="tx2"/>
          </a:solidFill>
          <a:latin typeface="Times New Roman" charset="0"/>
        </a:defRPr>
      </a:lvl9pPr>
    </p:titleStyle>
    <p:bodyStyle>
      <a:lvl1pPr marL="342305" indent="-342305" algn="l" rtl="0" eaLnBrk="0" fontAlgn="base" hangingPunct="0">
        <a:spcBef>
          <a:spcPct val="20000"/>
        </a:spcBef>
        <a:spcAft>
          <a:spcPct val="0"/>
        </a:spcAft>
        <a:buSzPct val="75000"/>
        <a:buFont typeface="Wingdings" charset="0"/>
        <a:buChar char="v"/>
        <a:defRPr sz="3200">
          <a:solidFill>
            <a:schemeClr val="tx1"/>
          </a:solidFill>
          <a:latin typeface="+mn-lt"/>
          <a:ea typeface="ＭＳ Ｐゴシック" pitchFamily="34" charset="-128"/>
          <a:cs typeface="ＭＳ Ｐゴシック" charset="-128"/>
        </a:defRPr>
      </a:lvl1pPr>
      <a:lvl2pPr marL="741657" indent="-285260" algn="l" rtl="0" eaLnBrk="0" fontAlgn="base" hangingPunct="0">
        <a:spcBef>
          <a:spcPct val="20000"/>
        </a:spcBef>
        <a:spcAft>
          <a:spcPct val="0"/>
        </a:spcAft>
        <a:buSzPct val="75000"/>
        <a:buFont typeface="Wingdings" charset="0"/>
        <a:buChar char="v"/>
        <a:defRPr sz="2800">
          <a:solidFill>
            <a:schemeClr val="tx1"/>
          </a:solidFill>
          <a:latin typeface="+mn-lt"/>
          <a:ea typeface="ＭＳ Ｐゴシック" charset="-128"/>
        </a:defRPr>
      </a:lvl2pPr>
      <a:lvl3pPr marL="1141010" indent="-228206" algn="l" rtl="0" eaLnBrk="0" fontAlgn="base" hangingPunct="0">
        <a:spcBef>
          <a:spcPct val="20000"/>
        </a:spcBef>
        <a:spcAft>
          <a:spcPct val="0"/>
        </a:spcAft>
        <a:buSzPct val="75000"/>
        <a:buFont typeface="Wingdings" charset="0"/>
        <a:buChar char="v"/>
        <a:defRPr sz="2400">
          <a:solidFill>
            <a:schemeClr val="tx1"/>
          </a:solidFill>
          <a:latin typeface="+mn-lt"/>
          <a:ea typeface="ＭＳ Ｐゴシック" charset="-128"/>
        </a:defRPr>
      </a:lvl3pPr>
      <a:lvl4pPr marL="1597431" indent="-228206"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128"/>
        </a:defRPr>
      </a:lvl4pPr>
      <a:lvl5pPr marL="2053830" indent="-228206"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128"/>
        </a:defRPr>
      </a:lvl5pPr>
      <a:lvl6pPr marL="2510238"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653"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050"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469"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63014128"/>
      </p:ext>
    </p:extLst>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 id="2147483795" r:id="rId7"/>
    <p:sldLayoutId id="2147483796" r:id="rId8"/>
    <p:sldLayoutId id="2147483797" r:id="rId9"/>
    <p:sldLayoutId id="2147483798" r:id="rId10"/>
    <p:sldLayoutId id="2147483799" r:id="rId11"/>
    <p:sldLayoutId id="214748380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5762" algn="ctr" rtl="0" fontAlgn="base">
        <a:spcBef>
          <a:spcPct val="0"/>
        </a:spcBef>
        <a:spcAft>
          <a:spcPct val="0"/>
        </a:spcAft>
        <a:defRPr sz="4400">
          <a:solidFill>
            <a:schemeClr val="tx2"/>
          </a:solidFill>
          <a:latin typeface="Arial" pitchFamily="-112" charset="0"/>
        </a:defRPr>
      </a:lvl6pPr>
      <a:lvl7pPr marL="911519" algn="ctr" rtl="0" fontAlgn="base">
        <a:spcBef>
          <a:spcPct val="0"/>
        </a:spcBef>
        <a:spcAft>
          <a:spcPct val="0"/>
        </a:spcAft>
        <a:defRPr sz="4400">
          <a:solidFill>
            <a:schemeClr val="tx2"/>
          </a:solidFill>
          <a:latin typeface="Arial" pitchFamily="-112" charset="0"/>
        </a:defRPr>
      </a:lvl7pPr>
      <a:lvl8pPr marL="1367277" algn="ctr" rtl="0" fontAlgn="base">
        <a:spcBef>
          <a:spcPct val="0"/>
        </a:spcBef>
        <a:spcAft>
          <a:spcPct val="0"/>
        </a:spcAft>
        <a:defRPr sz="4400">
          <a:solidFill>
            <a:schemeClr val="tx2"/>
          </a:solidFill>
          <a:latin typeface="Arial" pitchFamily="-112" charset="0"/>
        </a:defRPr>
      </a:lvl8pPr>
      <a:lvl9pPr marL="1823035" algn="ctr" rtl="0" fontAlgn="base">
        <a:spcBef>
          <a:spcPct val="0"/>
        </a:spcBef>
        <a:spcAft>
          <a:spcPct val="0"/>
        </a:spcAft>
        <a:defRPr sz="4400">
          <a:solidFill>
            <a:schemeClr val="tx2"/>
          </a:solidFill>
          <a:latin typeface="Arial" pitchFamily="-112" charset="0"/>
        </a:defRPr>
      </a:lvl9pPr>
    </p:titleStyle>
    <p:bodyStyle>
      <a:lvl1pPr marL="341819" indent="-341819"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0605" indent="-28484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39397" indent="-227888"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5157" indent="-227888"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0913" indent="-227888"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06676" indent="-227888" algn="l" rtl="0" fontAlgn="base">
        <a:spcBef>
          <a:spcPct val="20000"/>
        </a:spcBef>
        <a:spcAft>
          <a:spcPct val="0"/>
        </a:spcAft>
        <a:buChar char="»"/>
        <a:defRPr sz="2000">
          <a:solidFill>
            <a:schemeClr val="tx1"/>
          </a:solidFill>
          <a:latin typeface="+mn-lt"/>
          <a:ea typeface="ＭＳ Ｐゴシック" pitchFamily="-112" charset="-128"/>
        </a:defRPr>
      </a:lvl6pPr>
      <a:lvl7pPr marL="2962433" indent="-227888" algn="l" rtl="0" fontAlgn="base">
        <a:spcBef>
          <a:spcPct val="20000"/>
        </a:spcBef>
        <a:spcAft>
          <a:spcPct val="0"/>
        </a:spcAft>
        <a:buChar char="»"/>
        <a:defRPr sz="2000">
          <a:solidFill>
            <a:schemeClr val="tx1"/>
          </a:solidFill>
          <a:latin typeface="+mn-lt"/>
          <a:ea typeface="ＭＳ Ｐゴシック" pitchFamily="-112" charset="-128"/>
        </a:defRPr>
      </a:lvl7pPr>
      <a:lvl8pPr marL="3418191" indent="-227888" algn="l" rtl="0" fontAlgn="base">
        <a:spcBef>
          <a:spcPct val="20000"/>
        </a:spcBef>
        <a:spcAft>
          <a:spcPct val="0"/>
        </a:spcAft>
        <a:buChar char="»"/>
        <a:defRPr sz="2000">
          <a:solidFill>
            <a:schemeClr val="tx1"/>
          </a:solidFill>
          <a:latin typeface="+mn-lt"/>
          <a:ea typeface="ＭＳ Ｐゴシック" pitchFamily="-112" charset="-128"/>
        </a:defRPr>
      </a:lvl8pPr>
      <a:lvl9pPr marL="3873948" indent="-227888"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20276670"/>
      </p:ext>
    </p:extLst>
  </p:cSld>
  <p:clrMap bg1="dk2" tx1="lt1" bg2="dk1" tx2="lt2" accent1="accent1" accent2="accent2" accent3="accent3" accent4="accent4" accent5="accent5" accent6="accent6" hlink="hlink" folHlink="folHlink"/>
  <p:sldLayoutIdLst>
    <p:sldLayoutId id="2147483802" r:id="rId1"/>
    <p:sldLayoutId id="2147483803" r:id="rId2"/>
    <p:sldLayoutId id="2147483804" r:id="rId3"/>
    <p:sldLayoutId id="2147483805" r:id="rId4"/>
    <p:sldLayoutId id="2147483806" r:id="rId5"/>
    <p:sldLayoutId id="2147483807" r:id="rId6"/>
    <p:sldLayoutId id="2147483808" r:id="rId7"/>
    <p:sldLayoutId id="2147483809" r:id="rId8"/>
    <p:sldLayoutId id="2147483810" r:id="rId9"/>
    <p:sldLayoutId id="2147483811" r:id="rId10"/>
    <p:sldLayoutId id="2147483812" r:id="rId11"/>
    <p:sldLayoutId id="2147483813"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3204796657"/>
      </p:ext>
    </p:extLst>
  </p:cSld>
  <p:clrMap bg1="dk2" tx1="lt1" bg2="dk1" tx2="lt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 id="2147483826"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44000" cy="6856413"/>
            <a:chOff x="0" y="0"/>
            <a:chExt cx="5760" cy="4319"/>
          </a:xfrm>
        </p:grpSpPr>
        <p:sp>
          <p:nvSpPr>
            <p:cNvPr id="10240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0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0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1"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0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3"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214"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6"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8"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0"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1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1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3"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3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51244" name="Group 39"/>
            <p:cNvGrpSpPr>
              <a:grpSpLocks/>
            </p:cNvGrpSpPr>
            <p:nvPr userDrawn="1"/>
          </p:nvGrpSpPr>
          <p:grpSpPr bwMode="auto">
            <a:xfrm>
              <a:off x="0" y="1632"/>
              <a:ext cx="5758" cy="1858"/>
              <a:chOff x="0" y="1632"/>
              <a:chExt cx="5758" cy="1858"/>
            </a:xfrm>
          </p:grpSpPr>
          <p:sp>
            <p:nvSpPr>
              <p:cNvPr id="10244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4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grpSp>
      <p:sp>
        <p:nvSpPr>
          <p:cNvPr id="10244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44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44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solidFill>
                <a:srgbClr val="FFFFFF"/>
              </a:solidFill>
            </a:endParaRPr>
          </a:p>
        </p:txBody>
      </p:sp>
      <p:sp>
        <p:nvSpPr>
          <p:cNvPr id="10244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solidFill>
                <a:srgbClr val="FFFFFF"/>
              </a:solidFill>
            </a:endParaRPr>
          </a:p>
        </p:txBody>
      </p:sp>
      <p:sp>
        <p:nvSpPr>
          <p:cNvPr id="10244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EA069ED4-E982-1E4A-947C-63F350557FE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89202665"/>
      </p:ext>
    </p:extLst>
  </p:cSld>
  <p:clrMap bg1="dk2" tx1="lt1" bg2="dk1" tx2="lt2" accent1="accent1" accent2="accent2" accent3="accent3" accent4="accent4" accent5="accent5" accent6="accent6" hlink="hlink" folHlink="folHlink"/>
  <p:sldLayoutIdLst>
    <p:sldLayoutId id="2147483828" r:id="rId1"/>
    <p:sldLayoutId id="2147483829" r:id="rId2"/>
    <p:sldLayoutId id="2147483830" r:id="rId3"/>
    <p:sldLayoutId id="2147483831" r:id="rId4"/>
    <p:sldLayoutId id="2147483832" r:id="rId5"/>
    <p:sldLayoutId id="2147483833" r:id="rId6"/>
    <p:sldLayoutId id="2147483834" r:id="rId7"/>
    <p:sldLayoutId id="2147483835" r:id="rId8"/>
    <p:sldLayoutId id="2147483836" r:id="rId9"/>
    <p:sldLayoutId id="2147483837" r:id="rId10"/>
    <p:sldLayoutId id="2147483838" r:id="rId11"/>
    <p:sldLayoutId id="2147483839"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15053942"/>
      </p:ext>
    </p:extLst>
  </p:cSld>
  <p:clrMap bg1="dk2" tx1="lt1" bg2="dk1" tx2="lt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8914" name="Group 2"/>
          <p:cNvGrpSpPr>
            <a:grpSpLocks/>
          </p:cNvGrpSpPr>
          <p:nvPr/>
        </p:nvGrpSpPr>
        <p:grpSpPr bwMode="auto">
          <a:xfrm>
            <a:off x="0" y="0"/>
            <a:ext cx="9159875" cy="6858000"/>
            <a:chOff x="0" y="0"/>
            <a:chExt cx="5770" cy="4320"/>
          </a:xfrm>
        </p:grpSpPr>
        <p:sp>
          <p:nvSpPr>
            <p:cNvPr id="66563"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69"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6570"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75"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77"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79"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9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89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6583"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66584"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66585"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6586"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Tahoma"/>
            </a:endParaRPr>
          </a:p>
        </p:txBody>
      </p:sp>
      <p:sp>
        <p:nvSpPr>
          <p:cNvPr id="66587"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defTabSz="914400" fontAlgn="base">
              <a:spcBef>
                <a:spcPct val="0"/>
              </a:spcBef>
              <a:spcAft>
                <a:spcPct val="0"/>
              </a:spcAft>
              <a:defRPr/>
            </a:pPr>
            <a:fld id="{1DE82E4D-1F6D-EF4F-869D-616E9CC17CAB}"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
        <p:nvSpPr>
          <p:cNvPr id="66588"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Tahoma"/>
            </a:endParaRPr>
          </a:p>
        </p:txBody>
      </p:sp>
    </p:spTree>
    <p:extLst>
      <p:ext uri="{BB962C8B-B14F-4D97-AF65-F5344CB8AC3E}">
        <p14:creationId xmlns:p14="http://schemas.microsoft.com/office/powerpoint/2010/main" val="1200001738"/>
      </p:ext>
    </p:extLst>
  </p:cSld>
  <p:clrMap bg1="dk2" tx1="lt1" bg2="dk1" tx2="lt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Lst>
  <p:txStyles>
    <p:titleStyle>
      <a:lvl1pPr algn="ctr" rtl="0" eaLnBrk="0" fontAlgn="base" hangingPunct="0">
        <a:spcBef>
          <a:spcPct val="0"/>
        </a:spcBef>
        <a:spcAft>
          <a:spcPct val="0"/>
        </a:spcAft>
        <a:defRPr sz="42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8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80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lr>
          <a:schemeClr val="hlink"/>
        </a:buClr>
        <a:buSzPct val="8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8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23631695"/>
      </p:ext>
    </p:extLst>
  </p:cSld>
  <p:clrMap bg1="dk2" tx1="lt1" bg2="dk1" tx2="lt2" accent1="accent1" accent2="accent2" accent3="accent3" accent4="accent4" accent5="accent5" accent6="accent6" hlink="hlink" folHlink="folHlink"/>
  <p:sldLayoutIdLst>
    <p:sldLayoutId id="2147483865" r:id="rId1"/>
    <p:sldLayoutId id="2147483866" r:id="rId2"/>
    <p:sldLayoutId id="2147483867" r:id="rId3"/>
    <p:sldLayoutId id="2147483868" r:id="rId4"/>
    <p:sldLayoutId id="2147483869" r:id="rId5"/>
    <p:sldLayoutId id="2147483870" r:id="rId6"/>
    <p:sldLayoutId id="2147483871" r:id="rId7"/>
    <p:sldLayoutId id="2147483872" r:id="rId8"/>
    <p:sldLayoutId id="2147483873" r:id="rId9"/>
    <p:sldLayoutId id="2147483874" r:id="rId10"/>
    <p:sldLayoutId id="2147483875" r:id="rId11"/>
    <p:sldLayoutId id="2147483876" r:id="rId12"/>
    <p:sldLayoutId id="2147483877"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6413"/>
            <a:chOff x="0" y="0"/>
            <a:chExt cx="5760" cy="4319"/>
          </a:xfrm>
        </p:grpSpPr>
        <p:sp>
          <p:nvSpPr>
            <p:cNvPr id="9697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899"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37901"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7902"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4"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6"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8"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9697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21"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nvGrpSpPr>
            <p:cNvPr id="37932" name="Group 39"/>
            <p:cNvGrpSpPr>
              <a:grpSpLocks/>
            </p:cNvGrpSpPr>
            <p:nvPr userDrawn="1"/>
          </p:nvGrpSpPr>
          <p:grpSpPr bwMode="auto">
            <a:xfrm>
              <a:off x="0" y="1632"/>
              <a:ext cx="5758" cy="1858"/>
              <a:chOff x="0" y="1632"/>
              <a:chExt cx="5758" cy="1858"/>
            </a:xfrm>
          </p:grpSpPr>
          <p:sp>
            <p:nvSpPr>
              <p:cNvPr id="9697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grpSp>
      <p:sp>
        <p:nvSpPr>
          <p:cNvPr id="9697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6977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697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solidFill>
                <a:srgbClr val="FFFFFF"/>
              </a:solidFill>
            </a:endParaRPr>
          </a:p>
        </p:txBody>
      </p:sp>
      <p:sp>
        <p:nvSpPr>
          <p:cNvPr id="9697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solidFill>
                <a:srgbClr val="FFFFFF"/>
              </a:solidFill>
            </a:endParaRPr>
          </a:p>
        </p:txBody>
      </p:sp>
      <p:sp>
        <p:nvSpPr>
          <p:cNvPr id="9697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smtClean="0">
                <a:effectLst>
                  <a:outerShdw blurRad="38100" dist="38100" dir="2700000" algn="tl">
                    <a:srgbClr val="000000"/>
                  </a:outerShdw>
                </a:effectLst>
                <a:latin typeface="Arial" panose="020B0604020202020204" pitchFamily="34" charset="0"/>
              </a:defRPr>
            </a:lvl1pPr>
          </a:lstStyle>
          <a:p>
            <a:pPr>
              <a:defRPr/>
            </a:pPr>
            <a:fld id="{D521B623-290C-6F40-AFBB-3F6F064D2DC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12074583"/>
      </p:ext>
    </p:extLst>
  </p:cSld>
  <p:clrMap bg1="dk2" tx1="lt1" bg2="dk1" tx2="lt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21" charset="-128"/>
          <a:cs typeface="ＭＳ Ｐゴシック" pitchFamily="2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20/11/2025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183455850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44000" cy="6856413"/>
            <a:chOff x="0" y="0"/>
            <a:chExt cx="5760" cy="4319"/>
          </a:xfrm>
        </p:grpSpPr>
        <p:sp>
          <p:nvSpPr>
            <p:cNvPr id="10240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0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0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1"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0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51213"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1214"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6"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8"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0"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1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1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2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10242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2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3"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3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51244" name="Group 39"/>
            <p:cNvGrpSpPr>
              <a:grpSpLocks/>
            </p:cNvGrpSpPr>
            <p:nvPr userDrawn="1"/>
          </p:nvGrpSpPr>
          <p:grpSpPr bwMode="auto">
            <a:xfrm>
              <a:off x="0" y="1632"/>
              <a:ext cx="5758" cy="1858"/>
              <a:chOff x="0" y="1632"/>
              <a:chExt cx="5758" cy="1858"/>
            </a:xfrm>
          </p:grpSpPr>
          <p:sp>
            <p:nvSpPr>
              <p:cNvPr id="10244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4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10244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44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44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244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244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EA069ED4-E982-1E4A-947C-63F350557FE8}" type="slidenum">
              <a:rPr lang="en-US" smtClean="0"/>
              <a:pPr>
                <a:defRPr/>
              </a:pPr>
              <a:t>‹#›</a:t>
            </a:fld>
            <a:endParaRPr lang="en-US" dirty="0"/>
          </a:p>
        </p:txBody>
      </p:sp>
    </p:spTree>
    <p:extLst>
      <p:ext uri="{BB962C8B-B14F-4D97-AF65-F5344CB8AC3E}">
        <p14:creationId xmlns:p14="http://schemas.microsoft.com/office/powerpoint/2010/main" val="2738450990"/>
      </p:ext>
    </p:extLst>
  </p:cSld>
  <p:clrMap bg1="dk2" tx1="lt1" bg2="dk1" tx2="lt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6413"/>
            <a:chOff x="0" y="0"/>
            <a:chExt cx="5760" cy="4319"/>
          </a:xfrm>
        </p:grpSpPr>
        <p:sp>
          <p:nvSpPr>
            <p:cNvPr id="9697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9697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37899" name="Freeform 6"/>
            <p:cNvSpPr>
              <a:spLocks/>
            </p:cNvSpPr>
            <p:nvPr/>
          </p:nvSpPr>
          <p:spPr bwMode="hidden">
            <a:xfrm>
              <a:off x="4038" y="3577"/>
              <a:ext cx="1720" cy="65"/>
            </a:xfrm>
            <a:custGeom>
              <a:avLst/>
              <a:gdLst>
                <a:gd name="T0" fmla="*/ 1708 w 1722"/>
                <a:gd name="T1" fmla="*/ 59 h 66"/>
                <a:gd name="T2" fmla="*/ 1708 w 1722"/>
                <a:gd name="T3" fmla="*/ 53 h 66"/>
                <a:gd name="T4" fmla="*/ 0 w 1722"/>
                <a:gd name="T5" fmla="*/ 0 h 66"/>
                <a:gd name="T6" fmla="*/ 0 w 1722"/>
                <a:gd name="T7" fmla="*/ 41 h 66"/>
                <a:gd name="T8" fmla="*/ 1708 w 1722"/>
                <a:gd name="T9" fmla="*/ 59 h 66"/>
                <a:gd name="T10" fmla="*/ 1708 w 1722"/>
                <a:gd name="T11" fmla="*/ 5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Comic Sans MS" pitchFamily="21" charset="0"/>
                <a:ea typeface="+mn-ea"/>
                <a:cs typeface="+mn-cs"/>
              </a:endParaRPr>
            </a:p>
          </p:txBody>
        </p:sp>
        <p:sp>
          <p:nvSpPr>
            <p:cNvPr id="37901" name="Freeform 8"/>
            <p:cNvSpPr>
              <a:spLocks/>
            </p:cNvSpPr>
            <p:nvPr/>
          </p:nvSpPr>
          <p:spPr bwMode="hidden">
            <a:xfrm>
              <a:off x="4784" y="3702"/>
              <a:ext cx="974" cy="101"/>
            </a:xfrm>
            <a:custGeom>
              <a:avLst/>
              <a:gdLst>
                <a:gd name="T0" fmla="*/ 968 w 975"/>
                <a:gd name="T1" fmla="*/ 48 h 101"/>
                <a:gd name="T2" fmla="*/ 968 w 975"/>
                <a:gd name="T3" fmla="*/ 0 h 101"/>
                <a:gd name="T4" fmla="*/ 0 w 975"/>
                <a:gd name="T5" fmla="*/ 24 h 101"/>
                <a:gd name="T6" fmla="*/ 0 w 975"/>
                <a:gd name="T7" fmla="*/ 101 h 101"/>
                <a:gd name="T8" fmla="*/ 968 w 975"/>
                <a:gd name="T9" fmla="*/ 48 h 101"/>
                <a:gd name="T10" fmla="*/ 96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7902" name="Freeform 9"/>
            <p:cNvSpPr>
              <a:spLocks/>
            </p:cNvSpPr>
            <p:nvPr/>
          </p:nvSpPr>
          <p:spPr bwMode="hidden">
            <a:xfrm>
              <a:off x="3619" y="3815"/>
              <a:ext cx="2139" cy="198"/>
            </a:xfrm>
            <a:custGeom>
              <a:avLst/>
              <a:gdLst>
                <a:gd name="T0" fmla="*/ 2127 w 2141"/>
                <a:gd name="T1" fmla="*/ 0 h 198"/>
                <a:gd name="T2" fmla="*/ 0 w 2141"/>
                <a:gd name="T3" fmla="*/ 156 h 198"/>
                <a:gd name="T4" fmla="*/ 0 w 2141"/>
                <a:gd name="T5" fmla="*/ 198 h 198"/>
                <a:gd name="T6" fmla="*/ 2127 w 2141"/>
                <a:gd name="T7" fmla="*/ 0 h 198"/>
                <a:gd name="T8" fmla="*/ 212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37904" name="Freeform 11"/>
            <p:cNvSpPr>
              <a:spLocks/>
            </p:cNvSpPr>
            <p:nvPr/>
          </p:nvSpPr>
          <p:spPr bwMode="hidden">
            <a:xfrm>
              <a:off x="2097" y="4043"/>
              <a:ext cx="2514" cy="276"/>
            </a:xfrm>
            <a:custGeom>
              <a:avLst/>
              <a:gdLst>
                <a:gd name="T0" fmla="*/ 2161 w 2517"/>
                <a:gd name="T1" fmla="*/ 276 h 276"/>
                <a:gd name="T2" fmla="*/ 2496 w 2517"/>
                <a:gd name="T3" fmla="*/ 204 h 276"/>
                <a:gd name="T4" fmla="*/ 2239 w 2517"/>
                <a:gd name="T5" fmla="*/ 0 h 276"/>
                <a:gd name="T6" fmla="*/ 0 w 2517"/>
                <a:gd name="T7" fmla="*/ 276 h 276"/>
                <a:gd name="T8" fmla="*/ 2161 w 2517"/>
                <a:gd name="T9" fmla="*/ 276 h 276"/>
                <a:gd name="T10" fmla="*/ 216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37906" name="Freeform 13"/>
            <p:cNvSpPr>
              <a:spLocks/>
            </p:cNvSpPr>
            <p:nvPr/>
          </p:nvSpPr>
          <p:spPr bwMode="hidden">
            <a:xfrm>
              <a:off x="5030" y="3151"/>
              <a:ext cx="728" cy="240"/>
            </a:xfrm>
            <a:custGeom>
              <a:avLst/>
              <a:gdLst>
                <a:gd name="T0" fmla="*/ 722 w 729"/>
                <a:gd name="T1" fmla="*/ 240 h 240"/>
                <a:gd name="T2" fmla="*/ 0 w 729"/>
                <a:gd name="T3" fmla="*/ 0 h 240"/>
                <a:gd name="T4" fmla="*/ 0 w 729"/>
                <a:gd name="T5" fmla="*/ 6 h 240"/>
                <a:gd name="T6" fmla="*/ 722 w 729"/>
                <a:gd name="T7" fmla="*/ 240 h 240"/>
                <a:gd name="T8" fmla="*/ 72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08" name="Freeform 15"/>
            <p:cNvSpPr>
              <a:spLocks/>
            </p:cNvSpPr>
            <p:nvPr/>
          </p:nvSpPr>
          <p:spPr bwMode="hidden">
            <a:xfrm>
              <a:off x="5030" y="3049"/>
              <a:ext cx="728" cy="318"/>
            </a:xfrm>
            <a:custGeom>
              <a:avLst/>
              <a:gdLst>
                <a:gd name="T0" fmla="*/ 722 w 729"/>
                <a:gd name="T1" fmla="*/ 318 h 318"/>
                <a:gd name="T2" fmla="*/ 722 w 729"/>
                <a:gd name="T3" fmla="*/ 312 h 318"/>
                <a:gd name="T4" fmla="*/ 0 w 729"/>
                <a:gd name="T5" fmla="*/ 0 h 318"/>
                <a:gd name="T6" fmla="*/ 0 w 729"/>
                <a:gd name="T7" fmla="*/ 54 h 318"/>
                <a:gd name="T8" fmla="*/ 722 w 729"/>
                <a:gd name="T9" fmla="*/ 318 h 318"/>
                <a:gd name="T10" fmla="*/ 72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9697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Comic Sans MS" pitchFamily="21" charset="0"/>
                <a:ea typeface="+mn-ea"/>
                <a:cs typeface="+mn-cs"/>
              </a:endParaRPr>
            </a:p>
          </p:txBody>
        </p:sp>
        <p:sp>
          <p:nvSpPr>
            <p:cNvPr id="9697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21" name="Freeform 28"/>
            <p:cNvSpPr>
              <a:spLocks/>
            </p:cNvSpPr>
            <p:nvPr/>
          </p:nvSpPr>
          <p:spPr bwMode="hidden">
            <a:xfrm>
              <a:off x="5698" y="653"/>
              <a:ext cx="60" cy="311"/>
            </a:xfrm>
            <a:custGeom>
              <a:avLst/>
              <a:gdLst>
                <a:gd name="T0" fmla="*/ 0 w 60"/>
                <a:gd name="T1" fmla="*/ 144 h 312"/>
                <a:gd name="T2" fmla="*/ 60 w 60"/>
                <a:gd name="T3" fmla="*/ 30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379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Comic Sans MS" pitchFamily="21" charset="0"/>
                <a:ea typeface="+mn-ea"/>
                <a:cs typeface="+mn-cs"/>
              </a:endParaRPr>
            </a:p>
          </p:txBody>
        </p:sp>
        <p:grpSp>
          <p:nvGrpSpPr>
            <p:cNvPr id="37932" name="Group 39"/>
            <p:cNvGrpSpPr>
              <a:grpSpLocks/>
            </p:cNvGrpSpPr>
            <p:nvPr userDrawn="1"/>
          </p:nvGrpSpPr>
          <p:grpSpPr bwMode="auto">
            <a:xfrm>
              <a:off x="0" y="1632"/>
              <a:ext cx="5758" cy="1858"/>
              <a:chOff x="0" y="1632"/>
              <a:chExt cx="5758" cy="1858"/>
            </a:xfrm>
          </p:grpSpPr>
          <p:sp>
            <p:nvSpPr>
              <p:cNvPr id="9697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Comic Sans MS" pitchFamily="21" charset="0"/>
                  <a:ea typeface="+mn-ea"/>
                  <a:cs typeface="+mn-cs"/>
                </a:endParaRPr>
              </a:p>
            </p:txBody>
          </p:sp>
          <p:sp>
            <p:nvSpPr>
              <p:cNvPr id="9697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Comic Sans MS" pitchFamily="21" charset="0"/>
                  <a:ea typeface="+mn-ea"/>
                  <a:cs typeface="+mn-cs"/>
                </a:endParaRPr>
              </a:p>
            </p:txBody>
          </p:sp>
        </p:grpSp>
      </p:grpSp>
      <p:sp>
        <p:nvSpPr>
          <p:cNvPr id="9697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6977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697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9697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9697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a:defRPr/>
            </a:pPr>
            <a:fld id="{E00960D4-49A9-2943-B436-72CF814A2DCA}" type="slidenum">
              <a:rPr lang="en-US" smtClean="0"/>
              <a:pPr>
                <a:defRPr/>
              </a:pPr>
              <a:t>‹#›</a:t>
            </a:fld>
            <a:endParaRPr lang="en-US" dirty="0"/>
          </a:p>
        </p:txBody>
      </p:sp>
    </p:spTree>
    <p:extLst>
      <p:ext uri="{BB962C8B-B14F-4D97-AF65-F5344CB8AC3E}">
        <p14:creationId xmlns:p14="http://schemas.microsoft.com/office/powerpoint/2010/main" val="3157570046"/>
      </p:ext>
    </p:extLst>
  </p:cSld>
  <p:clrMap bg1="dk2" tx1="lt1" bg2="dk1" tx2="lt2" accent1="accent1" accent2="accent2" accent3="accent3" accent4="accent4" accent5="accent5" accent6="accent6" hlink="hlink" folHlink="folHlink"/>
  <p:sldLayoutIdLst>
    <p:sldLayoutId id="2147483903" r:id="rId1"/>
    <p:sldLayoutId id="2147483904" r:id="rId2"/>
    <p:sldLayoutId id="2147483905" r:id="rId3"/>
    <p:sldLayoutId id="2147483906" r:id="rId4"/>
    <p:sldLayoutId id="2147483907" r:id="rId5"/>
    <p:sldLayoutId id="2147483908" r:id="rId6"/>
    <p:sldLayoutId id="2147483909" r:id="rId7"/>
    <p:sldLayoutId id="2147483910" r:id="rId8"/>
    <p:sldLayoutId id="2147483911" r:id="rId9"/>
    <p:sldLayoutId id="2147483912" r:id="rId10"/>
    <p:sldLayoutId id="2147483913"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21" charset="-128"/>
          <a:cs typeface="ＭＳ Ｐゴシック" pitchFamily="2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lvl1pPr>
          </a:lstStyle>
          <a:p>
            <a:pPr eaLnBrk="1" hangingPunct="1">
              <a:defRPr/>
            </a:pPr>
            <a:fld id="{8B7CBFBD-A24F-E149-AACB-2AD93A87433A}"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31177132"/>
      </p:ext>
    </p:extLst>
  </p:cSld>
  <p:clrMap bg1="lt1" tx1="dk1" bg2="lt2" tx2="dk2" accent1="accent1" accent2="accent2" accent3="accent3" accent4="accent4" accent5="accent5" accent6="accent6" hlink="hlink" folHlink="folHlink"/>
  <p:sldLayoutIdLst>
    <p:sldLayoutId id="2147483915" r:id="rId1"/>
    <p:sldLayoutId id="2147483916" r:id="rId2"/>
    <p:sldLayoutId id="2147483917" r:id="rId3"/>
    <p:sldLayoutId id="2147483918" r:id="rId4"/>
    <p:sldLayoutId id="2147483919" r:id="rId5"/>
    <p:sldLayoutId id="2147483920" r:id="rId6"/>
    <p:sldLayoutId id="2147483921" r:id="rId7"/>
    <p:sldLayoutId id="2147483922" r:id="rId8"/>
    <p:sldLayoutId id="2147483923" r:id="rId9"/>
    <p:sldLayoutId id="2147483924" r:id="rId10"/>
    <p:sldLayoutId id="2147483925" r:id="rId11"/>
    <p:sldLayoutId id="2147483926"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150592030"/>
      </p:ext>
    </p:extLst>
  </p:cSld>
  <p:clrMap bg1="lt1" tx1="dk1" bg2="lt2" tx2="dk2" accent1="accent1" accent2="accent2" accent3="accent3" accent4="accent4" accent5="accent5" accent6="accent6" hlink="hlink" folHlink="folHlink"/>
  <p:sldLayoutIdLst>
    <p:sldLayoutId id="2147483928" r:id="rId1"/>
    <p:sldLayoutId id="2147483929" r:id="rId2"/>
    <p:sldLayoutId id="2147483930" r:id="rId3"/>
    <p:sldLayoutId id="2147483931" r:id="rId4"/>
    <p:sldLayoutId id="2147483932" r:id="rId5"/>
    <p:sldLayoutId id="2147483933" r:id="rId6"/>
    <p:sldLayoutId id="2147483934" r:id="rId7"/>
    <p:sldLayoutId id="2147483935" r:id="rId8"/>
    <p:sldLayoutId id="2147483936" r:id="rId9"/>
    <p:sldLayoutId id="2147483937" r:id="rId10"/>
    <p:sldLayoutId id="2147483938" r:id="rId11"/>
    <p:sldLayoutId id="2147483939" r:id="rId12"/>
    <p:sldLayoutId id="214748394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43A3975E-F1FB-16B4-1C18-0B36D6F036F8}"/>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C42CB653-FDCD-59DF-45D4-69982B057394}"/>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3A33F0A2-4F72-F8FE-203D-B88490224BFE}"/>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1DA1B6C1-331E-B2FC-0E51-FDED63399261}"/>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BD608C4C-B0A1-2AA9-AB55-43A828E70D17}"/>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E910FCED-B040-FD44-9CBA-383566C23E2E}" type="slidenum">
              <a:rPr lang="en-US" altLang="en-US"/>
              <a:pPr/>
              <a:t>‹#›</a:t>
            </a:fld>
            <a:endParaRPr lang="en-US" altLang="en-US"/>
          </a:p>
        </p:txBody>
      </p:sp>
    </p:spTree>
    <p:extLst>
      <p:ext uri="{BB962C8B-B14F-4D97-AF65-F5344CB8AC3E}">
        <p14:creationId xmlns:p14="http://schemas.microsoft.com/office/powerpoint/2010/main" val="3102088331"/>
      </p:ext>
    </p:extLst>
  </p:cSld>
  <p:clrMap bg1="lt1" tx1="dk1" bg2="lt2" tx2="dk2" accent1="accent1" accent2="accent2" accent3="accent3" accent4="accent4" accent5="accent5" accent6="accent6" hlink="hlink" folHlink="folHlink"/>
  <p:sldLayoutIdLst>
    <p:sldLayoutId id="2147483942" r:id="rId1"/>
    <p:sldLayoutId id="2147483943" r:id="rId2"/>
    <p:sldLayoutId id="2147483944" r:id="rId3"/>
    <p:sldLayoutId id="2147483945" r:id="rId4"/>
    <p:sldLayoutId id="2147483946" r:id="rId5"/>
    <p:sldLayoutId id="2147483947" r:id="rId6"/>
    <p:sldLayoutId id="2147483948" r:id="rId7"/>
    <p:sldLayoutId id="2147483949" r:id="rId8"/>
    <p:sldLayoutId id="2147483950" r:id="rId9"/>
    <p:sldLayoutId id="2147483951" r:id="rId10"/>
    <p:sldLayoutId id="2147483952"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b="1" i="0" kern="120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b="1" i="0" kern="120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b="1" i="0" kern="120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b="1" i="0" kern="120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57200" y="274638"/>
            <a:ext cx="8229600" cy="1143001"/>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chor="ctr">
            <a:normAutofit/>
          </a:bodyPr>
          <a:lstStyle/>
          <a:p>
            <a:r>
              <a:t>Title Text</a:t>
            </a:r>
          </a:p>
        </p:txBody>
      </p:sp>
      <p:sp>
        <p:nvSpPr>
          <p:cNvPr id="3" name="Shape 3"/>
          <p:cNvSpPr>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422823" y="6404294"/>
            <a:ext cx="263978" cy="269237"/>
          </a:xfrm>
          <a:prstGeom prst="rect">
            <a:avLst/>
          </a:prstGeom>
          <a:ln w="12700">
            <a:miter lim="400000"/>
          </a:ln>
        </p:spPr>
        <p:txBody>
          <a:bodyPr wrap="none" lIns="45718" tIns="45718" rIns="45718" bIns="45718" anchor="ctr">
            <a:spAutoFit/>
          </a:bodyPr>
          <a:lstStyle>
            <a:lvl1pPr algn="r">
              <a:defRPr sz="1200">
                <a:solidFill>
                  <a:srgbClr val="898989"/>
                </a:solidFill>
              </a:defRPr>
            </a:lvl1pPr>
          </a:lstStyle>
          <a:p>
            <a:pPr eaLnBrk="1" fontAlgn="auto">
              <a:spcBef>
                <a:spcPts val="0"/>
              </a:spcBef>
              <a:spcAft>
                <a:spcPts val="0"/>
              </a:spcAft>
            </a:pPr>
            <a:fld id="{86CB4B4D-7CA3-9044-876B-883B54F8677D}" type="slidenum">
              <a:rPr kern="0">
                <a:latin typeface="Calibri"/>
                <a:ea typeface="Calibri"/>
                <a:cs typeface="Calibri"/>
                <a:sym typeface="Calibri"/>
              </a:rPr>
              <a:pPr eaLnBrk="1" fontAlgn="auto">
                <a:spcBef>
                  <a:spcPts val="0"/>
                </a:spcBef>
                <a:spcAft>
                  <a:spcPts val="0"/>
                </a:spcAft>
              </a:pPr>
              <a:t>‹#›</a:t>
            </a:fld>
            <a:endParaRPr kern="0">
              <a:latin typeface="Calibri"/>
              <a:ea typeface="Calibri"/>
              <a:cs typeface="Calibri"/>
              <a:sym typeface="Calibri"/>
            </a:endParaRPr>
          </a:p>
        </p:txBody>
      </p:sp>
    </p:spTree>
    <p:extLst>
      <p:ext uri="{BB962C8B-B14F-4D97-AF65-F5344CB8AC3E}">
        <p14:creationId xmlns:p14="http://schemas.microsoft.com/office/powerpoint/2010/main" val="930555904"/>
      </p:ext>
    </p:extLst>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 id="2147483958" r:id="rId5"/>
    <p:sldLayoutId id="2147483959" r:id="rId6"/>
    <p:sldLayoutId id="2147483960" r:id="rId7"/>
    <p:sldLayoutId id="2147483961" r:id="rId8"/>
    <p:sldLayoutId id="2147483962" r:id="rId9"/>
    <p:sldLayoutId id="2147483963" r:id="rId10"/>
    <p:sldLayoutId id="2147483964" r:id="rId11"/>
    <p:sldLayoutId id="2147483965" r:id="rId12"/>
    <p:sldLayoutId id="2147483966" r:id="rId13"/>
    <p:sldLayoutId id="2147483967" r:id="rId14"/>
    <p:sldLayoutId id="2147483968" r:id="rId15"/>
    <p:sldLayoutId id="2147483969" r:id="rId16"/>
    <p:sldLayoutId id="2147483970" r:id="rId17"/>
    <p:sldLayoutId id="2147483971" r:id="rId18"/>
    <p:sldLayoutId id="2147483972" r:id="rId19"/>
    <p:sldLayoutId id="2147483973" r:id="rId20"/>
    <p:sldLayoutId id="2147483974" r:id="rId21"/>
  </p:sldLayoutIdLst>
  <p:transition spd="med"/>
  <p:txStyles>
    <p:titleStyle>
      <a:lvl1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1pPr>
      <a:lvl2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2pPr>
      <a:lvl3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3pPr>
      <a:lvl4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4pPr>
      <a:lvl5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5pPr>
      <a:lvl6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6pPr>
      <a:lvl7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7pPr>
      <a:lvl8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8pPr>
      <a:lvl9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9pPr>
    </p:titleStyle>
    <p:bodyStyle>
      <a:lvl1pPr marL="342900" marR="0" indent="-3429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1pPr>
      <a:lvl2pPr marL="783771" marR="0" indent="-326571"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2pPr>
      <a:lvl3pPr marL="1219200" marR="0" indent="-3048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3pPr>
      <a:lvl4pPr marL="17373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4pPr>
      <a:lvl5pPr marL="21945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5pPr>
      <a:lvl6pPr marL="26517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6pPr>
      <a:lvl7pPr marL="31089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7pPr>
      <a:lvl8pPr marL="35661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8pPr>
      <a:lvl9pPr marL="40233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76524242"/>
      </p:ext>
    </p:extLst>
  </p:cSld>
  <p:clrMap bg1="lt1" tx1="dk1" bg2="lt2" tx2="dk2" accent1="accent1" accent2="accent2" accent3="accent3" accent4="accent4" accent5="accent5" accent6="accent6" hlink="hlink" folHlink="folHlink"/>
  <p:sldLayoutIdLst>
    <p:sldLayoutId id="2147483976" r:id="rId1"/>
    <p:sldLayoutId id="2147483977" r:id="rId2"/>
    <p:sldLayoutId id="2147483978" r:id="rId3"/>
    <p:sldLayoutId id="2147483979" r:id="rId4"/>
    <p:sldLayoutId id="2147483980" r:id="rId5"/>
    <p:sldLayoutId id="2147483981" r:id="rId6"/>
    <p:sldLayoutId id="2147483982" r:id="rId7"/>
    <p:sldLayoutId id="2147483983" r:id="rId8"/>
    <p:sldLayoutId id="2147483984" r:id="rId9"/>
    <p:sldLayoutId id="2147483985" r:id="rId10"/>
    <p:sldLayoutId id="2147483986" r:id="rId11"/>
    <p:sldLayoutId id="2147483987" r:id="rId12"/>
    <p:sldLayoutId id="214748398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C283D9E-1490-4D67-9559-BEC89C2033C7}" type="datetimeFigureOut">
              <a:rPr lang="en-US" smtClean="0"/>
              <a:t>11/20/25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728D31-5266-4E4B-8919-65C318439E3A}" type="slidenum">
              <a:rPr lang="en-US" smtClean="0"/>
              <a:t>‹#›</a:t>
            </a:fld>
            <a:endParaRPr lang="en-US"/>
          </a:p>
        </p:txBody>
      </p:sp>
    </p:spTree>
    <p:extLst>
      <p:ext uri="{BB962C8B-B14F-4D97-AF65-F5344CB8AC3E}">
        <p14:creationId xmlns:p14="http://schemas.microsoft.com/office/powerpoint/2010/main" val="3794143155"/>
      </p:ext>
    </p:extLst>
  </p:cSld>
  <p:clrMap bg1="lt1" tx1="dk1" bg2="lt2" tx2="dk2" accent1="accent1" accent2="accent2" accent3="accent3" accent4="accent4" accent5="accent5" accent6="accent6" hlink="hlink" folHlink="folHlink"/>
  <p:sldLayoutIdLst>
    <p:sldLayoutId id="2147483990" r:id="rId1"/>
    <p:sldLayoutId id="2147483991" r:id="rId2"/>
    <p:sldLayoutId id="2147483992" r:id="rId3"/>
    <p:sldLayoutId id="2147483993" r:id="rId4"/>
    <p:sldLayoutId id="2147483994" r:id="rId5"/>
    <p:sldLayoutId id="2147483995" r:id="rId6"/>
    <p:sldLayoutId id="2147483996" r:id="rId7"/>
    <p:sldLayoutId id="2147483997" r:id="rId8"/>
    <p:sldLayoutId id="2147483998" r:id="rId9"/>
    <p:sldLayoutId id="2147483999" r:id="rId10"/>
    <p:sldLayoutId id="214748400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charset="0"/>
                <a:cs typeface="Arial" charset="0"/>
              </a:defRPr>
            </a:lvl1pPr>
          </a:lstStyle>
          <a:p>
            <a:pPr>
              <a:defRPr/>
            </a:pPr>
            <a:fld id="{316FB597-F428-4656-9F29-DE8B3A98EBD6}" type="slidenum">
              <a:rPr lang="en-US"/>
              <a:pPr>
                <a:defRPr/>
              </a:pPr>
              <a:t>‹#›</a:t>
            </a:fld>
            <a:endParaRPr lang="en-US"/>
          </a:p>
        </p:txBody>
      </p:sp>
    </p:spTree>
    <p:extLst>
      <p:ext uri="{BB962C8B-B14F-4D97-AF65-F5344CB8AC3E}">
        <p14:creationId xmlns:p14="http://schemas.microsoft.com/office/powerpoint/2010/main" val="3102872179"/>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cs typeface="Arial" charset="0"/>
        </a:defRPr>
      </a:lvl2pPr>
      <a:lvl3pPr algn="ctr" rtl="0" eaLnBrk="0" fontAlgn="base" hangingPunct="0">
        <a:spcBef>
          <a:spcPct val="0"/>
        </a:spcBef>
        <a:spcAft>
          <a:spcPct val="0"/>
        </a:spcAft>
        <a:defRPr sz="4400">
          <a:solidFill>
            <a:schemeClr val="tx2"/>
          </a:solidFill>
          <a:latin typeface="Arial" charset="0"/>
          <a:cs typeface="Arial" charset="0"/>
        </a:defRPr>
      </a:lvl3pPr>
      <a:lvl4pPr algn="ctr" rtl="0" eaLnBrk="0" fontAlgn="base" hangingPunct="0">
        <a:spcBef>
          <a:spcPct val="0"/>
        </a:spcBef>
        <a:spcAft>
          <a:spcPct val="0"/>
        </a:spcAft>
        <a:defRPr sz="4400">
          <a:solidFill>
            <a:schemeClr val="tx2"/>
          </a:solidFill>
          <a:latin typeface="Arial" charset="0"/>
          <a:cs typeface="Arial" charset="0"/>
        </a:defRPr>
      </a:lvl4pPr>
      <a:lvl5pPr algn="ctr" rtl="0" eaLnBrk="0" fontAlgn="base" hangingPunct="0">
        <a:spcBef>
          <a:spcPct val="0"/>
        </a:spcBef>
        <a:spcAft>
          <a:spcPct val="0"/>
        </a:spcAft>
        <a:defRPr sz="4400">
          <a:solidFill>
            <a:schemeClr val="tx2"/>
          </a:solidFill>
          <a:latin typeface="Arial"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cs typeface="+mn-cs"/>
        </a:defRPr>
      </a:lvl2pPr>
      <a:lvl3pPr marL="1143000" indent="-228600" algn="l" rtl="0" eaLnBrk="0" fontAlgn="base" hangingPunct="0">
        <a:spcBef>
          <a:spcPct val="20000"/>
        </a:spcBef>
        <a:spcAft>
          <a:spcPct val="0"/>
        </a:spcAft>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480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Osaka" charset="-128"/>
                <a:cs typeface="Osaka" charset="-128"/>
              </a:defRPr>
            </a:lvl1pPr>
          </a:lstStyle>
          <a:p>
            <a:pPr>
              <a:defRPr/>
            </a:pPr>
            <a:endParaRPr lang="en-US"/>
          </a:p>
        </p:txBody>
      </p:sp>
      <p:sp>
        <p:nvSpPr>
          <p:cNvPr id="20480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Osaka" charset="-128"/>
                <a:cs typeface="Osaka" charset="-128"/>
              </a:defRPr>
            </a:lvl1pPr>
          </a:lstStyle>
          <a:p>
            <a:pPr>
              <a:defRPr/>
            </a:pPr>
            <a:endParaRPr lang="en-US"/>
          </a:p>
        </p:txBody>
      </p:sp>
      <p:sp>
        <p:nvSpPr>
          <p:cNvPr id="2048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ea typeface="Osaka" charset="0"/>
                <a:cs typeface="Osaka" charset="0"/>
              </a:defRPr>
            </a:lvl1pPr>
          </a:lstStyle>
          <a:p>
            <a:pPr>
              <a:defRPr/>
            </a:pPr>
            <a:fld id="{2AB0F4CB-4781-C341-8EA0-76A2C66E578A}" type="slidenum">
              <a:rPr lang="en-US"/>
              <a:pPr>
                <a:defRPr/>
              </a:pPr>
              <a:t>‹#›</a:t>
            </a:fld>
            <a:endParaRPr lang="en-US"/>
          </a:p>
        </p:txBody>
      </p:sp>
    </p:spTree>
    <p:extLst>
      <p:ext uri="{BB962C8B-B14F-4D97-AF65-F5344CB8AC3E}">
        <p14:creationId xmlns:p14="http://schemas.microsoft.com/office/powerpoint/2010/main" val="649476518"/>
      </p:ext>
    </p:extLst>
  </p:cSld>
  <p:clrMap bg1="lt1" tx1="dk1" bg2="lt2" tx2="dk2" accent1="accent1" accent2="accent2" accent3="accent3" accent4="accent4" accent5="accent5" accent6="accent6" hlink="hlink" folHlink="folHlink"/>
  <p:sldLayoutIdLst>
    <p:sldLayoutId id="2147484014" r:id="rId1"/>
    <p:sldLayoutId id="2147484015" r:id="rId2"/>
    <p:sldLayoutId id="2147484016" r:id="rId3"/>
    <p:sldLayoutId id="2147484017" r:id="rId4"/>
    <p:sldLayoutId id="2147484018" r:id="rId5"/>
    <p:sldLayoutId id="2147484019" r:id="rId6"/>
    <p:sldLayoutId id="2147484020" r:id="rId7"/>
    <p:sldLayoutId id="2147484021" r:id="rId8"/>
    <p:sldLayoutId id="2147484022" r:id="rId9"/>
    <p:sldLayoutId id="2147484023" r:id="rId10"/>
    <p:sldLayoutId id="214748402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55F991D0-A1B2-9F42-90B3-8624B8ADF385}" type="slidenum">
              <a:rPr lang="en-US" smtClean="0"/>
              <a:pPr>
                <a:defRPr/>
              </a:pPr>
              <a:t>‹#›</a:t>
            </a:fld>
            <a:endParaRPr lang="en-US" dirty="0"/>
          </a:p>
        </p:txBody>
      </p:sp>
    </p:spTree>
    <p:extLst>
      <p:ext uri="{BB962C8B-B14F-4D97-AF65-F5344CB8AC3E}">
        <p14:creationId xmlns:p14="http://schemas.microsoft.com/office/powerpoint/2010/main" val="2307900860"/>
      </p:ext>
    </p:extLst>
  </p:cSld>
  <p:clrMap bg1="dk2" tx1="lt1" bg2="dk1"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64364197"/>
      </p:ext>
    </p:extLst>
  </p:cSld>
  <p:clrMap bg1="lt1" tx1="dk1" bg2="lt2" tx2="dk2" accent1="accent1" accent2="accent2" accent3="accent3" accent4="accent4" accent5="accent5" accent6="accent6" hlink="hlink" folHlink="folHlink"/>
  <p:sldLayoutIdLst>
    <p:sldLayoutId id="2147484026" r:id="rId1"/>
    <p:sldLayoutId id="2147484027" r:id="rId2"/>
    <p:sldLayoutId id="2147484028" r:id="rId3"/>
    <p:sldLayoutId id="2147484029" r:id="rId4"/>
    <p:sldLayoutId id="2147484030" r:id="rId5"/>
    <p:sldLayoutId id="2147484031" r:id="rId6"/>
    <p:sldLayoutId id="2147484032" r:id="rId7"/>
    <p:sldLayoutId id="2147484033" r:id="rId8"/>
    <p:sldLayoutId id="2147484034" r:id="rId9"/>
    <p:sldLayoutId id="2147484035" r:id="rId10"/>
    <p:sldLayoutId id="2147484036"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1041049137"/>
      </p:ext>
    </p:extLst>
  </p:cSld>
  <p:clrMap bg1="lt1" tx1="dk1" bg2="lt2" tx2="dk2" accent1="accent1" accent2="accent2" accent3="accent3" accent4="accent4" accent5="accent5" accent6="accent6" hlink="hlink" folHlink="folHlink"/>
  <p:sldLayoutIdLst>
    <p:sldLayoutId id="214748403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603636048"/>
      </p:ext>
    </p:extLst>
  </p:cSld>
  <p:clrMap bg1="lt1" tx1="dk1" bg2="lt2" tx2="dk2" accent1="accent1" accent2="accent2" accent3="accent3" accent4="accent4" accent5="accent5" accent6="accent6" hlink="hlink" folHlink="folHlink"/>
  <p:sldLayoutIdLst>
    <p:sldLayoutId id="2147484040" r:id="rId1"/>
    <p:sldLayoutId id="2147484041" r:id="rId2"/>
    <p:sldLayoutId id="2147484042" r:id="rId3"/>
    <p:sldLayoutId id="2147484043" r:id="rId4"/>
    <p:sldLayoutId id="2147484044" r:id="rId5"/>
    <p:sldLayoutId id="2147484045" r:id="rId6"/>
    <p:sldLayoutId id="2147484046" r:id="rId7"/>
    <p:sldLayoutId id="2147484047" r:id="rId8"/>
    <p:sldLayoutId id="2147484048" r:id="rId9"/>
    <p:sldLayoutId id="2147484049" r:id="rId10"/>
    <p:sldLayoutId id="2147484050" r:id="rId11"/>
    <p:sldLayoutId id="2147484051" r:id="rId12"/>
    <p:sldLayoutId id="214748405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5284737"/>
      </p:ext>
    </p:extLst>
  </p:cSld>
  <p:clrMap bg1="lt1" tx1="dk1" bg2="lt2" tx2="dk2" accent1="accent1" accent2="accent2" accent3="accent3" accent4="accent4" accent5="accent5" accent6="accent6" hlink="hlink" folHlink="folHlink"/>
  <p:sldLayoutIdLst>
    <p:sldLayoutId id="2147484054" r:id="rId1"/>
    <p:sldLayoutId id="2147484055" r:id="rId2"/>
    <p:sldLayoutId id="2147484056" r:id="rId3"/>
    <p:sldLayoutId id="2147484057" r:id="rId4"/>
    <p:sldLayoutId id="2147484058" r:id="rId5"/>
    <p:sldLayoutId id="2147484059" r:id="rId6"/>
    <p:sldLayoutId id="2147484060" r:id="rId7"/>
    <p:sldLayoutId id="2147484061" r:id="rId8"/>
    <p:sldLayoutId id="2147484062" r:id="rId9"/>
    <p:sldLayoutId id="2147484063" r:id="rId10"/>
    <p:sldLayoutId id="214748406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pPr>
                <a:defRPr/>
              </a:pPr>
              <a:t>‹#›</a:t>
            </a:fld>
            <a:endParaRPr lang="en-US"/>
          </a:p>
        </p:txBody>
      </p:sp>
    </p:spTree>
    <p:extLst>
      <p:ext uri="{BB962C8B-B14F-4D97-AF65-F5344CB8AC3E}">
        <p14:creationId xmlns:p14="http://schemas.microsoft.com/office/powerpoint/2010/main" val="3064021725"/>
      </p:ext>
    </p:extLst>
  </p:cSld>
  <p:clrMap bg1="dk2" tx1="lt1" bg2="dk1" tx2="lt2" accent1="accent1" accent2="accent2" accent3="accent3" accent4="accent4" accent5="accent5" accent6="accent6" hlink="hlink" folHlink="folHlink"/>
  <p:sldLayoutIdLst>
    <p:sldLayoutId id="2147484066" r:id="rId1"/>
    <p:sldLayoutId id="2147484067" r:id="rId2"/>
    <p:sldLayoutId id="2147484068" r:id="rId3"/>
    <p:sldLayoutId id="2147484069" r:id="rId4"/>
    <p:sldLayoutId id="2147484070" r:id="rId5"/>
    <p:sldLayoutId id="2147484071" r:id="rId6"/>
    <p:sldLayoutId id="2147484072" r:id="rId7"/>
    <p:sldLayoutId id="2147484073" r:id="rId8"/>
    <p:sldLayoutId id="2147484074" r:id="rId9"/>
    <p:sldLayoutId id="2147484075" r:id="rId10"/>
    <p:sldLayoutId id="2147484076" r:id="rId11"/>
    <p:sldLayoutId id="2147484077"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SzPct val="75000"/>
        <a:buFont typeface="Wingdings" charset="0"/>
        <a:buChar char="v"/>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SzPct val="75000"/>
        <a:buFont typeface="Wingdings" charset="0"/>
        <a:buChar char="v"/>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SzPct val="75000"/>
        <a:buFont typeface="Wingdings" charset="0"/>
        <a:buChar char="v"/>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88518521"/>
      </p:ext>
    </p:extLst>
  </p:cSld>
  <p:clrMap bg1="dk2" tx1="lt1" bg2="dk1" tx2="lt2" accent1="accent1" accent2="accent2" accent3="accent3" accent4="accent4" accent5="accent5" accent6="accent6" hlink="hlink" folHlink="folHlink"/>
  <p:sldLayoutIdLst>
    <p:sldLayoutId id="2147484079" r:id="rId1"/>
    <p:sldLayoutId id="2147484080" r:id="rId2"/>
    <p:sldLayoutId id="2147484081" r:id="rId3"/>
    <p:sldLayoutId id="2147484082" r:id="rId4"/>
    <p:sldLayoutId id="2147484083" r:id="rId5"/>
    <p:sldLayoutId id="2147484084" r:id="rId6"/>
    <p:sldLayoutId id="2147484085" r:id="rId7"/>
    <p:sldLayoutId id="2147484086" r:id="rId8"/>
    <p:sldLayoutId id="2147484087" r:id="rId9"/>
    <p:sldLayoutId id="2147484088" r:id="rId10"/>
    <p:sldLayoutId id="2147484089" r:id="rId11"/>
    <p:sldLayoutId id="2147484090" r:id="rId12"/>
    <p:sldLayoutId id="2147484091"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4236205010"/>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endParaRPr lang="en-US" dirty="0"/>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endParaRPr lang="en-US"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a:buSzPct val="100000"/>
            </a:pPr>
            <a:fld id="{4370C4B8-28FD-CA45-96DB-445CE5F9BEB5}" type="slidenum">
              <a:rPr lang="en-US" smtClean="0"/>
              <a:pPr defTabSz="321503">
                <a:buSzPct val="100000"/>
              </a:pPr>
              <a:t>‹#›</a:t>
            </a:fld>
            <a:endParaRPr lang="en-US" dirty="0"/>
          </a:p>
        </p:txBody>
      </p:sp>
    </p:spTree>
    <p:extLst>
      <p:ext uri="{BB962C8B-B14F-4D97-AF65-F5344CB8AC3E}">
        <p14:creationId xmlns:p14="http://schemas.microsoft.com/office/powerpoint/2010/main" val="1763894571"/>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6" descr="palm sundaycontenemptyt.jpg"/>
          <p:cNvPicPr>
            <a:picLocks noChangeAspect="1"/>
          </p:cNvPicPr>
          <p:nvPr userDrawn="1"/>
        </p:nvPicPr>
        <p:blipFill>
          <a:blip r:embed="rId1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228600" y="76200"/>
            <a:ext cx="6858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Text Placeholder 2"/>
          <p:cNvSpPr>
            <a:spLocks noGrp="1"/>
          </p:cNvSpPr>
          <p:nvPr>
            <p:ph type="body" idx="1"/>
          </p:nvPr>
        </p:nvSpPr>
        <p:spPr bwMode="auto">
          <a:xfrm>
            <a:off x="457200" y="1371600"/>
            <a:ext cx="8229600" cy="475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Calibri" charset="0"/>
                <a:cs typeface="Arial" panose="020B0604020202020204" pitchFamily="34" charset="0"/>
              </a:defRPr>
            </a:lvl1pPr>
          </a:lstStyle>
          <a:p>
            <a:fld id="{3BA4472C-6186-C244-8827-F0E01B42753D}" type="datetimeFigureOut">
              <a:rPr lang="en-US" smtClean="0"/>
              <a:pPr/>
              <a:t>11/20/25</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Calibri" charset="0"/>
                <a:cs typeface="Arial" panose="020B0604020202020204" pitchFamily="34" charset="0"/>
              </a:defRPr>
            </a:lvl1pPr>
          </a:lstStyle>
          <a:p>
            <a:fld id="{BA8BE87D-6EF0-114D-BEC2-A820A72651B0}" type="slidenum">
              <a:rPr lang="en-US" smtClean="0"/>
              <a:pPr/>
              <a:t>‹#›</a:t>
            </a:fld>
            <a:endParaRPr lang="en-US" dirty="0"/>
          </a:p>
        </p:txBody>
      </p:sp>
    </p:spTree>
    <p:extLst>
      <p:ext uri="{BB962C8B-B14F-4D97-AF65-F5344CB8AC3E}">
        <p14:creationId xmlns:p14="http://schemas.microsoft.com/office/powerpoint/2010/main" val="2663049345"/>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Lst>
  <p:transition spd="slow">
    <p:fade/>
  </p:transition>
  <p:txStyles>
    <p:title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237735265"/>
      </p:ext>
    </p:extLst>
  </p:cSld>
  <p:clrMap bg1="lt1" tx1="dk1" bg2="lt2" tx2="dk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39" r:id="rId6"/>
    <p:sldLayoutId id="2147483740" r:id="rId7"/>
    <p:sldLayoutId id="2147483741" r:id="rId8"/>
    <p:sldLayoutId id="2147483742" r:id="rId9"/>
    <p:sldLayoutId id="2147483743" r:id="rId10"/>
    <p:sldLayoutId id="2147483744" r:id="rId11"/>
    <p:sldLayoutId id="2147483745" r:id="rId12"/>
    <p:sldLayoutId id="214748374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F0921CE0-09F0-C844-9567-91EE901B4A6D}" type="datetimeFigureOut">
              <a:rPr lang="en-US" smtClean="0">
                <a:solidFill>
                  <a:prstClr val="black">
                    <a:tint val="75000"/>
                  </a:prstClr>
                </a:solidFill>
              </a:rPr>
              <a:pPr/>
              <a:t>11/20/25</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EB521DE6-3A55-8940-8CE2-E7FB3B1EADE7}"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507022720"/>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 id="2147483759" r:id="rId12"/>
  </p:sldLayoutIdLst>
  <p:txStyles>
    <p:titleStyle>
      <a:lvl1pPr algn="ctr" defTabSz="457200" rtl="0" eaLnBrk="1" latinLnBrk="0" hangingPunct="1">
        <a:spcBef>
          <a:spcPct val="0"/>
        </a:spcBef>
        <a:buNone/>
        <a:defRPr sz="3600" b="1" i="0" kern="1200">
          <a:solidFill>
            <a:schemeClr val="bg1"/>
          </a:solidFill>
          <a:effectLst>
            <a:glow rad="190500">
              <a:schemeClr val="tx1">
                <a:alpha val="75000"/>
              </a:schemeClr>
            </a:glow>
            <a:outerShdw blurRad="50800" dist="38100" dir="2700000" algn="tl" rotWithShape="0">
              <a:srgbClr val="000000">
                <a:alpha val="43000"/>
              </a:srgbClr>
            </a:outerShdw>
          </a:effectLst>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1619374"/>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9.xml"/><Relationship Id="rId1" Type="http://schemas.openxmlformats.org/officeDocument/2006/relationships/slideLayout" Target="../slideLayouts/slideLayout166.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321.xml"/><Relationship Id="rId1" Type="http://schemas.openxmlformats.org/officeDocument/2006/relationships/tags" Target="../tags/tag7.xml"/><Relationship Id="rId5" Type="http://schemas.openxmlformats.org/officeDocument/2006/relationships/image" Target="../media/image110.jpeg"/><Relationship Id="rId4" Type="http://schemas.openxmlformats.org/officeDocument/2006/relationships/image" Target="../media/image109.jpg"/></Relationships>
</file>

<file path=ppt/slides/_rels/slide101.xml.rels><?xml version="1.0" encoding="UTF-8" standalone="yes"?>
<Relationships xmlns="http://schemas.openxmlformats.org/package/2006/relationships"><Relationship Id="rId8" Type="http://schemas.openxmlformats.org/officeDocument/2006/relationships/image" Target="../media/image114.emf"/><Relationship Id="rId3" Type="http://schemas.openxmlformats.org/officeDocument/2006/relationships/notesSlide" Target="../notesSlides/notesSlide84.xml"/><Relationship Id="rId7" Type="http://schemas.openxmlformats.org/officeDocument/2006/relationships/image" Target="../media/image113.emf"/><Relationship Id="rId2" Type="http://schemas.openxmlformats.org/officeDocument/2006/relationships/slideLayout" Target="../slideLayouts/slideLayout321.xml"/><Relationship Id="rId1" Type="http://schemas.openxmlformats.org/officeDocument/2006/relationships/tags" Target="../tags/tag8.xml"/><Relationship Id="rId6" Type="http://schemas.microsoft.com/office/2007/relationships/hdphoto" Target="../media/hdphoto7.wdp"/><Relationship Id="rId5" Type="http://schemas.openxmlformats.org/officeDocument/2006/relationships/image" Target="../media/image112.png"/><Relationship Id="rId10" Type="http://schemas.openxmlformats.org/officeDocument/2006/relationships/image" Target="../media/image116.emf"/><Relationship Id="rId4" Type="http://schemas.openxmlformats.org/officeDocument/2006/relationships/image" Target="../media/image111.jpg"/><Relationship Id="rId9" Type="http://schemas.openxmlformats.org/officeDocument/2006/relationships/image" Target="../media/image115.emf"/></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321.xml"/><Relationship Id="rId1" Type="http://schemas.openxmlformats.org/officeDocument/2006/relationships/tags" Target="../tags/tag9.xml"/><Relationship Id="rId4" Type="http://schemas.openxmlformats.org/officeDocument/2006/relationships/image" Target="../media/image117.jpeg"/></Relationships>
</file>

<file path=ppt/slides/_rels/slide103.xml.rels><?xml version="1.0" encoding="UTF-8" standalone="yes"?>
<Relationships xmlns="http://schemas.openxmlformats.org/package/2006/relationships"><Relationship Id="rId3" Type="http://schemas.openxmlformats.org/officeDocument/2006/relationships/audio" Target="../media/media1.wav"/><Relationship Id="rId7" Type="http://schemas.openxmlformats.org/officeDocument/2006/relationships/image" Target="../media/image119.png"/><Relationship Id="rId2" Type="http://schemas.microsoft.com/office/2007/relationships/media" Target="../media/media1.wav"/><Relationship Id="rId1" Type="http://schemas.openxmlformats.org/officeDocument/2006/relationships/tags" Target="../tags/tag10.xml"/><Relationship Id="rId6" Type="http://schemas.openxmlformats.org/officeDocument/2006/relationships/image" Target="../media/image118.jpeg"/><Relationship Id="rId5" Type="http://schemas.openxmlformats.org/officeDocument/2006/relationships/notesSlide" Target="../notesSlides/notesSlide86.xml"/><Relationship Id="rId4" Type="http://schemas.openxmlformats.org/officeDocument/2006/relationships/slideLayout" Target="../slideLayouts/slideLayout321.xml"/></Relationships>
</file>

<file path=ppt/slides/_rels/slide10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7.xml"/><Relationship Id="rId1" Type="http://schemas.openxmlformats.org/officeDocument/2006/relationships/slideLayout" Target="../slideLayouts/slideLayout17.xml"/></Relationships>
</file>

<file path=ppt/slides/_rels/slide105.xml.rels><?xml version="1.0" encoding="UTF-8" standalone="yes"?>
<Relationships xmlns="http://schemas.openxmlformats.org/package/2006/relationships"><Relationship Id="rId8" Type="http://schemas.microsoft.com/office/2007/relationships/hdphoto" Target="../media/hdphoto9.wdp"/><Relationship Id="rId3" Type="http://schemas.openxmlformats.org/officeDocument/2006/relationships/notesSlide" Target="../notesSlides/notesSlide88.xml"/><Relationship Id="rId7" Type="http://schemas.openxmlformats.org/officeDocument/2006/relationships/image" Target="../media/image123.png"/><Relationship Id="rId2" Type="http://schemas.openxmlformats.org/officeDocument/2006/relationships/slideLayout" Target="../slideLayouts/slideLayout316.xml"/><Relationship Id="rId1" Type="http://schemas.openxmlformats.org/officeDocument/2006/relationships/tags" Target="../tags/tag11.xml"/><Relationship Id="rId6" Type="http://schemas.microsoft.com/office/2007/relationships/hdphoto" Target="../media/hdphoto8.wdp"/><Relationship Id="rId5" Type="http://schemas.openxmlformats.org/officeDocument/2006/relationships/image" Target="../media/image122.png"/><Relationship Id="rId4" Type="http://schemas.openxmlformats.org/officeDocument/2006/relationships/image" Target="../media/image121.jpg"/></Relationships>
</file>

<file path=ppt/slides/_rels/slide106.xml.rels><?xml version="1.0" encoding="UTF-8" standalone="yes"?>
<Relationships xmlns="http://schemas.openxmlformats.org/package/2006/relationships"><Relationship Id="rId8" Type="http://schemas.microsoft.com/office/2007/relationships/hdphoto" Target="../media/hdphoto9.wdp"/><Relationship Id="rId3" Type="http://schemas.openxmlformats.org/officeDocument/2006/relationships/notesSlide" Target="../notesSlides/notesSlide89.xml"/><Relationship Id="rId7" Type="http://schemas.openxmlformats.org/officeDocument/2006/relationships/image" Target="../media/image123.png"/><Relationship Id="rId2" Type="http://schemas.openxmlformats.org/officeDocument/2006/relationships/slideLayout" Target="../slideLayouts/slideLayout316.xml"/><Relationship Id="rId1" Type="http://schemas.openxmlformats.org/officeDocument/2006/relationships/tags" Target="../tags/tag12.xml"/><Relationship Id="rId6" Type="http://schemas.microsoft.com/office/2007/relationships/hdphoto" Target="../media/hdphoto8.wdp"/><Relationship Id="rId5" Type="http://schemas.openxmlformats.org/officeDocument/2006/relationships/image" Target="../media/image122.png"/><Relationship Id="rId4" Type="http://schemas.openxmlformats.org/officeDocument/2006/relationships/image" Target="../media/image121.jpg"/></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321.xml"/><Relationship Id="rId1" Type="http://schemas.openxmlformats.org/officeDocument/2006/relationships/tags" Target="../tags/tag13.xml"/><Relationship Id="rId6" Type="http://schemas.microsoft.com/office/2007/relationships/hdphoto" Target="../media/hdphoto7.wdp"/><Relationship Id="rId5" Type="http://schemas.openxmlformats.org/officeDocument/2006/relationships/image" Target="../media/image112.png"/><Relationship Id="rId4" Type="http://schemas.openxmlformats.org/officeDocument/2006/relationships/image" Target="../media/image111.jpg"/></Relationships>
</file>

<file path=ppt/slides/_rels/slide10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1.xml"/><Relationship Id="rId1" Type="http://schemas.openxmlformats.org/officeDocument/2006/relationships/slideLayout" Target="../slideLayouts/slideLayout332.xml"/></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0.xml"/><Relationship Id="rId1" Type="http://schemas.openxmlformats.org/officeDocument/2006/relationships/slideLayout" Target="../slideLayouts/slideLayout247.xml"/></Relationships>
</file>

<file path=ppt/slides/_rels/slide11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11.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2.xml"/><Relationship Id="rId1" Type="http://schemas.openxmlformats.org/officeDocument/2006/relationships/slideLayout" Target="../slideLayouts/slideLayout343.xml"/></Relationships>
</file>

<file path=ppt/slides/_rels/slide11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3.xml"/><Relationship Id="rId1" Type="http://schemas.openxmlformats.org/officeDocument/2006/relationships/slideLayout" Target="../slideLayouts/slideLayout343.xml"/></Relationships>
</file>

<file path=ppt/slides/_rels/slide113.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343.xml"/></Relationships>
</file>

<file path=ppt/slides/_rels/slide114.xml.rels><?xml version="1.0" encoding="UTF-8" standalone="yes"?>
<Relationships xmlns="http://schemas.openxmlformats.org/package/2006/relationships"><Relationship Id="rId3" Type="http://schemas.openxmlformats.org/officeDocument/2006/relationships/image" Target="../media/image128.wmf"/><Relationship Id="rId2" Type="http://schemas.openxmlformats.org/officeDocument/2006/relationships/image" Target="../media/image127.wmf"/><Relationship Id="rId1" Type="http://schemas.openxmlformats.org/officeDocument/2006/relationships/slideLayout" Target="../slideLayouts/slideLayout343.xml"/><Relationship Id="rId6" Type="http://schemas.openxmlformats.org/officeDocument/2006/relationships/image" Target="../media/image131.wmf"/><Relationship Id="rId5" Type="http://schemas.openxmlformats.org/officeDocument/2006/relationships/image" Target="../media/image130.wmf"/><Relationship Id="rId4" Type="http://schemas.openxmlformats.org/officeDocument/2006/relationships/image" Target="../media/image129.wmf"/></Relationships>
</file>

<file path=ppt/slides/_rels/slide115.xml.rels><?xml version="1.0" encoding="UTF-8" standalone="yes"?>
<Relationships xmlns="http://schemas.openxmlformats.org/package/2006/relationships"><Relationship Id="rId3" Type="http://schemas.openxmlformats.org/officeDocument/2006/relationships/image" Target="../media/image129.wmf"/><Relationship Id="rId2" Type="http://schemas.openxmlformats.org/officeDocument/2006/relationships/image" Target="../media/image127.wmf"/><Relationship Id="rId1" Type="http://schemas.openxmlformats.org/officeDocument/2006/relationships/slideLayout" Target="../slideLayouts/slideLayout343.xml"/><Relationship Id="rId6" Type="http://schemas.openxmlformats.org/officeDocument/2006/relationships/image" Target="../media/image128.wmf"/><Relationship Id="rId5" Type="http://schemas.openxmlformats.org/officeDocument/2006/relationships/image" Target="../media/image131.wmf"/><Relationship Id="rId4" Type="http://schemas.openxmlformats.org/officeDocument/2006/relationships/image" Target="../media/image130.wmf"/></Relationships>
</file>

<file path=ppt/slides/_rels/slide116.xml.rels><?xml version="1.0" encoding="UTF-8" standalone="yes"?>
<Relationships xmlns="http://schemas.openxmlformats.org/package/2006/relationships"><Relationship Id="rId3" Type="http://schemas.openxmlformats.org/officeDocument/2006/relationships/image" Target="../media/image129.wmf"/><Relationship Id="rId2" Type="http://schemas.openxmlformats.org/officeDocument/2006/relationships/image" Target="../media/image128.wmf"/><Relationship Id="rId1" Type="http://schemas.openxmlformats.org/officeDocument/2006/relationships/slideLayout" Target="../slideLayouts/slideLayout343.xml"/><Relationship Id="rId5" Type="http://schemas.openxmlformats.org/officeDocument/2006/relationships/image" Target="../media/image131.wmf"/><Relationship Id="rId4" Type="http://schemas.openxmlformats.org/officeDocument/2006/relationships/image" Target="../media/image130.wmf"/></Relationships>
</file>

<file path=ppt/slides/_rels/slide117.xml.rels><?xml version="1.0" encoding="UTF-8" standalone="yes"?>
<Relationships xmlns="http://schemas.openxmlformats.org/package/2006/relationships"><Relationship Id="rId3" Type="http://schemas.openxmlformats.org/officeDocument/2006/relationships/image" Target="../media/image128.wmf"/><Relationship Id="rId2" Type="http://schemas.openxmlformats.org/officeDocument/2006/relationships/image" Target="../media/image127.wmf"/><Relationship Id="rId1" Type="http://schemas.openxmlformats.org/officeDocument/2006/relationships/slideLayout" Target="../slideLayouts/slideLayout343.xml"/><Relationship Id="rId6" Type="http://schemas.openxmlformats.org/officeDocument/2006/relationships/image" Target="../media/image131.wmf"/><Relationship Id="rId5" Type="http://schemas.openxmlformats.org/officeDocument/2006/relationships/image" Target="../media/image130.wmf"/><Relationship Id="rId4" Type="http://schemas.openxmlformats.org/officeDocument/2006/relationships/image" Target="../media/image129.wmf"/></Relationships>
</file>

<file path=ppt/slides/_rels/slide118.xml.rels><?xml version="1.0" encoding="UTF-8" standalone="yes"?>
<Relationships xmlns="http://schemas.openxmlformats.org/package/2006/relationships"><Relationship Id="rId3" Type="http://schemas.openxmlformats.org/officeDocument/2006/relationships/image" Target="../media/image128.wmf"/><Relationship Id="rId2" Type="http://schemas.openxmlformats.org/officeDocument/2006/relationships/image" Target="../media/image127.wmf"/><Relationship Id="rId1" Type="http://schemas.openxmlformats.org/officeDocument/2006/relationships/slideLayout" Target="../slideLayouts/slideLayout343.xml"/><Relationship Id="rId6" Type="http://schemas.openxmlformats.org/officeDocument/2006/relationships/image" Target="../media/image131.wmf"/><Relationship Id="rId5" Type="http://schemas.openxmlformats.org/officeDocument/2006/relationships/image" Target="../media/image130.wmf"/><Relationship Id="rId4" Type="http://schemas.openxmlformats.org/officeDocument/2006/relationships/image" Target="../media/image129.wmf"/></Relationships>
</file>

<file path=ppt/slides/_rels/slide11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2.xml"/></Relationships>
</file>

<file path=ppt/slides/_rels/slide12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94.xml"/><Relationship Id="rId1" Type="http://schemas.openxmlformats.org/officeDocument/2006/relationships/slideLayout" Target="../slideLayouts/slideLayout348.xml"/></Relationships>
</file>

<file path=ppt/slides/_rels/slide12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95.xml"/><Relationship Id="rId1" Type="http://schemas.openxmlformats.org/officeDocument/2006/relationships/slideLayout" Target="../slideLayouts/slideLayout349.xml"/></Relationships>
</file>

<file path=ppt/slides/_rels/slide122.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96.xml"/><Relationship Id="rId1" Type="http://schemas.openxmlformats.org/officeDocument/2006/relationships/slideLayout" Target="../slideLayouts/slideLayout349.xml"/></Relationships>
</file>

<file path=ppt/slides/_rels/slide12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97.xml"/><Relationship Id="rId1" Type="http://schemas.openxmlformats.org/officeDocument/2006/relationships/slideLayout" Target="../slideLayouts/slideLayout348.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68.xml"/></Relationships>
</file>

<file path=ppt/slides/_rels/slide12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2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12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99.xml"/><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00.xml"/><Relationship Id="rId1" Type="http://schemas.openxmlformats.org/officeDocument/2006/relationships/slideLayout" Target="../slideLayouts/slideLayout17.xml"/></Relationships>
</file>

<file path=ppt/slides/_rels/slide129.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01.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4.xml"/></Relationships>
</file>

<file path=ppt/slides/_rels/slide130.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02.xml"/><Relationship Id="rId1" Type="http://schemas.openxmlformats.org/officeDocument/2006/relationships/slideLayout" Target="../slideLayouts/slideLayout17.xml"/></Relationships>
</file>

<file path=ppt/slides/_rels/slide131.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03.xml"/><Relationship Id="rId1" Type="http://schemas.openxmlformats.org/officeDocument/2006/relationships/slideLayout" Target="../slideLayouts/slideLayout17.xml"/></Relationships>
</file>

<file path=ppt/slides/_rels/slide132.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04.xml"/><Relationship Id="rId1" Type="http://schemas.openxmlformats.org/officeDocument/2006/relationships/slideLayout" Target="../slideLayouts/slideLayout1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34.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05.xml"/><Relationship Id="rId1" Type="http://schemas.openxmlformats.org/officeDocument/2006/relationships/slideLayout" Target="../slideLayouts/slideLayout33.xml"/><Relationship Id="rId4" Type="http://schemas.openxmlformats.org/officeDocument/2006/relationships/image" Target="../media/image142.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2.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213.xml"/><Relationship Id="rId5" Type="http://schemas.openxmlformats.org/officeDocument/2006/relationships/image" Target="../media/image18.jpeg"/><Relationship Id="rId4" Type="http://schemas.openxmlformats.org/officeDocument/2006/relationships/image" Target="../media/image17.png"/></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xml"/><Relationship Id="rId1" Type="http://schemas.openxmlformats.org/officeDocument/2006/relationships/slideLayout" Target="../slideLayouts/slideLayout224.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6.xml"/><Relationship Id="rId1" Type="http://schemas.openxmlformats.org/officeDocument/2006/relationships/slideLayout" Target="../slideLayouts/slideLayout224.xml"/></Relationships>
</file>

<file path=ppt/slides/_rels/slide1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7.xml"/><Relationship Id="rId1" Type="http://schemas.openxmlformats.org/officeDocument/2006/relationships/slideLayout" Target="../slideLayouts/slideLayout245.xml"/></Relationships>
</file>

<file path=ppt/slides/_rels/slide19.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245.xml"/></Relationships>
</file>

<file path=ppt/slides/_rels/slide2.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139.xml"/></Relationships>
</file>

<file path=ppt/slides/_rels/slide2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8.xml"/><Relationship Id="rId1" Type="http://schemas.openxmlformats.org/officeDocument/2006/relationships/slideLayout" Target="../slideLayouts/slideLayout40.xml"/></Relationships>
</file>

<file path=ppt/slides/_rels/slide2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9.xml"/><Relationship Id="rId1" Type="http://schemas.openxmlformats.org/officeDocument/2006/relationships/slideLayout" Target="../slideLayouts/slideLayout386.xml"/><Relationship Id="rId4" Type="http://schemas.openxmlformats.org/officeDocument/2006/relationships/image" Target="../media/image24.emf"/></Relationships>
</file>

<file path=ppt/slides/_rels/slide2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34.xml"/><Relationship Id="rId4" Type="http://schemas.openxmlformats.org/officeDocument/2006/relationships/image" Target="../media/image27.jpg"/></Relationships>
</file>

<file path=ppt/slides/_rels/slide2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0.xml"/><Relationship Id="rId1" Type="http://schemas.openxmlformats.org/officeDocument/2006/relationships/slideLayout" Target="../slideLayouts/slideLayout99.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99.xml"/><Relationship Id="rId1" Type="http://schemas.openxmlformats.org/officeDocument/2006/relationships/themeOverride" Target="../theme/themeOverride2.xml"/><Relationship Id="rId4" Type="http://schemas.openxmlformats.org/officeDocument/2006/relationships/image" Target="../media/image29.jpeg"/></Relationships>
</file>

<file path=ppt/slides/_rels/slide2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2.xml"/><Relationship Id="rId1" Type="http://schemas.openxmlformats.org/officeDocument/2006/relationships/slideLayout" Target="../slideLayouts/slideLayout99.xml"/></Relationships>
</file>

<file path=ppt/slides/_rels/slide2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3.xml"/><Relationship Id="rId1" Type="http://schemas.openxmlformats.org/officeDocument/2006/relationships/slideLayout" Target="../slideLayouts/slideLayout99.xml"/></Relationships>
</file>

<file path=ppt/slides/_rels/slide28.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4.xml"/><Relationship Id="rId1" Type="http://schemas.openxmlformats.org/officeDocument/2006/relationships/slideLayout" Target="../slideLayouts/slideLayout99.xml"/></Relationships>
</file>

<file path=ppt/slides/_rels/slide2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5.xml"/><Relationship Id="rId1" Type="http://schemas.openxmlformats.org/officeDocument/2006/relationships/slideLayout" Target="../slideLayouts/slideLayout99.xml"/></Relationships>
</file>

<file path=ppt/slides/_rels/slide3.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xml"/><Relationship Id="rId1" Type="http://schemas.openxmlformats.org/officeDocument/2006/relationships/slideLayout" Target="../slideLayouts/slideLayout139.xml"/><Relationship Id="rId4" Type="http://schemas.openxmlformats.org/officeDocument/2006/relationships/image" Target="../media/image9.emf"/></Relationships>
</file>

<file path=ppt/slides/_rels/slide3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6.xml"/><Relationship Id="rId1" Type="http://schemas.openxmlformats.org/officeDocument/2006/relationships/slideLayout" Target="../slideLayouts/slideLayout99.xml"/></Relationships>
</file>

<file path=ppt/slides/_rels/slide3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7.xml"/><Relationship Id="rId1" Type="http://schemas.openxmlformats.org/officeDocument/2006/relationships/slideLayout" Target="../slideLayouts/slideLayout99.xml"/></Relationships>
</file>

<file path=ppt/slides/_rels/slide3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8.xml"/><Relationship Id="rId1" Type="http://schemas.openxmlformats.org/officeDocument/2006/relationships/slideLayout" Target="../slideLayouts/slideLayout99.xml"/></Relationships>
</file>

<file path=ppt/slides/_rels/slide3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9.xml"/><Relationship Id="rId1" Type="http://schemas.openxmlformats.org/officeDocument/2006/relationships/slideLayout" Target="../slideLayouts/slideLayout99.xml"/></Relationships>
</file>

<file path=ppt/slides/_rels/slide3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0.xml"/><Relationship Id="rId1" Type="http://schemas.openxmlformats.org/officeDocument/2006/relationships/slideLayout" Target="../slideLayouts/slideLayout99.xml"/></Relationships>
</file>

<file path=ppt/slides/_rels/slide3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31.xml"/><Relationship Id="rId1" Type="http://schemas.openxmlformats.org/officeDocument/2006/relationships/slideLayout" Target="../slideLayouts/slideLayout99.xml"/></Relationships>
</file>

<file path=ppt/slides/_rels/slide3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2.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3.xml"/><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4.xml"/><Relationship Id="rId1" Type="http://schemas.openxmlformats.org/officeDocument/2006/relationships/slideLayout" Target="../slideLayouts/slideLayout99.xml"/></Relationships>
</file>

<file path=ppt/slides/_rels/slide3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5.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48.xml"/><Relationship Id="rId1" Type="http://schemas.openxmlformats.org/officeDocument/2006/relationships/themeOverride" Target="../theme/themeOverride1.xml"/><Relationship Id="rId4" Type="http://schemas.openxmlformats.org/officeDocument/2006/relationships/image" Target="../media/image11.png"/></Relationships>
</file>

<file path=ppt/slides/_rels/slide4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6.xml"/><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7.xml"/><Relationship Id="rId1" Type="http://schemas.openxmlformats.org/officeDocument/2006/relationships/slideLayout" Target="../slideLayouts/slideLayout99.xml"/></Relationships>
</file>

<file path=ppt/slides/_rels/slide4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8.xml"/><Relationship Id="rId1" Type="http://schemas.openxmlformats.org/officeDocument/2006/relationships/slideLayout" Target="../slideLayouts/slideLayout99.xml"/></Relationships>
</file>

<file path=ppt/slides/_rels/slide43.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image" Target="../media/image46.jpeg"/><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47.jpeg"/><Relationship Id="rId1" Type="http://schemas.openxmlformats.org/officeDocument/2006/relationships/slideLayout" Target="../slideLayouts/slideLayout46.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9.xml"/><Relationship Id="rId1" Type="http://schemas.openxmlformats.org/officeDocument/2006/relationships/slideLayout" Target="../slideLayouts/slideLayout57.xml"/></Relationships>
</file>

<file path=ppt/slides/_rels/slide4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0.xml"/><Relationship Id="rId1" Type="http://schemas.openxmlformats.org/officeDocument/2006/relationships/slideLayout" Target="../slideLayouts/slideLayout58.xml"/><Relationship Id="rId4" Type="http://schemas.openxmlformats.org/officeDocument/2006/relationships/image" Target="../media/image50.png"/></Relationships>
</file>

<file path=ppt/slides/_rels/slide4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41.xml"/><Relationship Id="rId1" Type="http://schemas.openxmlformats.org/officeDocument/2006/relationships/slideLayout" Target="../slideLayouts/slideLayout68.xml"/><Relationship Id="rId4" Type="http://schemas.openxmlformats.org/officeDocument/2006/relationships/image" Target="../media/image52.png"/></Relationships>
</file>

<file path=ppt/slides/_rels/slide4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2.xml"/><Relationship Id="rId1" Type="http://schemas.openxmlformats.org/officeDocument/2006/relationships/slideLayout" Target="../slideLayouts/slideLayout57.xml"/><Relationship Id="rId4" Type="http://schemas.openxmlformats.org/officeDocument/2006/relationships/image" Target="../media/image20.jpeg"/></Relationships>
</file>

<file path=ppt/slides/_rels/slide4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3.xml"/><Relationship Id="rId1" Type="http://schemas.openxmlformats.org/officeDocument/2006/relationships/slideLayout" Target="../slideLayouts/slideLayout68.xml"/></Relationships>
</file>

<file path=ppt/slides/_rels/slide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4.xml"/><Relationship Id="rId1" Type="http://schemas.openxmlformats.org/officeDocument/2006/relationships/slideLayout" Target="../slideLayouts/slideLayout57.xml"/></Relationships>
</file>

<file path=ppt/slides/_rels/slide51.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image" Target="../media/image56.jpeg"/><Relationship Id="rId7" Type="http://schemas.openxmlformats.org/officeDocument/2006/relationships/image" Target="../media/image59.jpeg"/><Relationship Id="rId2" Type="http://schemas.openxmlformats.org/officeDocument/2006/relationships/notesSlide" Target="../notesSlides/notesSlide45.xml"/><Relationship Id="rId1" Type="http://schemas.openxmlformats.org/officeDocument/2006/relationships/slideLayout" Target="../slideLayouts/slideLayout111.xml"/><Relationship Id="rId6" Type="http://schemas.openxmlformats.org/officeDocument/2006/relationships/image" Target="../media/image58.jpeg"/><Relationship Id="rId11" Type="http://schemas.openxmlformats.org/officeDocument/2006/relationships/image" Target="../media/image63.emf"/><Relationship Id="rId5" Type="http://schemas.openxmlformats.org/officeDocument/2006/relationships/image" Target="../media/image9.emf"/><Relationship Id="rId10" Type="http://schemas.openxmlformats.org/officeDocument/2006/relationships/image" Target="../media/image62.emf"/><Relationship Id="rId4" Type="http://schemas.openxmlformats.org/officeDocument/2006/relationships/image" Target="../media/image57.jpeg"/><Relationship Id="rId9" Type="http://schemas.openxmlformats.org/officeDocument/2006/relationships/image" Target="../media/image61.gif"/></Relationships>
</file>

<file path=ppt/slides/_rels/slide5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6.xml"/><Relationship Id="rId1" Type="http://schemas.openxmlformats.org/officeDocument/2006/relationships/slideLayout" Target="../slideLayouts/slideLayout68.xml"/></Relationships>
</file>

<file path=ppt/slides/_rels/slide5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47.xml"/><Relationship Id="rId1" Type="http://schemas.openxmlformats.org/officeDocument/2006/relationships/slideLayout" Target="../slideLayouts/slideLayout82.xml"/></Relationships>
</file>

<file path=ppt/slides/_rels/slide54.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82.xml"/></Relationships>
</file>

<file path=ppt/slides/_rels/slide5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67.jpeg"/><Relationship Id="rId1" Type="http://schemas.openxmlformats.org/officeDocument/2006/relationships/slideLayout" Target="../slideLayouts/slideLayout93.xml"/><Relationship Id="rId4" Type="http://schemas.openxmlformats.org/officeDocument/2006/relationships/image" Target="../media/image27.jpg"/></Relationships>
</file>

<file path=ppt/slides/_rels/slide5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48.xml"/><Relationship Id="rId1" Type="http://schemas.openxmlformats.org/officeDocument/2006/relationships/slideLayout" Target="../slideLayouts/slideLayout265.xml"/></Relationships>
</file>

<file path=ppt/slides/_rels/slide58.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9.xml"/><Relationship Id="rId1" Type="http://schemas.openxmlformats.org/officeDocument/2006/relationships/slideLayout" Target="../slideLayouts/slideLayout265.xml"/></Relationships>
</file>

<file path=ppt/slides/_rels/slide5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0.xml"/><Relationship Id="rId1" Type="http://schemas.openxmlformats.org/officeDocument/2006/relationships/slideLayout" Target="../slideLayouts/slideLayout265.xml"/></Relationships>
</file>

<file path=ppt/slides/_rels/slide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5.xml"/><Relationship Id="rId1" Type="http://schemas.openxmlformats.org/officeDocument/2006/relationships/slideLayout" Target="../slideLayouts/slideLayout384.xml"/></Relationships>
</file>

<file path=ppt/slides/_rels/slide6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51.xml"/><Relationship Id="rId1" Type="http://schemas.openxmlformats.org/officeDocument/2006/relationships/slideLayout" Target="../slideLayouts/slideLayout386.xml"/><Relationship Id="rId4" Type="http://schemas.openxmlformats.org/officeDocument/2006/relationships/image" Target="../media/image24.emf"/></Relationships>
</file>

<file path=ppt/slides/_rels/slide6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52.xml"/><Relationship Id="rId1" Type="http://schemas.openxmlformats.org/officeDocument/2006/relationships/slideLayout" Target="../slideLayouts/slideLayout93.xml"/><Relationship Id="rId5" Type="http://schemas.openxmlformats.org/officeDocument/2006/relationships/image" Target="../media/image27.jpg"/><Relationship Id="rId4" Type="http://schemas.openxmlformats.org/officeDocument/2006/relationships/image" Target="../media/image26.jpeg"/></Relationships>
</file>

<file path=ppt/slides/_rels/slide62.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53.xml"/><Relationship Id="rId1" Type="http://schemas.openxmlformats.org/officeDocument/2006/relationships/slideLayout" Target="../slideLayouts/slideLayout124.xml"/></Relationships>
</file>

<file path=ppt/slides/_rels/slide63.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54.xml"/><Relationship Id="rId1" Type="http://schemas.openxmlformats.org/officeDocument/2006/relationships/slideLayout" Target="../slideLayouts/slideLayout124.xml"/></Relationships>
</file>

<file path=ppt/slides/_rels/slide6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5.xml"/><Relationship Id="rId1" Type="http://schemas.openxmlformats.org/officeDocument/2006/relationships/slideLayout" Target="../slideLayouts/slideLayout124.xml"/></Relationships>
</file>

<file path=ppt/slides/_rels/slide6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56.xml"/><Relationship Id="rId1" Type="http://schemas.openxmlformats.org/officeDocument/2006/relationships/slideLayout" Target="../slideLayouts/slideLayout124.xml"/></Relationships>
</file>

<file path=ppt/slides/_rels/slide6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7.xml"/><Relationship Id="rId1" Type="http://schemas.openxmlformats.org/officeDocument/2006/relationships/slideLayout" Target="../slideLayouts/slideLayout124.xml"/></Relationships>
</file>

<file path=ppt/slides/_rels/slide67.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58.xml"/><Relationship Id="rId1" Type="http://schemas.openxmlformats.org/officeDocument/2006/relationships/slideLayout" Target="../slideLayouts/slideLayout124.xml"/></Relationships>
</file>

<file path=ppt/slides/_rels/slide68.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9.xml"/><Relationship Id="rId1" Type="http://schemas.openxmlformats.org/officeDocument/2006/relationships/slideLayout" Target="../slideLayouts/slideLayout124.xml"/></Relationships>
</file>

<file path=ppt/slides/_rels/slide6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0.xml"/><Relationship Id="rId1" Type="http://schemas.openxmlformats.org/officeDocument/2006/relationships/slideLayout" Target="../slideLayouts/slideLayout124.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6.xml"/><Relationship Id="rId1" Type="http://schemas.openxmlformats.org/officeDocument/2006/relationships/slideLayout" Target="../slideLayouts/slideLayout117.xml"/></Relationships>
</file>

<file path=ppt/slides/_rels/slide7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61.xml"/><Relationship Id="rId1" Type="http://schemas.openxmlformats.org/officeDocument/2006/relationships/slideLayout" Target="../slideLayouts/slideLayout124.xml"/></Relationships>
</file>

<file path=ppt/slides/_rels/slide7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62.xml"/><Relationship Id="rId1" Type="http://schemas.openxmlformats.org/officeDocument/2006/relationships/slideLayout" Target="../slideLayouts/slideLayout124.xml"/></Relationships>
</file>

<file path=ppt/slides/_rels/slide72.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63.xml"/><Relationship Id="rId1" Type="http://schemas.openxmlformats.org/officeDocument/2006/relationships/slideLayout" Target="../slideLayouts/slideLayout124.xml"/></Relationships>
</file>

<file path=ppt/slides/_rels/slide73.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64.xml"/><Relationship Id="rId1" Type="http://schemas.openxmlformats.org/officeDocument/2006/relationships/slideLayout" Target="../slideLayouts/slideLayout124.xml"/></Relationships>
</file>

<file path=ppt/slides/_rels/slide7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5.xml"/><Relationship Id="rId1" Type="http://schemas.openxmlformats.org/officeDocument/2006/relationships/slideLayout" Target="../slideLayouts/slideLayout124.xml"/></Relationships>
</file>

<file path=ppt/slides/_rels/slide75.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66.xml"/><Relationship Id="rId1" Type="http://schemas.openxmlformats.org/officeDocument/2006/relationships/slideLayout" Target="../slideLayouts/slideLayout124.xml"/></Relationships>
</file>

<file path=ppt/slides/_rels/slide7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67.xml"/><Relationship Id="rId1" Type="http://schemas.openxmlformats.org/officeDocument/2006/relationships/slideLayout" Target="../slideLayouts/slideLayout124.xml"/></Relationships>
</file>

<file path=ppt/slides/_rels/slide7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68.xml"/><Relationship Id="rId1" Type="http://schemas.openxmlformats.org/officeDocument/2006/relationships/slideLayout" Target="../slideLayouts/slideLayout124.xml"/></Relationships>
</file>

<file path=ppt/slides/_rels/slide78.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image" Target="../media/image46.jpeg"/><Relationship Id="rId1" Type="http://schemas.openxmlformats.org/officeDocument/2006/relationships/slideLayout" Target="../slideLayouts/slideLayout34.xml"/></Relationships>
</file>

<file path=ppt/slides/_rels/slide7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7.xml"/><Relationship Id="rId1" Type="http://schemas.openxmlformats.org/officeDocument/2006/relationships/slideLayout" Target="../slideLayouts/slideLayout166.xml"/></Relationships>
</file>

<file path=ppt/slides/_rels/slide80.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9.xml"/><Relationship Id="rId1" Type="http://schemas.openxmlformats.org/officeDocument/2006/relationships/slideLayout" Target="../slideLayouts/slideLayout291.xml"/></Relationships>
</file>

<file path=ppt/slides/_rels/slide81.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70.xml"/><Relationship Id="rId1" Type="http://schemas.openxmlformats.org/officeDocument/2006/relationships/slideLayout" Target="../slideLayouts/slideLayout291.xml"/></Relationships>
</file>

<file path=ppt/slides/_rels/slide8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8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67.jpeg"/><Relationship Id="rId1" Type="http://schemas.openxmlformats.org/officeDocument/2006/relationships/slideLayout" Target="../slideLayouts/slideLayout93.xml"/><Relationship Id="rId4" Type="http://schemas.openxmlformats.org/officeDocument/2006/relationships/image" Target="../media/image27.jpg"/></Relationships>
</file>

<file path=ppt/slides/_rels/slide84.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71.xml"/><Relationship Id="rId1" Type="http://schemas.openxmlformats.org/officeDocument/2006/relationships/slideLayout" Target="../slideLayouts/slideLayout265.xml"/></Relationships>
</file>

<file path=ppt/slides/_rels/slide8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72.xml"/><Relationship Id="rId1" Type="http://schemas.openxmlformats.org/officeDocument/2006/relationships/slideLayout" Target="../slideLayouts/slideLayout265.xml"/></Relationships>
</file>

<file path=ppt/slides/_rels/slide86.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73.xml"/><Relationship Id="rId1" Type="http://schemas.openxmlformats.org/officeDocument/2006/relationships/slideLayout" Target="../slideLayouts/slideLayout265.xml"/></Relationships>
</file>

<file path=ppt/slides/_rels/slide87.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74.xml"/><Relationship Id="rId1" Type="http://schemas.openxmlformats.org/officeDocument/2006/relationships/slideLayout" Target="../slideLayouts/slideLayout265.xml"/></Relationships>
</file>

<file path=ppt/slides/_rels/slide88.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image" Target="../media/image46.jpeg"/><Relationship Id="rId1" Type="http://schemas.openxmlformats.org/officeDocument/2006/relationships/slideLayout" Target="../slideLayouts/slideLayout34.xml"/></Relationships>
</file>

<file path=ppt/slides/_rels/slide89.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47.jpeg"/><Relationship Id="rId1" Type="http://schemas.openxmlformats.org/officeDocument/2006/relationships/slideLayout" Target="../slideLayouts/slideLayout270.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155.xml"/><Relationship Id="rId4" Type="http://schemas.openxmlformats.org/officeDocument/2006/relationships/image" Target="../media/image15.jpeg"/></Relationships>
</file>

<file path=ppt/slides/_rels/slide9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9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5.xml"/><Relationship Id="rId1" Type="http://schemas.openxmlformats.org/officeDocument/2006/relationships/slideLayout" Target="../slideLayouts/slideLayout386.xml"/><Relationship Id="rId4" Type="http://schemas.openxmlformats.org/officeDocument/2006/relationships/image" Target="../media/image24.emf"/></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05.xml"/><Relationship Id="rId1" Type="http://schemas.openxmlformats.org/officeDocument/2006/relationships/tags" Target="../tags/tag1.xml"/><Relationship Id="rId5" Type="http://schemas.microsoft.com/office/2007/relationships/hdphoto" Target="../media/hdphoto1.wdp"/><Relationship Id="rId4" Type="http://schemas.openxmlformats.org/officeDocument/2006/relationships/image" Target="../media/image91.pn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77.xml"/><Relationship Id="rId7" Type="http://schemas.microsoft.com/office/2007/relationships/hdphoto" Target="../media/hdphoto2.wdp"/><Relationship Id="rId2" Type="http://schemas.openxmlformats.org/officeDocument/2006/relationships/slideLayout" Target="../slideLayouts/slideLayout321.xml"/><Relationship Id="rId1" Type="http://schemas.openxmlformats.org/officeDocument/2006/relationships/tags" Target="../tags/tag2.xml"/><Relationship Id="rId6" Type="http://schemas.openxmlformats.org/officeDocument/2006/relationships/image" Target="../media/image92.png"/><Relationship Id="rId5" Type="http://schemas.microsoft.com/office/2007/relationships/hdphoto" Target="../media/hdphoto1.wdp"/><Relationship Id="rId4" Type="http://schemas.openxmlformats.org/officeDocument/2006/relationships/image" Target="../media/image91.pn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321.xml"/><Relationship Id="rId1" Type="http://schemas.openxmlformats.org/officeDocument/2006/relationships/tags" Target="../tags/tag3.xml"/><Relationship Id="rId6" Type="http://schemas.microsoft.com/office/2007/relationships/hdphoto" Target="../media/hdphoto3.wdp"/><Relationship Id="rId5" Type="http://schemas.openxmlformats.org/officeDocument/2006/relationships/image" Target="../media/image94.png"/><Relationship Id="rId4" Type="http://schemas.openxmlformats.org/officeDocument/2006/relationships/image" Target="../media/image93.png"/></Relationships>
</file>

<file path=ppt/slides/_rels/slide96.xml.rels><?xml version="1.0" encoding="UTF-8" standalone="yes"?>
<Relationships xmlns="http://schemas.openxmlformats.org/package/2006/relationships"><Relationship Id="rId8" Type="http://schemas.openxmlformats.org/officeDocument/2006/relationships/image" Target="../media/image98.jpeg"/><Relationship Id="rId3" Type="http://schemas.openxmlformats.org/officeDocument/2006/relationships/notesSlide" Target="../notesSlides/notesSlide79.xml"/><Relationship Id="rId7" Type="http://schemas.openxmlformats.org/officeDocument/2006/relationships/image" Target="../media/image97.jpeg"/><Relationship Id="rId2" Type="http://schemas.openxmlformats.org/officeDocument/2006/relationships/slideLayout" Target="../slideLayouts/slideLayout321.xml"/><Relationship Id="rId1" Type="http://schemas.openxmlformats.org/officeDocument/2006/relationships/tags" Target="../tags/tag4.xml"/><Relationship Id="rId6" Type="http://schemas.microsoft.com/office/2007/relationships/hdphoto" Target="../media/hdphoto4.wdp"/><Relationship Id="rId5" Type="http://schemas.openxmlformats.org/officeDocument/2006/relationships/image" Target="../media/image96.png"/><Relationship Id="rId4" Type="http://schemas.openxmlformats.org/officeDocument/2006/relationships/image" Target="../media/image95.jpg"/></Relationships>
</file>

<file path=ppt/slides/_rels/slide97.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notesSlide" Target="../notesSlides/notesSlide80.xml"/><Relationship Id="rId7" Type="http://schemas.openxmlformats.org/officeDocument/2006/relationships/image" Target="../media/image102.png"/><Relationship Id="rId12" Type="http://schemas.microsoft.com/office/2007/relationships/hdphoto" Target="../media/hdphoto6.wdp"/><Relationship Id="rId2" Type="http://schemas.openxmlformats.org/officeDocument/2006/relationships/slideLayout" Target="../slideLayouts/slideLayout321.xml"/><Relationship Id="rId1" Type="http://schemas.openxmlformats.org/officeDocument/2006/relationships/tags" Target="../tags/tag5.xml"/><Relationship Id="rId6" Type="http://schemas.openxmlformats.org/officeDocument/2006/relationships/image" Target="../media/image101.png"/><Relationship Id="rId11" Type="http://schemas.openxmlformats.org/officeDocument/2006/relationships/image" Target="../media/image105.png"/><Relationship Id="rId5" Type="http://schemas.openxmlformats.org/officeDocument/2006/relationships/image" Target="../media/image100.png"/><Relationship Id="rId10" Type="http://schemas.microsoft.com/office/2007/relationships/hdphoto" Target="../media/hdphoto5.wdp"/><Relationship Id="rId4" Type="http://schemas.openxmlformats.org/officeDocument/2006/relationships/image" Target="../media/image99.png"/><Relationship Id="rId9" Type="http://schemas.openxmlformats.org/officeDocument/2006/relationships/image" Target="../media/image104.pn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321.xml"/><Relationship Id="rId1" Type="http://schemas.openxmlformats.org/officeDocument/2006/relationships/tags" Target="../tags/tag6.xml"/><Relationship Id="rId4" Type="http://schemas.openxmlformats.org/officeDocument/2006/relationships/image" Target="../media/image106.jpeg"/></Relationships>
</file>

<file path=ppt/slides/_rels/slide9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82.xml"/><Relationship Id="rId1" Type="http://schemas.openxmlformats.org/officeDocument/2006/relationships/slideLayout" Target="../slideLayouts/slideLayout315.xml"/><Relationship Id="rId4" Type="http://schemas.openxmlformats.org/officeDocument/2006/relationships/image" Target="../media/image10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descr="PalmSunday-Back1.jpg">
            <a:extLst>
              <a:ext uri="{FF2B5EF4-FFF2-40B4-BE49-F238E27FC236}">
                <a16:creationId xmlns:a16="http://schemas.microsoft.com/office/drawing/2014/main" id="{7767666E-062D-4B1C-9A09-84CEFEAFAEB7}"/>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التقديم الرسمي للملك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138-149</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130155" y="3199493"/>
            <a:ext cx="6878927"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يقدم المسيح نفسه رسمياً لإسرائيل باعتباره المسيا لكن اليهود تحدوا سلطته وأعلن الدينونة الوشيكة على الأمة لرفضه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7">
            <a:extLst>
              <a:ext uri="{FF2B5EF4-FFF2-40B4-BE49-F238E27FC236}">
                <a16:creationId xmlns:a16="http://schemas.microsoft.com/office/drawing/2014/main" id="{3CB61324-6322-41FC-AFF4-CCAD9C1573E2}"/>
              </a:ext>
            </a:extLst>
          </p:cNvPr>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تلخيص القسم معتمد على ج. دوايت بنتيكوست، تناغم أقوال وأعمال يسوع المسيح (جراند رابيدز: زوندرفان، 1981)</a:t>
            </a:r>
            <a:endPar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ED113F50-BFFF-63BF-10FF-F4CD644CB0C5}"/>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 BibleStudyDownloads.org</a:t>
            </a:r>
          </a:p>
        </p:txBody>
      </p:sp>
    </p:spTree>
    <p:extLst>
      <p:ext uri="{BB962C8B-B14F-4D97-AF65-F5344CB8AC3E}">
        <p14:creationId xmlns:p14="http://schemas.microsoft.com/office/powerpoint/2010/main" val="2408559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1219200" y="0"/>
            <a:ext cx="6629400" cy="1066800"/>
          </a:xfrm>
          <a:solidFill>
            <a:schemeClr val="bg1"/>
          </a:solidFill>
        </p:spPr>
        <p:txBody>
          <a:bodyPr/>
          <a:lstStyle/>
          <a:p>
            <a:pPr eaLnBrk="1" hangingPunct="1"/>
            <a:r>
              <a:rPr lang="ar-JO" sz="6000" b="1" kern="10" dirty="0">
                <a:ln w="12700" cap="sq">
                  <a:solidFill>
                    <a:srgbClr val="EAEAEA"/>
                  </a:solidFill>
                  <a:round/>
                  <a:headEnd type="none" w="sm" len="sm"/>
                  <a:tailEnd type="none" w="sm" len="sm"/>
                </a:ln>
                <a:solidFill>
                  <a:schemeClr val="tx1"/>
                </a:solidFill>
                <a:effectLst>
                  <a:outerShdw blurRad="63500" dist="38099" dir="2700000" sy="50000" kx="2115830" algn="bl" rotWithShape="0">
                    <a:srgbClr val="C0C0C0">
                      <a:alpha val="74997"/>
                    </a:srgbClr>
                  </a:outerShdw>
                </a:effectLst>
                <a:latin typeface="Arial" panose="020B0604020202020204" pitchFamily="34" charset="0"/>
                <a:ea typeface="Arial"/>
                <a:cs typeface="Arial" panose="020B0604020202020204" pitchFamily="34" charset="0"/>
              </a:rPr>
              <a:t>سبيين 70 سنة</a:t>
            </a:r>
            <a:endParaRPr kumimoji="0" lang="en-US" sz="6000" b="1" dirty="0">
              <a:solidFill>
                <a:schemeClr val="bg1"/>
              </a:solidFill>
              <a:latin typeface="Arial" panose="020B0604020202020204" pitchFamily="34" charset="0"/>
              <a:ea typeface="Osaka" charset="0"/>
              <a:cs typeface="Arial" panose="020B0604020202020204" pitchFamily="34" charset="0"/>
            </a:endParaRP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1" name="Text Box 4"/>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560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586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3" name="Rectangle 7"/>
          <p:cNvSpPr>
            <a:spLocks noChangeArrowheads="1"/>
          </p:cNvSpPr>
          <p:nvPr/>
        </p:nvSpPr>
        <p:spPr bwMode="auto">
          <a:xfrm>
            <a:off x="3061492" y="1322501"/>
            <a:ext cx="2057400" cy="712439"/>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سبي الشعب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45" name="Rectangle 9"/>
          <p:cNvSpPr>
            <a:spLocks noChangeArrowheads="1"/>
          </p:cNvSpPr>
          <p:nvPr/>
        </p:nvSpPr>
        <p:spPr bwMode="auto">
          <a:xfrm>
            <a:off x="5181600" y="2057400"/>
            <a:ext cx="83820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539</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6" name="Rectangle 10"/>
          <p:cNvSpPr>
            <a:spLocks noChangeArrowheads="1"/>
          </p:cNvSpPr>
          <p:nvPr/>
        </p:nvSpPr>
        <p:spPr bwMode="auto">
          <a:xfrm>
            <a:off x="6019798" y="2057400"/>
            <a:ext cx="83820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516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8" name="Rectangle 12"/>
          <p:cNvSpPr>
            <a:spLocks noChangeArrowheads="1"/>
          </p:cNvSpPr>
          <p:nvPr/>
        </p:nvSpPr>
        <p:spPr bwMode="auto">
          <a:xfrm>
            <a:off x="5334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605</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2" name="Rectangle 8">
            <a:extLst>
              <a:ext uri="{FF2B5EF4-FFF2-40B4-BE49-F238E27FC236}">
                <a16:creationId xmlns:a16="http://schemas.microsoft.com/office/drawing/2014/main" id="{D1C6DD6A-9B8B-B1E1-7B00-FAC15A2BE6D2}"/>
              </a:ext>
            </a:extLst>
          </p:cNvPr>
          <p:cNvSpPr>
            <a:spLocks noChangeArrowheads="1"/>
          </p:cNvSpPr>
          <p:nvPr/>
        </p:nvSpPr>
        <p:spPr bwMode="auto">
          <a:xfrm>
            <a:off x="4355976" y="4509119"/>
            <a:ext cx="2345432" cy="2232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السنة الأولى  من حكم داريوس المادي</a:t>
            </a:r>
          </a:p>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دا 9: 1</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a:t>
            </a:r>
          </a:p>
        </p:txBody>
      </p:sp>
      <p:sp>
        <p:nvSpPr>
          <p:cNvPr id="3" name="Line 13">
            <a:extLst>
              <a:ext uri="{FF2B5EF4-FFF2-40B4-BE49-F238E27FC236}">
                <a16:creationId xmlns:a16="http://schemas.microsoft.com/office/drawing/2014/main" id="{6DC726CC-CEE3-FA37-DABA-AB0131479374}"/>
              </a:ext>
            </a:extLst>
          </p:cNvPr>
          <p:cNvSpPr>
            <a:spLocks noChangeShapeType="1"/>
          </p:cNvSpPr>
          <p:nvPr/>
        </p:nvSpPr>
        <p:spPr bwMode="auto">
          <a:xfrm rot="16200000">
            <a:off x="5310268" y="4223489"/>
            <a:ext cx="724880" cy="0"/>
          </a:xfrm>
          <a:prstGeom prst="line">
            <a:avLst/>
          </a:prstGeom>
          <a:noFill/>
          <a:ln w="76200">
            <a:solidFill>
              <a:srgbClr val="FFFF00"/>
            </a:solidFill>
            <a:round/>
            <a:headEnd type="non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4" name="Rectangle 8">
            <a:extLst>
              <a:ext uri="{FF2B5EF4-FFF2-40B4-BE49-F238E27FC236}">
                <a16:creationId xmlns:a16="http://schemas.microsoft.com/office/drawing/2014/main" id="{10C9DB78-EFDF-192D-0C7B-0ADF56BF79A7}"/>
              </a:ext>
            </a:extLst>
          </p:cNvPr>
          <p:cNvSpPr>
            <a:spLocks noChangeArrowheads="1"/>
          </p:cNvSpPr>
          <p:nvPr/>
        </p:nvSpPr>
        <p:spPr bwMode="auto">
          <a:xfrm>
            <a:off x="-108520" y="4509119"/>
            <a:ext cx="2516410" cy="2232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سبي دانيال</a:t>
            </a:r>
            <a:b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b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دا 1: 1-6</a:t>
            </a:r>
            <a:r>
              <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a:t>
            </a:r>
          </a:p>
        </p:txBody>
      </p:sp>
      <p:sp>
        <p:nvSpPr>
          <p:cNvPr id="5" name="Line 13">
            <a:extLst>
              <a:ext uri="{FF2B5EF4-FFF2-40B4-BE49-F238E27FC236}">
                <a16:creationId xmlns:a16="http://schemas.microsoft.com/office/drawing/2014/main" id="{6886AE91-DD42-1B55-894E-50F9AE6CAABC}"/>
              </a:ext>
            </a:extLst>
          </p:cNvPr>
          <p:cNvSpPr>
            <a:spLocks noChangeShapeType="1"/>
          </p:cNvSpPr>
          <p:nvPr/>
        </p:nvSpPr>
        <p:spPr bwMode="auto">
          <a:xfrm rot="16200000">
            <a:off x="787245" y="4223488"/>
            <a:ext cx="724880" cy="0"/>
          </a:xfrm>
          <a:prstGeom prst="line">
            <a:avLst/>
          </a:prstGeom>
          <a:noFill/>
          <a:ln w="76200">
            <a:solidFill>
              <a:srgbClr val="FFFF00"/>
            </a:solidFill>
            <a:round/>
            <a:headEnd type="non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p:stCondLst>
                        <p:cond delay="indefinite"/>
                      </p:stCondLst>
                      <p:childTnLst>
                        <p:par>
                          <p:cTn id="45" fill="hold">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2"/>
                                        </p:tgtEl>
                                        <p:attrNameLst>
                                          <p:attrName>style.visibility</p:attrName>
                                        </p:attrNameLst>
                                      </p:cBhvr>
                                      <p:to>
                                        <p:strVal val="visible"/>
                                      </p:to>
                                    </p:set>
                                    <p:anim calcmode="lin" valueType="num">
                                      <p:cBhvr additive="base">
                                        <p:cTn id="48" dur="500" fill="hold"/>
                                        <p:tgtEl>
                                          <p:spTgt spid="2"/>
                                        </p:tgtEl>
                                        <p:attrNameLst>
                                          <p:attrName>ppt_x</p:attrName>
                                        </p:attrNameLst>
                                      </p:cBhvr>
                                      <p:tavLst>
                                        <p:tav tm="0">
                                          <p:val>
                                            <p:strVal val="0-#ppt_w/2"/>
                                          </p:val>
                                        </p:tav>
                                        <p:tav tm="100000">
                                          <p:val>
                                            <p:strVal val="#ppt_x"/>
                                          </p:val>
                                        </p:tav>
                                      </p:tavLst>
                                    </p:anim>
                                    <p:anim calcmode="lin" valueType="num">
                                      <p:cBhvr additive="base">
                                        <p:cTn id="49" dur="500" fill="hold"/>
                                        <p:tgtEl>
                                          <p:spTgt spid="2"/>
                                        </p:tgtEl>
                                        <p:attrNameLst>
                                          <p:attrName>ppt_y</p:attrName>
                                        </p:attrNameLst>
                                      </p:cBhvr>
                                      <p:tavLst>
                                        <p:tav tm="0">
                                          <p:val>
                                            <p:strVal val="#ppt_y"/>
                                          </p:val>
                                        </p:tav>
                                        <p:tav tm="100000">
                                          <p:val>
                                            <p:strVal val="#ppt_y"/>
                                          </p:val>
                                        </p:tav>
                                      </p:tavLst>
                                    </p:anim>
                                  </p:childTnLst>
                                </p:cTn>
                              </p:par>
                              <p:par>
                                <p:cTn id="50" presetID="22" presetClass="entr" presetSubtype="4"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wipe(down)">
                                      <p:cBhvr>
                                        <p:cTn id="52" dur="500"/>
                                        <p:tgtEl>
                                          <p:spTgt spid="3"/>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4"/>
                                        </p:tgtEl>
                                        <p:attrNameLst>
                                          <p:attrName>style.visibility</p:attrName>
                                        </p:attrNameLst>
                                      </p:cBhvr>
                                      <p:to>
                                        <p:strVal val="visible"/>
                                      </p:to>
                                    </p:set>
                                    <p:anim calcmode="lin" valueType="num">
                                      <p:cBhvr additive="base">
                                        <p:cTn id="57" dur="500" fill="hold"/>
                                        <p:tgtEl>
                                          <p:spTgt spid="4"/>
                                        </p:tgtEl>
                                        <p:attrNameLst>
                                          <p:attrName>ppt_x</p:attrName>
                                        </p:attrNameLst>
                                      </p:cBhvr>
                                      <p:tavLst>
                                        <p:tav tm="0">
                                          <p:val>
                                            <p:strVal val="0-#ppt_w/2"/>
                                          </p:val>
                                        </p:tav>
                                        <p:tav tm="100000">
                                          <p:val>
                                            <p:strVal val="#ppt_x"/>
                                          </p:val>
                                        </p:tav>
                                      </p:tavLst>
                                    </p:anim>
                                    <p:anim calcmode="lin" valueType="num">
                                      <p:cBhvr additive="base">
                                        <p:cTn id="58" dur="500" fill="hold"/>
                                        <p:tgtEl>
                                          <p:spTgt spid="4"/>
                                        </p:tgtEl>
                                        <p:attrNameLst>
                                          <p:attrName>ppt_y</p:attrName>
                                        </p:attrNameLst>
                                      </p:cBhvr>
                                      <p:tavLst>
                                        <p:tav tm="0">
                                          <p:val>
                                            <p:strVal val="#ppt_y"/>
                                          </p:val>
                                        </p:tav>
                                        <p:tav tm="100000">
                                          <p:val>
                                            <p:strVal val="#ppt_y"/>
                                          </p:val>
                                        </p:tav>
                                      </p:tavLst>
                                    </p:anim>
                                  </p:childTnLst>
                                </p:cTn>
                              </p:par>
                              <p:par>
                                <p:cTn id="59" presetID="22" presetClass="entr" presetSubtype="4" fill="hold" nodeType="withEffect">
                                  <p:stCondLst>
                                    <p:cond delay="0"/>
                                  </p:stCondLst>
                                  <p:childTnLst>
                                    <p:set>
                                      <p:cBhvr>
                                        <p:cTn id="60" dur="1" fill="hold">
                                          <p:stCondLst>
                                            <p:cond delay="0"/>
                                          </p:stCondLst>
                                        </p:cTn>
                                        <p:tgtEl>
                                          <p:spTgt spid="5"/>
                                        </p:tgtEl>
                                        <p:attrNameLst>
                                          <p:attrName>style.visibility</p:attrName>
                                        </p:attrNameLst>
                                      </p:cBhvr>
                                      <p:to>
                                        <p:strVal val="visible"/>
                                      </p:to>
                                    </p:set>
                                    <p:animEffect transition="in" filter="wipe(down)">
                                      <p:cBhvr>
                                        <p:cTn id="6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5" grpId="0" autoUpdateAnimBg="0"/>
      <p:bldP spid="14346" grpId="0" autoUpdateAnimBg="0"/>
      <p:bldP spid="14347" grpId="0" autoUpdateAnimBg="0"/>
      <p:bldP spid="14348" grpId="0" autoUpdateAnimBg="0"/>
      <p:bldP spid="2" grpId="0" autoUpdateAnimBg="0"/>
      <p:bldP spid="4" grpId="0"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2400" y="202389"/>
            <a:ext cx="8778240" cy="6477208"/>
          </a:xfrm>
          <a:prstGeom prst="rect">
            <a:avLst/>
          </a:prstGeom>
          <a:ln w="228600" cap="sq" cmpd="thickThin">
            <a:solidFill>
              <a:srgbClr val="000000"/>
            </a:solidFill>
            <a:prstDash val="solid"/>
            <a:miter lim="800000"/>
          </a:ln>
          <a:effectLst>
            <a:innerShdw blurRad="76200">
              <a:srgbClr val="000000"/>
            </a:innerShdw>
          </a:effectLst>
        </p:spPr>
      </p:pic>
      <p:pic>
        <p:nvPicPr>
          <p:cNvPr id="5125" name="Picture 9" descr="marriagesupper%2B7"/>
          <p:cNvPicPr>
            <a:picLocks noChangeAspect="1" noChangeArrowheads="1"/>
          </p:cNvPicPr>
          <p:nvPr/>
        </p:nvPicPr>
        <p:blipFill rotWithShape="1">
          <a:blip r:embed="rId5">
            <a:extLst>
              <a:ext uri="{28A0092B-C50C-407E-A947-70E740481C1C}">
                <a14:useLocalDpi xmlns:a14="http://schemas.microsoft.com/office/drawing/2010/main" val="0"/>
              </a:ext>
            </a:extLst>
          </a:blip>
          <a:srcRect t="5573"/>
          <a:stretch/>
        </p:blipFill>
        <p:spPr bwMode="auto">
          <a:xfrm>
            <a:off x="1371601" y="-77901"/>
            <a:ext cx="6633184" cy="670730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76200" y="735964"/>
            <a:ext cx="915814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رؤيا 19: 7، 9</a:t>
            </a:r>
            <a:endParaRPr kumimoji="0" lang="en-US"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endParaRPr>
          </a:p>
        </p:txBody>
      </p:sp>
      <p:sp>
        <p:nvSpPr>
          <p:cNvPr id="8" name="Oval 7">
            <a:extLst>
              <a:ext uri="{FF2B5EF4-FFF2-40B4-BE49-F238E27FC236}">
                <a16:creationId xmlns:a16="http://schemas.microsoft.com/office/drawing/2014/main" id="{7013EFFE-C8F7-4A09-B99B-2017EED74117}"/>
              </a:ext>
            </a:extLst>
          </p:cNvPr>
          <p:cNvSpPr/>
          <p:nvPr/>
        </p:nvSpPr>
        <p:spPr>
          <a:xfrm>
            <a:off x="502922" y="4800600"/>
            <a:ext cx="1737357" cy="1060737"/>
          </a:xfrm>
          <a:prstGeom prst="ellipse">
            <a:avLst/>
          </a:prstGeom>
          <a:solidFill>
            <a:srgbClr val="666699"/>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9" name="Group 8">
            <a:extLst>
              <a:ext uri="{FF2B5EF4-FFF2-40B4-BE49-F238E27FC236}">
                <a16:creationId xmlns:a16="http://schemas.microsoft.com/office/drawing/2014/main" id="{A95CAE65-FE07-4BF1-AE92-D7444B047962}"/>
              </a:ext>
            </a:extLst>
          </p:cNvPr>
          <p:cNvGrpSpPr/>
          <p:nvPr/>
        </p:nvGrpSpPr>
        <p:grpSpPr>
          <a:xfrm>
            <a:off x="-76200" y="3440993"/>
            <a:ext cx="4114800" cy="3376979"/>
            <a:chOff x="85813" y="3200400"/>
            <a:chExt cx="4114800" cy="3376979"/>
          </a:xfrm>
        </p:grpSpPr>
        <p:sp>
          <p:nvSpPr>
            <p:cNvPr id="2" name="Explosion: 8 Points 1">
              <a:extLst>
                <a:ext uri="{FF2B5EF4-FFF2-40B4-BE49-F238E27FC236}">
                  <a16:creationId xmlns:a16="http://schemas.microsoft.com/office/drawing/2014/main" id="{CF094B2E-3D65-481E-BD09-ADA4D304AE3B}"/>
                </a:ext>
              </a:extLst>
            </p:cNvPr>
            <p:cNvSpPr/>
            <p:nvPr/>
          </p:nvSpPr>
          <p:spPr>
            <a:xfrm>
              <a:off x="511344" y="3200400"/>
              <a:ext cx="3302062" cy="3376979"/>
            </a:xfrm>
            <a:prstGeom prst="irregularSeal1">
              <a:avLst/>
            </a:prstGeom>
            <a:solidFill>
              <a:srgbClr val="FF9966"/>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extBox 6"/>
            <p:cNvSpPr txBox="1"/>
            <p:nvPr/>
          </p:nvSpPr>
          <p:spPr>
            <a:xfrm>
              <a:off x="85813" y="4350278"/>
              <a:ext cx="4114800" cy="120032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الكثيرون مدعوون</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وُجِهت لهم الدعوة</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22: 14أ</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4" name="TextBox 13">
            <a:extLst>
              <a:ext uri="{FF2B5EF4-FFF2-40B4-BE49-F238E27FC236}">
                <a16:creationId xmlns:a16="http://schemas.microsoft.com/office/drawing/2014/main" id="{19B2564B-6437-46F1-BE3E-E39AB2FA7A05}"/>
              </a:ext>
            </a:extLst>
          </p:cNvPr>
          <p:cNvSpPr txBox="1"/>
          <p:nvPr/>
        </p:nvSpPr>
        <p:spPr>
          <a:xfrm>
            <a:off x="-90344" y="152400"/>
            <a:ext cx="9234344"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all" spc="0" normalizeH="0" baseline="0" noProof="0" dirty="0">
                <a:ln w="9525" cmpd="sng">
                  <a:solidFill>
                    <a:srgbClr val="000000"/>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يدعوك الله للحضور</a:t>
            </a:r>
            <a:endParaRPr kumimoji="0" lang="en-US" sz="3600" b="1" i="0" u="none" strike="noStrike" kern="1200" cap="all" spc="0" normalizeH="0" baseline="0" noProof="0" dirty="0">
              <a:ln w="9525" cmpd="sng">
                <a:solidFill>
                  <a:srgbClr val="000000"/>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1CDD08D9-04C5-4D53-A257-C5C559EFD0E6}"/>
              </a:ext>
            </a:extLst>
          </p:cNvPr>
          <p:cNvSpPr txBox="1"/>
          <p:nvPr/>
        </p:nvSpPr>
        <p:spPr>
          <a:xfrm>
            <a:off x="3396205" y="5715000"/>
            <a:ext cx="5595395"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قاعة الزفاف الإلهي ستكون ممتلئة</a:t>
            </a:r>
            <a:endPar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(مت 22: 10، 2 بط 3: 9)</a:t>
            </a:r>
            <a:endPar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2A2E5E7B-E397-4763-8E93-3E6BCAF07E89}"/>
              </a:ext>
            </a:extLst>
          </p:cNvPr>
          <p:cNvSpPr txBox="1"/>
          <p:nvPr/>
        </p:nvSpPr>
        <p:spPr>
          <a:xfrm>
            <a:off x="-90344" y="1229380"/>
            <a:ext cx="915814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a:t>
            </a:r>
            <a:r>
              <a:rPr kumimoji="0" lang="ar-JO"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لا تزال مستقبلية</a:t>
            </a:r>
            <a:r>
              <a:rPr kumimoji="0" lang="en-US"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a:t>
            </a:r>
          </a:p>
        </p:txBody>
      </p:sp>
      <p:grpSp>
        <p:nvGrpSpPr>
          <p:cNvPr id="11" name="Group 10">
            <a:extLst>
              <a:ext uri="{FF2B5EF4-FFF2-40B4-BE49-F238E27FC236}">
                <a16:creationId xmlns:a16="http://schemas.microsoft.com/office/drawing/2014/main" id="{2361BB15-A02D-4AE0-9C9A-31A52ABFF2A0}"/>
              </a:ext>
            </a:extLst>
          </p:cNvPr>
          <p:cNvGrpSpPr/>
          <p:nvPr/>
        </p:nvGrpSpPr>
        <p:grpSpPr>
          <a:xfrm>
            <a:off x="5486401" y="934540"/>
            <a:ext cx="3302062" cy="3376979"/>
            <a:chOff x="511344" y="3200400"/>
            <a:chExt cx="3302062" cy="3376979"/>
          </a:xfrm>
        </p:grpSpPr>
        <p:sp>
          <p:nvSpPr>
            <p:cNvPr id="12" name="Explosion: 8 Points 11">
              <a:extLst>
                <a:ext uri="{FF2B5EF4-FFF2-40B4-BE49-F238E27FC236}">
                  <a16:creationId xmlns:a16="http://schemas.microsoft.com/office/drawing/2014/main" id="{B29B9311-2046-4E88-94BA-898966FE4A30}"/>
                </a:ext>
              </a:extLst>
            </p:cNvPr>
            <p:cNvSpPr/>
            <p:nvPr/>
          </p:nvSpPr>
          <p:spPr>
            <a:xfrm>
              <a:off x="511344" y="3200400"/>
              <a:ext cx="3302062" cy="3376979"/>
            </a:xfrm>
            <a:prstGeom prst="irregularSeal1">
              <a:avLst/>
            </a:prstGeom>
            <a:solidFill>
              <a:srgbClr val="FF9966"/>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2398CCE0-E451-418C-B3FA-CBA5BA8D03E2}"/>
                </a:ext>
              </a:extLst>
            </p:cNvPr>
            <p:cNvSpPr txBox="1"/>
            <p:nvPr/>
          </p:nvSpPr>
          <p:spPr>
            <a:xfrm>
              <a:off x="1120943" y="4018460"/>
              <a:ext cx="2234363" cy="120032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القليلون مختارون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تجاوبوا</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22: 14ب</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grpSp>
      <p:sp>
        <p:nvSpPr>
          <p:cNvPr id="17" name="TextBox 16">
            <a:extLst>
              <a:ext uri="{FF2B5EF4-FFF2-40B4-BE49-F238E27FC236}">
                <a16:creationId xmlns:a16="http://schemas.microsoft.com/office/drawing/2014/main" id="{9A770A4D-FE1C-47CF-981B-9300B9825095}"/>
              </a:ext>
            </a:extLst>
          </p:cNvPr>
          <p:cNvSpPr txBox="1"/>
          <p:nvPr/>
        </p:nvSpPr>
        <p:spPr>
          <a:xfrm>
            <a:off x="13319" y="2163390"/>
            <a:ext cx="3596092" cy="138499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يوحنا 1: 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تيطس 2: 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رومية 1: 18-20</a:t>
            </a:r>
            <a:endPar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endParaRPr>
          </a:p>
        </p:txBody>
      </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p:cTn id="14" dur="1000" fill="hold"/>
                                        <p:tgtEl>
                                          <p:spTgt spid="16"/>
                                        </p:tgtEl>
                                        <p:attrNameLst>
                                          <p:attrName>ppt_w</p:attrName>
                                        </p:attrNameLst>
                                      </p:cBhvr>
                                      <p:tavLst>
                                        <p:tav tm="0">
                                          <p:val>
                                            <p:strVal val="#ppt_w*0.70"/>
                                          </p:val>
                                        </p:tav>
                                        <p:tav tm="100000">
                                          <p:val>
                                            <p:strVal val="#ppt_w"/>
                                          </p:val>
                                        </p:tav>
                                      </p:tavLst>
                                    </p:anim>
                                    <p:anim calcmode="lin" valueType="num">
                                      <p:cBhvr>
                                        <p:cTn id="15" dur="1000" fill="hold"/>
                                        <p:tgtEl>
                                          <p:spTgt spid="16"/>
                                        </p:tgtEl>
                                        <p:attrNameLst>
                                          <p:attrName>ppt_h</p:attrName>
                                        </p:attrNameLst>
                                      </p:cBhvr>
                                      <p:tavLst>
                                        <p:tav tm="0">
                                          <p:val>
                                            <p:strVal val="#ppt_h"/>
                                          </p:val>
                                        </p:tav>
                                        <p:tav tm="100000">
                                          <p:val>
                                            <p:strVal val="#ppt_h"/>
                                          </p:val>
                                        </p:tav>
                                      </p:tavLst>
                                    </p:anim>
                                    <p:animEffect transition="in" filter="fade">
                                      <p:cBhvr>
                                        <p:cTn id="16" dur="10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Effect transition="in" filter="fade">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up)">
                                      <p:cBhvr>
                                        <p:cTn id="28" dur="20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Effect transition="in" filter="fad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p:cTn id="40" dur="500" fill="hold"/>
                                        <p:tgtEl>
                                          <p:spTgt spid="15"/>
                                        </p:tgtEl>
                                        <p:attrNameLst>
                                          <p:attrName>ppt_w</p:attrName>
                                        </p:attrNameLst>
                                      </p:cBhvr>
                                      <p:tavLst>
                                        <p:tav tm="0">
                                          <p:val>
                                            <p:fltVal val="0"/>
                                          </p:val>
                                        </p:tav>
                                        <p:tav tm="100000">
                                          <p:val>
                                            <p:strVal val="#ppt_w"/>
                                          </p:val>
                                        </p:tav>
                                      </p:tavLst>
                                    </p:anim>
                                    <p:anim calcmode="lin" valueType="num">
                                      <p:cBhvr>
                                        <p:cTn id="41" dur="500" fill="hold"/>
                                        <p:tgtEl>
                                          <p:spTgt spid="15"/>
                                        </p:tgtEl>
                                        <p:attrNameLst>
                                          <p:attrName>ppt_h</p:attrName>
                                        </p:attrNameLst>
                                      </p:cBhvr>
                                      <p:tavLst>
                                        <p:tav tm="0">
                                          <p:val>
                                            <p:fltVal val="0"/>
                                          </p:val>
                                        </p:tav>
                                        <p:tav tm="100000">
                                          <p:val>
                                            <p:strVal val="#ppt_h"/>
                                          </p:val>
                                        </p:tav>
                                      </p:tavLst>
                                    </p:anim>
                                    <p:animEffect transition="in" filter="fade">
                                      <p:cBhvr>
                                        <p:cTn id="4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P spid="16" grpId="0"/>
      <p:bldP spid="1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rotWithShape="1">
          <a:blip r:embed="rId4">
            <a:extLst>
              <a:ext uri="{28A0092B-C50C-407E-A947-70E740481C1C}">
                <a14:useLocalDpi xmlns:a14="http://schemas.microsoft.com/office/drawing/2010/main" val="0"/>
              </a:ext>
            </a:extLst>
          </a:blip>
          <a:srcRect t="13999"/>
          <a:stretch/>
        </p:blipFill>
        <p:spPr>
          <a:xfrm>
            <a:off x="152400" y="200025"/>
            <a:ext cx="8775031" cy="6457949"/>
          </a:xfrm>
          <a:prstGeom prst="rect">
            <a:avLst/>
          </a:prstGeom>
          <a:ln w="228600" cap="sq" cmpd="thickThin">
            <a:solidFill>
              <a:srgbClr val="000000"/>
            </a:solidFill>
            <a:prstDash val="solid"/>
            <a:miter lim="800000"/>
          </a:ln>
          <a:effectLst>
            <a:innerShdw blurRad="76200">
              <a:srgbClr val="000000"/>
            </a:innerShdw>
          </a:effectLst>
        </p:spPr>
      </p:pic>
      <p:pic>
        <p:nvPicPr>
          <p:cNvPr id="16" name="Picture 4" descr="lwjas0042"/>
          <p:cNvPicPr>
            <a:picLocks noChangeAspect="1" noChangeArrowheads="1"/>
          </p:cNvPicPr>
          <p:nvPr/>
        </p:nvPicPr>
        <p:blipFill rotWithShape="1">
          <a:blip r:embed="rId5">
            <a:lum bright="12000"/>
            <a:extLst>
              <a:ext uri="{BEBA8EAE-BF5A-486C-A8C5-ECC9F3942E4B}">
                <a14:imgProps xmlns:a14="http://schemas.microsoft.com/office/drawing/2010/main">
                  <a14:imgLayer r:embed="rId6">
                    <a14:imgEffect>
                      <a14:backgroundRemoval t="0" b="100000" l="0" r="100000">
                        <a14:foregroundMark x1="83008" y1="92182" x2="84473" y2="99023"/>
                        <a14:foregroundMark x1="85645" y1="76710" x2="88281" y2="80782"/>
                        <a14:foregroundMark x1="26074" y1="32410" x2="21680" y2="36808"/>
                        <a14:foregroundMark x1="11719" y1="71336" x2="10547" y2="75081"/>
                        <a14:foregroundMark x1="46387" y1="5049" x2="50391" y2="4397"/>
                        <a14:backgroundMark x1="64648" y1="22964" x2="85254" y2="34853"/>
                        <a14:backgroundMark x1="59180" y1="18567" x2="92578" y2="10098"/>
                        <a14:backgroundMark x1="37012" y1="17264" x2="10742" y2="36156"/>
                        <a14:backgroundMark x1="44727" y1="1466" x2="53223" y2="2443"/>
                        <a14:backgroundMark x1="45996" y1="3094" x2="45996" y2="3094"/>
                      </a14:backgroundRemoval>
                    </a14:imgEffect>
                  </a14:imgLayer>
                </a14:imgProps>
              </a:ext>
              <a:ext uri="{28A0092B-C50C-407E-A947-70E740481C1C}">
                <a14:useLocalDpi xmlns:a14="http://schemas.microsoft.com/office/drawing/2010/main" val="0"/>
              </a:ext>
            </a:extLst>
          </a:blip>
          <a:srcRect l="6671" t="-4021" r="5688"/>
          <a:stretch/>
        </p:blipFill>
        <p:spPr bwMode="auto">
          <a:xfrm>
            <a:off x="1447800" y="1981200"/>
            <a:ext cx="6639697" cy="4724400"/>
          </a:xfrm>
          <a:prstGeom prst="rect">
            <a:avLst/>
          </a:prstGeom>
          <a:ln>
            <a:noFill/>
          </a:ln>
          <a:effectLst>
            <a:softEdge rad="3175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1" name="AutoShape 7"/>
          <p:cNvSpPr>
            <a:spLocks noChangeArrowheads="1"/>
          </p:cNvSpPr>
          <p:nvPr/>
        </p:nvSpPr>
        <p:spPr bwMode="auto">
          <a:xfrm>
            <a:off x="5701142" y="381000"/>
            <a:ext cx="3086380" cy="3200399"/>
          </a:xfrm>
          <a:prstGeom prst="cloudCallout">
            <a:avLst>
              <a:gd name="adj1" fmla="val -52037"/>
              <a:gd name="adj2" fmla="val 56648"/>
            </a:avLst>
          </a:prstGeom>
          <a:gradFill flip="none" rotWithShape="1">
            <a:gsLst>
              <a:gs pos="29000">
                <a:srgbClr val="FF0000">
                  <a:tint val="66000"/>
                  <a:satMod val="160000"/>
                </a:srgbClr>
              </a:gs>
              <a:gs pos="50000">
                <a:srgbClr val="FF0000">
                  <a:tint val="44500"/>
                  <a:satMod val="160000"/>
                </a:srgbClr>
              </a:gs>
              <a:gs pos="70000">
                <a:schemeClr val="bg1"/>
              </a:gs>
            </a:gsLst>
            <a:path path="circle">
              <a:fillToRect l="50000" t="50000" r="50000" b="50000"/>
            </a:path>
            <a:tileRect/>
          </a:gradFill>
          <a:ln>
            <a:solidFill>
              <a:schemeClr val="tx1"/>
            </a:solidFill>
            <a:headEnd/>
            <a:tailEnd/>
          </a:ln>
          <a:scene3d>
            <a:camera prst="orthographicFront"/>
            <a:lightRig rig="threePt" dir="t"/>
          </a:scene3d>
          <a:sp3d>
            <a:bevelT w="152400" h="50800" prst="softRound"/>
          </a:sp3d>
        </p:spPr>
        <p:style>
          <a:lnRef idx="1">
            <a:schemeClr val="accent2"/>
          </a:lnRef>
          <a:fillRef idx="2">
            <a:schemeClr val="accent2"/>
          </a:fillRef>
          <a:effectRef idx="1">
            <a:schemeClr val="accent2"/>
          </a:effectRef>
          <a:fontRef idx="minor">
            <a:schemeClr val="dk1"/>
          </a:fontRef>
        </p:style>
        <p:txBody>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pic>
        <p:nvPicPr>
          <p:cNvPr id="11272" name="Picture 8" descr="Man Prayi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02388" y="1905000"/>
            <a:ext cx="531812"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3" name="Picture 9" descr="Cross 045"/>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6781800" y="762000"/>
            <a:ext cx="1828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4" name="Picture 10" descr="Man Praying"/>
          <p:cNvPicPr>
            <a:picLocks noChangeAspect="1" noChangeArrowheads="1"/>
          </p:cNvPicPr>
          <p:nvPr/>
        </p:nvPicPr>
        <p:blipFill>
          <a:blip r:embed="rId9" cstate="print">
            <a:lum bright="70000" contrast="-70000"/>
            <a:extLst>
              <a:ext uri="{28A0092B-C50C-407E-A947-70E740481C1C}">
                <a14:useLocalDpi xmlns:a14="http://schemas.microsoft.com/office/drawing/2010/main" val="0"/>
              </a:ext>
            </a:extLst>
          </a:blip>
          <a:srcRect/>
          <a:stretch>
            <a:fillRect/>
          </a:stretch>
        </p:blipFill>
        <p:spPr bwMode="auto">
          <a:xfrm>
            <a:off x="6402388" y="1905000"/>
            <a:ext cx="531812"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5" name="Picture 11" descr="Cross 045"/>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6781800" y="762000"/>
            <a:ext cx="1828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6"/>
          <p:cNvSpPr txBox="1"/>
          <p:nvPr/>
        </p:nvSpPr>
        <p:spPr>
          <a:xfrm>
            <a:off x="0" y="5675293"/>
            <a:ext cx="9143999"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على الضيوف أن يرتدوا ملابس بيضاء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(أشعياء 61: 10)</a:t>
            </a:r>
            <a:endParaRPr kumimoji="0" lang="en-US"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18" name="TextBox 17"/>
          <p:cNvSpPr txBox="1"/>
          <p:nvPr/>
        </p:nvSpPr>
        <p:spPr>
          <a:xfrm>
            <a:off x="152401" y="836703"/>
            <a:ext cx="5548742"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     بر المسيح المحسوب</a:t>
            </a:r>
            <a:endPar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sp>
        <p:nvSpPr>
          <p:cNvPr id="14" name="TextBox 13"/>
          <p:cNvSpPr txBox="1"/>
          <p:nvPr/>
        </p:nvSpPr>
        <p:spPr>
          <a:xfrm>
            <a:off x="152400" y="338009"/>
            <a:ext cx="5548742"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2 كورنثوس 5: 21</a:t>
            </a:r>
            <a:endPar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sp>
        <p:nvSpPr>
          <p:cNvPr id="19" name="TextBox 18"/>
          <p:cNvSpPr txBox="1"/>
          <p:nvPr/>
        </p:nvSpPr>
        <p:spPr>
          <a:xfrm>
            <a:off x="-323057" y="1402259"/>
            <a:ext cx="6024197"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رؤيا 19: 8</a:t>
            </a:r>
            <a:endPar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sp>
        <p:nvSpPr>
          <p:cNvPr id="20" name="TextBox 19"/>
          <p:cNvSpPr txBox="1"/>
          <p:nvPr/>
        </p:nvSpPr>
        <p:spPr>
          <a:xfrm>
            <a:off x="862308" y="1876426"/>
            <a:ext cx="4315732" cy="523220"/>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أعمال المؤمن الصالحة</a:t>
            </a:r>
            <a:endPar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1000" fill="hold"/>
                                        <p:tgtEl>
                                          <p:spTgt spid="17"/>
                                        </p:tgtEl>
                                        <p:attrNameLst>
                                          <p:attrName>ppt_w</p:attrName>
                                        </p:attrNameLst>
                                      </p:cBhvr>
                                      <p:tavLst>
                                        <p:tav tm="0">
                                          <p:val>
                                            <p:strVal val="#ppt_w*0.70"/>
                                          </p:val>
                                        </p:tav>
                                        <p:tav tm="100000">
                                          <p:val>
                                            <p:strVal val="#ppt_w"/>
                                          </p:val>
                                        </p:tav>
                                      </p:tavLst>
                                    </p:anim>
                                    <p:anim calcmode="lin" valueType="num">
                                      <p:cBhvr>
                                        <p:cTn id="8" dur="1000" fill="hold"/>
                                        <p:tgtEl>
                                          <p:spTgt spid="17"/>
                                        </p:tgtEl>
                                        <p:attrNameLst>
                                          <p:attrName>ppt_h</p:attrName>
                                        </p:attrNameLst>
                                      </p:cBhvr>
                                      <p:tavLst>
                                        <p:tav tm="0">
                                          <p:val>
                                            <p:strVal val="#ppt_h"/>
                                          </p:val>
                                        </p:tav>
                                        <p:tav tm="100000">
                                          <p:val>
                                            <p:strVal val="#ppt_h"/>
                                          </p:val>
                                        </p:tav>
                                      </p:tavLst>
                                    </p:anim>
                                    <p:animEffect transition="in" filter="fade">
                                      <p:cBhvr>
                                        <p:cTn id="9" dur="10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20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left)">
                                      <p:cBhvr>
                                        <p:cTn id="19" dur="2000"/>
                                        <p:tgtEl>
                                          <p:spTgt spid="18"/>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1271"/>
                                        </p:tgtEl>
                                        <p:attrNameLst>
                                          <p:attrName>style.visibility</p:attrName>
                                        </p:attrNameLst>
                                      </p:cBhvr>
                                      <p:to>
                                        <p:strVal val="visible"/>
                                      </p:to>
                                    </p:set>
                                    <p:animEffect transition="in" filter="dissolve">
                                      <p:cBhvr>
                                        <p:cTn id="23" dur="2000"/>
                                        <p:tgtEl>
                                          <p:spTgt spid="11271"/>
                                        </p:tgtEl>
                                      </p:cBhvr>
                                    </p:animEffect>
                                  </p:childTnLst>
                                </p:cTn>
                              </p:par>
                              <p:par>
                                <p:cTn id="24" presetID="9" presetClass="entr" presetSubtype="0" fill="hold" nodeType="withEffect">
                                  <p:stCondLst>
                                    <p:cond delay="0"/>
                                  </p:stCondLst>
                                  <p:childTnLst>
                                    <p:set>
                                      <p:cBhvr>
                                        <p:cTn id="25" dur="1" fill="hold">
                                          <p:stCondLst>
                                            <p:cond delay="0"/>
                                          </p:stCondLst>
                                        </p:cTn>
                                        <p:tgtEl>
                                          <p:spTgt spid="11273"/>
                                        </p:tgtEl>
                                        <p:attrNameLst>
                                          <p:attrName>style.visibility</p:attrName>
                                        </p:attrNameLst>
                                      </p:cBhvr>
                                      <p:to>
                                        <p:strVal val="visible"/>
                                      </p:to>
                                    </p:set>
                                    <p:animEffect transition="in" filter="dissolve">
                                      <p:cBhvr>
                                        <p:cTn id="26" dur="2000"/>
                                        <p:tgtEl>
                                          <p:spTgt spid="11273"/>
                                        </p:tgtEl>
                                      </p:cBhvr>
                                    </p:animEffect>
                                  </p:childTnLst>
                                </p:cTn>
                              </p:par>
                              <p:par>
                                <p:cTn id="27" presetID="9" presetClass="entr" presetSubtype="0" fill="hold" nodeType="withEffect">
                                  <p:stCondLst>
                                    <p:cond delay="0"/>
                                  </p:stCondLst>
                                  <p:childTnLst>
                                    <p:set>
                                      <p:cBhvr>
                                        <p:cTn id="28" dur="1" fill="hold">
                                          <p:stCondLst>
                                            <p:cond delay="0"/>
                                          </p:stCondLst>
                                        </p:cTn>
                                        <p:tgtEl>
                                          <p:spTgt spid="11272"/>
                                        </p:tgtEl>
                                        <p:attrNameLst>
                                          <p:attrName>style.visibility</p:attrName>
                                        </p:attrNameLst>
                                      </p:cBhvr>
                                      <p:to>
                                        <p:strVal val="visible"/>
                                      </p:to>
                                    </p:set>
                                    <p:animEffect transition="in" filter="dissolve">
                                      <p:cBhvr>
                                        <p:cTn id="29" dur="2000"/>
                                        <p:tgtEl>
                                          <p:spTgt spid="11272"/>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1275"/>
                                        </p:tgtEl>
                                        <p:attrNameLst>
                                          <p:attrName>style.visibility</p:attrName>
                                        </p:attrNameLst>
                                      </p:cBhvr>
                                      <p:to>
                                        <p:strVal val="visible"/>
                                      </p:to>
                                    </p:set>
                                    <p:animEffect transition="in" filter="fade">
                                      <p:cBhvr>
                                        <p:cTn id="34" dur="2000"/>
                                        <p:tgtEl>
                                          <p:spTgt spid="1127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1274"/>
                                        </p:tgtEl>
                                        <p:attrNameLst>
                                          <p:attrName>style.visibility</p:attrName>
                                        </p:attrNameLst>
                                      </p:cBhvr>
                                      <p:to>
                                        <p:strVal val="visible"/>
                                      </p:to>
                                    </p:set>
                                    <p:animEffect transition="in" filter="fade">
                                      <p:cBhvr>
                                        <p:cTn id="39" dur="2000"/>
                                        <p:tgtEl>
                                          <p:spTgt spid="1127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wipe(left)">
                                      <p:cBhvr>
                                        <p:cTn id="44" dur="2000"/>
                                        <p:tgtEl>
                                          <p:spTgt spid="1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left)">
                                      <p:cBhvr>
                                        <p:cTn id="49"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1" grpId="0" animBg="1"/>
      <p:bldP spid="17" grpId="0"/>
      <p:bldP spid="18" grpId="0"/>
      <p:bldP spid="14" grpId="0"/>
      <p:bldP spid="19" grpId="0"/>
      <p:bldP spid="20"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6FD010A-F4CF-40D9-8F1B-6EEAD75676B6}"/>
              </a:ext>
            </a:extLst>
          </p:cNvPr>
          <p:cNvSpPr/>
          <p:nvPr/>
        </p:nvSpPr>
        <p:spPr>
          <a:xfrm>
            <a:off x="-2" y="0"/>
            <a:ext cx="9220201" cy="10668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1912A950-1C3E-4440-AE30-82A237EDAED4}"/>
              </a:ext>
            </a:extLst>
          </p:cNvPr>
          <p:cNvSpPr txBox="1"/>
          <p:nvPr/>
        </p:nvSpPr>
        <p:spPr>
          <a:xfrm>
            <a:off x="838198" y="112693"/>
            <a:ext cx="7543800"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Arial" panose="020B0604020202020204" pitchFamily="34" charset="0"/>
                <a:ea typeface="+mn-ea"/>
                <a:cs typeface="Arial" panose="020B0604020202020204" pitchFamily="34" charset="0"/>
              </a:rPr>
              <a:t>سينسكب غضب الله</a:t>
            </a:r>
            <a:endParaRPr kumimoji="0" lang="en-US"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Arial" panose="020B0604020202020204" pitchFamily="34" charset="0"/>
              <a:ea typeface="+mn-ea"/>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Arial" panose="020B0604020202020204" pitchFamily="34" charset="0"/>
                <a:ea typeface="+mn-ea"/>
                <a:cs typeface="Arial" panose="020B0604020202020204" pitchFamily="34" charset="0"/>
              </a:rPr>
              <a:t>(متى 24: 2، 25: 41)</a:t>
            </a:r>
            <a:endParaRPr kumimoji="0" lang="en-US"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Arial" panose="020B0604020202020204" pitchFamily="34" charset="0"/>
              <a:ea typeface="+mn-ea"/>
              <a:cs typeface="Arial" panose="020B0604020202020204" pitchFamily="34" charset="0"/>
            </a:endParaRPr>
          </a:p>
        </p:txBody>
      </p:sp>
      <p:pic>
        <p:nvPicPr>
          <p:cNvPr id="7" name="Picture 6">
            <a:extLst>
              <a:ext uri="{FF2B5EF4-FFF2-40B4-BE49-F238E27FC236}">
                <a16:creationId xmlns:a16="http://schemas.microsoft.com/office/drawing/2014/main" id="{BD2A4034-0D69-461B-9CBA-77CBA646B14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4884"/>
          <a:stretch/>
        </p:blipFill>
        <p:spPr>
          <a:xfrm>
            <a:off x="200979" y="1247672"/>
            <a:ext cx="8742042" cy="5381728"/>
          </a:xfrm>
          <a:prstGeom prst="rect">
            <a:avLst/>
          </a:prstGeom>
          <a:ln w="228600" cap="sq" cmpd="thickThin">
            <a:solidFill>
              <a:srgbClr val="000000"/>
            </a:solidFill>
            <a:prstDash val="solid"/>
            <a:miter lim="800000"/>
          </a:ln>
          <a:effectLst>
            <a:innerShdw blurRad="76200">
              <a:srgbClr val="000000"/>
            </a:innerShdw>
          </a:effectLst>
        </p:spPr>
      </p:pic>
    </p:spTree>
    <p:custDataLst>
      <p:tags r:id="rId1"/>
    </p:custDataLst>
    <p:extLst>
      <p:ext uri="{BB962C8B-B14F-4D97-AF65-F5344CB8AC3E}">
        <p14:creationId xmlns:p14="http://schemas.microsoft.com/office/powerpoint/2010/main" val="19498410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93" name="Picture 5" descr="very emotional photo. young man bawling in darkness Stock Photo - 5501283"/>
          <p:cNvPicPr>
            <a:picLocks noChangeAspect="1" noChangeArrowheads="1"/>
          </p:cNvPicPr>
          <p:nvPr/>
        </p:nvPicPr>
        <p:blipFill>
          <a:blip r:embed="rId6">
            <a:lum bright="-6000"/>
            <a:extLst>
              <a:ext uri="{28A0092B-C50C-407E-A947-70E740481C1C}">
                <a14:useLocalDpi xmlns:a14="http://schemas.microsoft.com/office/drawing/2010/main" val="0"/>
              </a:ext>
            </a:extLst>
          </a:blip>
          <a:srcRect l="16864" b="3999"/>
          <a:stretch>
            <a:fillRect/>
          </a:stretch>
        </p:blipFill>
        <p:spPr bwMode="auto">
          <a:xfrm>
            <a:off x="3345265" y="872634"/>
            <a:ext cx="2453470" cy="3353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4" name="Text Box 6"/>
          <p:cNvSpPr txBox="1">
            <a:spLocks noChangeArrowheads="1"/>
          </p:cNvSpPr>
          <p:nvPr/>
        </p:nvSpPr>
        <p:spPr bwMode="auto">
          <a:xfrm>
            <a:off x="2819400" y="685736"/>
            <a:ext cx="3581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لا احتفال لهم</a:t>
            </a:r>
            <a:endPar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12295" name="Text Box 7"/>
          <p:cNvSpPr txBox="1">
            <a:spLocks noChangeArrowheads="1"/>
          </p:cNvSpPr>
          <p:nvPr/>
        </p:nvSpPr>
        <p:spPr bwMode="auto">
          <a:xfrm>
            <a:off x="2819400" y="1219200"/>
            <a:ext cx="3581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لا استثناءات</a:t>
            </a:r>
            <a:endPar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12296" name="Text Box 8"/>
          <p:cNvSpPr txBox="1">
            <a:spLocks noChangeArrowheads="1"/>
          </p:cNvSpPr>
          <p:nvPr/>
        </p:nvSpPr>
        <p:spPr bwMode="auto">
          <a:xfrm>
            <a:off x="457200" y="4267573"/>
            <a:ext cx="86868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rPr>
              <a:t>كل شخص مسؤول عن قبول أو رفض دعوة الله إلى وليمة الزفاف</a:t>
            </a:r>
            <a:endParaRPr kumimoji="0" lang="en-US"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endParaRPr>
          </a:p>
        </p:txBody>
      </p:sp>
      <p:sp>
        <p:nvSpPr>
          <p:cNvPr id="12297" name="Text Box 9"/>
          <p:cNvSpPr txBox="1">
            <a:spLocks noChangeArrowheads="1"/>
          </p:cNvSpPr>
          <p:nvPr/>
        </p:nvSpPr>
        <p:spPr bwMode="auto">
          <a:xfrm>
            <a:off x="914400" y="4912676"/>
            <a:ext cx="82296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rPr>
              <a:t>اللامبالاة (متى 22: 5)</a:t>
            </a:r>
            <a:endParaRPr kumimoji="0" lang="en-US"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endParaRPr>
          </a:p>
        </p:txBody>
      </p:sp>
      <p:sp>
        <p:nvSpPr>
          <p:cNvPr id="12298" name="Text Box 10"/>
          <p:cNvSpPr txBox="1">
            <a:spLocks noChangeArrowheads="1"/>
          </p:cNvSpPr>
          <p:nvPr/>
        </p:nvSpPr>
        <p:spPr bwMode="auto">
          <a:xfrm>
            <a:off x="990600" y="5557779"/>
            <a:ext cx="8153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sym typeface="Wingdings"/>
              </a:rPr>
              <a:t></a:t>
            </a:r>
            <a:r>
              <a:rPr kumimoji="0" lang="ar-JO"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rPr>
              <a:t>التمرد (متى 22: 6)</a:t>
            </a:r>
            <a:endParaRPr kumimoji="0" lang="en-US"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endParaRPr>
          </a:p>
        </p:txBody>
      </p:sp>
      <p:sp>
        <p:nvSpPr>
          <p:cNvPr id="12299" name="Text Box 11"/>
          <p:cNvSpPr txBox="1">
            <a:spLocks noChangeArrowheads="1"/>
          </p:cNvSpPr>
          <p:nvPr/>
        </p:nvSpPr>
        <p:spPr bwMode="auto">
          <a:xfrm>
            <a:off x="990600" y="6106553"/>
            <a:ext cx="8153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sym typeface="Wingdings"/>
              </a:rPr>
              <a:t> </a:t>
            </a:r>
            <a:r>
              <a:rPr kumimoji="0" lang="ar-JO"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rPr>
              <a:t>البر الذاتي (متى 22: 12)</a:t>
            </a:r>
            <a:endParaRPr kumimoji="0" lang="en-US" altLang="en-US" sz="2800" b="1" i="0" u="none" strike="noStrike" kern="1200" cap="none" spc="0" normalizeH="0" baseline="0" noProof="0" dirty="0">
              <a:ln>
                <a:noFill/>
              </a:ln>
              <a:solidFill>
                <a:srgbClr val="FFFFCC"/>
              </a:solidFill>
              <a:effectLst/>
              <a:uLnTx/>
              <a:uFillTx/>
              <a:latin typeface="Arial" panose="020B0604020202020204" pitchFamily="34" charset="0"/>
              <a:ea typeface="+mn-ea"/>
              <a:cs typeface="Arial" panose="020B0604020202020204" pitchFamily="34" charset="0"/>
            </a:endParaRPr>
          </a:p>
        </p:txBody>
      </p:sp>
      <p:sp>
        <p:nvSpPr>
          <p:cNvPr id="12" name="Text Box 6"/>
          <p:cNvSpPr txBox="1">
            <a:spLocks noChangeArrowheads="1"/>
          </p:cNvSpPr>
          <p:nvPr/>
        </p:nvSpPr>
        <p:spPr bwMode="auto">
          <a:xfrm>
            <a:off x="-76200" y="142463"/>
            <a:ext cx="9296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ماذا حدث للذين لا يرتدون الملابس البيضاء؟</a:t>
            </a:r>
            <a:endParaRPr kumimoji="0" lang="en-US" altLang="en-US" sz="28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pic>
        <p:nvPicPr>
          <p:cNvPr id="3" name="scream4">
            <a:hlinkClick r:id="" action="ppaction://media"/>
            <a:extLst>
              <a:ext uri="{FF2B5EF4-FFF2-40B4-BE49-F238E27FC236}">
                <a16:creationId xmlns:a16="http://schemas.microsoft.com/office/drawing/2014/main" id="{2679EE99-7042-473C-B727-DEFF91DFAAA8}"/>
              </a:ext>
            </a:extLst>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6531131" y="1628299"/>
            <a:ext cx="609600" cy="609600"/>
          </a:xfrm>
          <a:prstGeom prst="rect">
            <a:avLst/>
          </a:prstGeom>
        </p:spPr>
      </p:pic>
      <p:grpSp>
        <p:nvGrpSpPr>
          <p:cNvPr id="2" name="Group 1"/>
          <p:cNvGrpSpPr/>
          <p:nvPr/>
        </p:nvGrpSpPr>
        <p:grpSpPr>
          <a:xfrm>
            <a:off x="6019800" y="456287"/>
            <a:ext cx="3048000" cy="3125113"/>
            <a:chOff x="5486400" y="1524000"/>
            <a:chExt cx="3345366" cy="2954926"/>
          </a:xfrm>
        </p:grpSpPr>
        <p:sp>
          <p:nvSpPr>
            <p:cNvPr id="7178" name="AutoShape 12"/>
            <p:cNvSpPr>
              <a:spLocks noChangeArrowheads="1"/>
            </p:cNvSpPr>
            <p:nvPr/>
          </p:nvSpPr>
          <p:spPr bwMode="auto">
            <a:xfrm>
              <a:off x="5486400" y="1524000"/>
              <a:ext cx="3345366" cy="2954926"/>
            </a:xfrm>
            <a:prstGeom prst="irregularSeal1">
              <a:avLst/>
            </a:prstGeom>
            <a:gradFill flip="none" rotWithShape="1">
              <a:gsLst>
                <a:gs pos="35000">
                  <a:srgbClr val="FFFF66"/>
                </a:gs>
                <a:gs pos="6000">
                  <a:srgbClr val="FFFFFF"/>
                </a:gs>
                <a:gs pos="56000">
                  <a:srgbClr val="FF9900"/>
                </a:gs>
              </a:gsLst>
              <a:path path="circle">
                <a:fillToRect l="50000" t="50000" r="50000" b="50000"/>
              </a:path>
              <a:tileRect/>
            </a:gradFill>
            <a:ln w="9525">
              <a:solidFill>
                <a:schemeClr val="tx1"/>
              </a:solidFill>
              <a:miter lim="800000"/>
              <a:headEnd/>
              <a:tailEnd/>
            </a:ln>
            <a:effectLst/>
            <a:scene3d>
              <a:camera prst="orthographicFront"/>
              <a:lightRig rig="threePt" dir="t"/>
            </a:scene3d>
            <a:sp3d>
              <a:bevelT w="152400" h="50800" prst="softRound"/>
            </a:sp3d>
          </p:spPr>
          <p:txBody>
            <a:bodyPr wrap="none" anchor="ct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79" name="Text Box 13"/>
            <p:cNvSpPr txBox="1">
              <a:spLocks noChangeArrowheads="1"/>
            </p:cNvSpPr>
            <p:nvPr/>
          </p:nvSpPr>
          <p:spPr bwMode="auto">
            <a:xfrm>
              <a:off x="6168483" y="2396663"/>
              <a:ext cx="1981200" cy="785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الرمي في   جهنم للأبد</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nodeType="withEffect">
                                  <p:stCondLst>
                                    <p:cond delay="0"/>
                                  </p:stCondLst>
                                  <p:childTnLst>
                                    <p:set>
                                      <p:cBhvr>
                                        <p:cTn id="6" dur="1" fill="hold">
                                          <p:stCondLst>
                                            <p:cond delay="0"/>
                                          </p:stCondLst>
                                        </p:cTn>
                                        <p:tgtEl>
                                          <p:spTgt spid="12293"/>
                                        </p:tgtEl>
                                        <p:attrNameLst>
                                          <p:attrName>style.visibility</p:attrName>
                                        </p:attrNameLst>
                                      </p:cBhvr>
                                      <p:to>
                                        <p:strVal val="visible"/>
                                      </p:to>
                                    </p:set>
                                    <p:animEffect transition="in" filter="wipe(down)">
                                      <p:cBhvr>
                                        <p:cTn id="7" dur="580">
                                          <p:stCondLst>
                                            <p:cond delay="0"/>
                                          </p:stCondLst>
                                        </p:cTn>
                                        <p:tgtEl>
                                          <p:spTgt spid="12293"/>
                                        </p:tgtEl>
                                      </p:cBhvr>
                                    </p:animEffect>
                                    <p:anim calcmode="lin" valueType="num">
                                      <p:cBhvr>
                                        <p:cTn id="8" dur="1822" tmFilter="0,0; 0.14,0.36; 0.43,0.73; 0.71,0.91; 1.0,1.0">
                                          <p:stCondLst>
                                            <p:cond delay="0"/>
                                          </p:stCondLst>
                                        </p:cTn>
                                        <p:tgtEl>
                                          <p:spTgt spid="1229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3"/>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3"/>
                                        </p:tgtEl>
                                      </p:cBhvr>
                                      <p:to x="100000" y="60000"/>
                                    </p:animScale>
                                    <p:animScale>
                                      <p:cBhvr>
                                        <p:cTn id="14" dur="166" decel="50000">
                                          <p:stCondLst>
                                            <p:cond delay="676"/>
                                          </p:stCondLst>
                                        </p:cTn>
                                        <p:tgtEl>
                                          <p:spTgt spid="12293"/>
                                        </p:tgtEl>
                                      </p:cBhvr>
                                      <p:to x="100000" y="100000"/>
                                    </p:animScale>
                                    <p:animScale>
                                      <p:cBhvr>
                                        <p:cTn id="15" dur="26">
                                          <p:stCondLst>
                                            <p:cond delay="1312"/>
                                          </p:stCondLst>
                                        </p:cTn>
                                        <p:tgtEl>
                                          <p:spTgt spid="12293"/>
                                        </p:tgtEl>
                                      </p:cBhvr>
                                      <p:to x="100000" y="80000"/>
                                    </p:animScale>
                                    <p:animScale>
                                      <p:cBhvr>
                                        <p:cTn id="16" dur="166" decel="50000">
                                          <p:stCondLst>
                                            <p:cond delay="1338"/>
                                          </p:stCondLst>
                                        </p:cTn>
                                        <p:tgtEl>
                                          <p:spTgt spid="12293"/>
                                        </p:tgtEl>
                                      </p:cBhvr>
                                      <p:to x="100000" y="100000"/>
                                    </p:animScale>
                                    <p:animScale>
                                      <p:cBhvr>
                                        <p:cTn id="17" dur="26">
                                          <p:stCondLst>
                                            <p:cond delay="1642"/>
                                          </p:stCondLst>
                                        </p:cTn>
                                        <p:tgtEl>
                                          <p:spTgt spid="12293"/>
                                        </p:tgtEl>
                                      </p:cBhvr>
                                      <p:to x="100000" y="90000"/>
                                    </p:animScale>
                                    <p:animScale>
                                      <p:cBhvr>
                                        <p:cTn id="18" dur="166" decel="50000">
                                          <p:stCondLst>
                                            <p:cond delay="1668"/>
                                          </p:stCondLst>
                                        </p:cTn>
                                        <p:tgtEl>
                                          <p:spTgt spid="12293"/>
                                        </p:tgtEl>
                                      </p:cBhvr>
                                      <p:to x="100000" y="100000"/>
                                    </p:animScale>
                                    <p:animScale>
                                      <p:cBhvr>
                                        <p:cTn id="19" dur="26">
                                          <p:stCondLst>
                                            <p:cond delay="1808"/>
                                          </p:stCondLst>
                                        </p:cTn>
                                        <p:tgtEl>
                                          <p:spTgt spid="12293"/>
                                        </p:tgtEl>
                                      </p:cBhvr>
                                      <p:to x="100000" y="95000"/>
                                    </p:animScale>
                                    <p:animScale>
                                      <p:cBhvr>
                                        <p:cTn id="20" dur="166" decel="50000">
                                          <p:stCondLst>
                                            <p:cond delay="1834"/>
                                          </p:stCondLst>
                                        </p:cTn>
                                        <p:tgtEl>
                                          <p:spTgt spid="12293"/>
                                        </p:tgtEl>
                                      </p:cBhvr>
                                      <p:to x="100000" y="100000"/>
                                    </p:animScale>
                                  </p:childTnLst>
                                </p:cTn>
                              </p:par>
                              <p:par>
                                <p:cTn id="21" presetID="1" presetClass="mediacall" presetSubtype="0" fill="hold" nodeType="withEffect">
                                  <p:stCondLst>
                                    <p:cond delay="0"/>
                                  </p:stCondLst>
                                  <p:childTnLst>
                                    <p:cmd type="call" cmd="playFrom(0.0)">
                                      <p:cBhvr>
                                        <p:cTn id="22" dur="3293" fill="hold"/>
                                        <p:tgtEl>
                                          <p:spTgt spid="3"/>
                                        </p:tgtEl>
                                      </p:cBhvr>
                                    </p:cmd>
                                  </p:childTnLst>
                                </p:cTn>
                              </p:par>
                            </p:childTnLst>
                          </p:cTn>
                        </p:par>
                      </p:childTnLst>
                    </p:cTn>
                  </p:par>
                  <p:par>
                    <p:cTn id="23" fill="hold">
                      <p:stCondLst>
                        <p:cond delay="indefinite"/>
                      </p:stCondLst>
                      <p:childTnLst>
                        <p:par>
                          <p:cTn id="24" fill="hold">
                            <p:stCondLst>
                              <p:cond delay="0"/>
                            </p:stCondLst>
                            <p:childTnLst>
                              <p:par>
                                <p:cTn id="25" presetID="53" presetClass="entr" presetSubtype="0" fill="hold" grpId="0" nodeType="clickEffect">
                                  <p:stCondLst>
                                    <p:cond delay="0"/>
                                  </p:stCondLst>
                                  <p:childTnLst>
                                    <p:set>
                                      <p:cBhvr>
                                        <p:cTn id="26" dur="1" fill="hold">
                                          <p:stCondLst>
                                            <p:cond delay="0"/>
                                          </p:stCondLst>
                                        </p:cTn>
                                        <p:tgtEl>
                                          <p:spTgt spid="12294"/>
                                        </p:tgtEl>
                                        <p:attrNameLst>
                                          <p:attrName>style.visibility</p:attrName>
                                        </p:attrNameLst>
                                      </p:cBhvr>
                                      <p:to>
                                        <p:strVal val="visible"/>
                                      </p:to>
                                    </p:set>
                                    <p:anim calcmode="lin" valueType="num">
                                      <p:cBhvr>
                                        <p:cTn id="27" dur="500" fill="hold"/>
                                        <p:tgtEl>
                                          <p:spTgt spid="12294"/>
                                        </p:tgtEl>
                                        <p:attrNameLst>
                                          <p:attrName>ppt_w</p:attrName>
                                        </p:attrNameLst>
                                      </p:cBhvr>
                                      <p:tavLst>
                                        <p:tav tm="0">
                                          <p:val>
                                            <p:fltVal val="0"/>
                                          </p:val>
                                        </p:tav>
                                        <p:tav tm="100000">
                                          <p:val>
                                            <p:strVal val="#ppt_w"/>
                                          </p:val>
                                        </p:tav>
                                      </p:tavLst>
                                    </p:anim>
                                    <p:anim calcmode="lin" valueType="num">
                                      <p:cBhvr>
                                        <p:cTn id="28" dur="500" fill="hold"/>
                                        <p:tgtEl>
                                          <p:spTgt spid="12294"/>
                                        </p:tgtEl>
                                        <p:attrNameLst>
                                          <p:attrName>ppt_h</p:attrName>
                                        </p:attrNameLst>
                                      </p:cBhvr>
                                      <p:tavLst>
                                        <p:tav tm="0">
                                          <p:val>
                                            <p:fltVal val="0"/>
                                          </p:val>
                                        </p:tav>
                                        <p:tav tm="100000">
                                          <p:val>
                                            <p:strVal val="#ppt_h"/>
                                          </p:val>
                                        </p:tav>
                                      </p:tavLst>
                                    </p:anim>
                                    <p:animEffect transition="in" filter="fade">
                                      <p:cBhvr>
                                        <p:cTn id="29" dur="500"/>
                                        <p:tgtEl>
                                          <p:spTgt spid="12294"/>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12295"/>
                                        </p:tgtEl>
                                        <p:attrNameLst>
                                          <p:attrName>style.visibility</p:attrName>
                                        </p:attrNameLst>
                                      </p:cBhvr>
                                      <p:to>
                                        <p:strVal val="visible"/>
                                      </p:to>
                                    </p:set>
                                    <p:anim calcmode="lin" valueType="num">
                                      <p:cBhvr>
                                        <p:cTn id="34" dur="500" fill="hold"/>
                                        <p:tgtEl>
                                          <p:spTgt spid="12295"/>
                                        </p:tgtEl>
                                        <p:attrNameLst>
                                          <p:attrName>ppt_w</p:attrName>
                                        </p:attrNameLst>
                                      </p:cBhvr>
                                      <p:tavLst>
                                        <p:tav tm="0">
                                          <p:val>
                                            <p:fltVal val="0"/>
                                          </p:val>
                                        </p:tav>
                                        <p:tav tm="100000">
                                          <p:val>
                                            <p:strVal val="#ppt_w"/>
                                          </p:val>
                                        </p:tav>
                                      </p:tavLst>
                                    </p:anim>
                                    <p:anim calcmode="lin" valueType="num">
                                      <p:cBhvr>
                                        <p:cTn id="35" dur="500" fill="hold"/>
                                        <p:tgtEl>
                                          <p:spTgt spid="12295"/>
                                        </p:tgtEl>
                                        <p:attrNameLst>
                                          <p:attrName>ppt_h</p:attrName>
                                        </p:attrNameLst>
                                      </p:cBhvr>
                                      <p:tavLst>
                                        <p:tav tm="0">
                                          <p:val>
                                            <p:fltVal val="0"/>
                                          </p:val>
                                        </p:tav>
                                        <p:tav tm="100000">
                                          <p:val>
                                            <p:strVal val="#ppt_h"/>
                                          </p:val>
                                        </p:tav>
                                      </p:tavLst>
                                    </p:anim>
                                    <p:animEffect transition="in" filter="fade">
                                      <p:cBhvr>
                                        <p:cTn id="36" dur="500"/>
                                        <p:tgtEl>
                                          <p:spTgt spid="12295"/>
                                        </p:tgtEl>
                                      </p:cBhvr>
                                    </p:animEffect>
                                  </p:childTnLst>
                                </p:cTn>
                              </p:par>
                            </p:childTnLst>
                          </p:cTn>
                        </p:par>
                      </p:childTnLst>
                    </p:cTn>
                  </p:par>
                  <p:par>
                    <p:cTn id="37" fill="hold">
                      <p:stCondLst>
                        <p:cond delay="indefinite"/>
                      </p:stCondLst>
                      <p:childTnLst>
                        <p:par>
                          <p:cTn id="38" fill="hold">
                            <p:stCondLst>
                              <p:cond delay="0"/>
                            </p:stCondLst>
                            <p:childTnLst>
                              <p:par>
                                <p:cTn id="39" presetID="55" presetClass="entr" presetSubtype="0" fill="hold" grpId="0" nodeType="clickEffect">
                                  <p:stCondLst>
                                    <p:cond delay="0"/>
                                  </p:stCondLst>
                                  <p:childTnLst>
                                    <p:set>
                                      <p:cBhvr>
                                        <p:cTn id="40" dur="1" fill="hold">
                                          <p:stCondLst>
                                            <p:cond delay="0"/>
                                          </p:stCondLst>
                                        </p:cTn>
                                        <p:tgtEl>
                                          <p:spTgt spid="12296"/>
                                        </p:tgtEl>
                                        <p:attrNameLst>
                                          <p:attrName>style.visibility</p:attrName>
                                        </p:attrNameLst>
                                      </p:cBhvr>
                                      <p:to>
                                        <p:strVal val="visible"/>
                                      </p:to>
                                    </p:set>
                                    <p:anim calcmode="lin" valueType="num">
                                      <p:cBhvr>
                                        <p:cTn id="41" dur="1000" fill="hold"/>
                                        <p:tgtEl>
                                          <p:spTgt spid="12296"/>
                                        </p:tgtEl>
                                        <p:attrNameLst>
                                          <p:attrName>ppt_w</p:attrName>
                                        </p:attrNameLst>
                                      </p:cBhvr>
                                      <p:tavLst>
                                        <p:tav tm="0">
                                          <p:val>
                                            <p:strVal val="#ppt_w*0.70"/>
                                          </p:val>
                                        </p:tav>
                                        <p:tav tm="100000">
                                          <p:val>
                                            <p:strVal val="#ppt_w"/>
                                          </p:val>
                                        </p:tav>
                                      </p:tavLst>
                                    </p:anim>
                                    <p:anim calcmode="lin" valueType="num">
                                      <p:cBhvr>
                                        <p:cTn id="42" dur="1000" fill="hold"/>
                                        <p:tgtEl>
                                          <p:spTgt spid="12296"/>
                                        </p:tgtEl>
                                        <p:attrNameLst>
                                          <p:attrName>ppt_h</p:attrName>
                                        </p:attrNameLst>
                                      </p:cBhvr>
                                      <p:tavLst>
                                        <p:tav tm="0">
                                          <p:val>
                                            <p:strVal val="#ppt_h"/>
                                          </p:val>
                                        </p:tav>
                                        <p:tav tm="100000">
                                          <p:val>
                                            <p:strVal val="#ppt_h"/>
                                          </p:val>
                                        </p:tav>
                                      </p:tavLst>
                                    </p:anim>
                                    <p:animEffect transition="in" filter="fade">
                                      <p:cBhvr>
                                        <p:cTn id="43" dur="1000"/>
                                        <p:tgtEl>
                                          <p:spTgt spid="12296"/>
                                        </p:tgtEl>
                                      </p:cBhvr>
                                    </p:animEffect>
                                  </p:childTnLst>
                                </p:cTn>
                              </p:par>
                            </p:childTnLst>
                          </p:cTn>
                        </p:par>
                        <p:par>
                          <p:cTn id="44" fill="hold">
                            <p:stCondLst>
                              <p:cond delay="1000"/>
                            </p:stCondLst>
                            <p:childTnLst>
                              <p:par>
                                <p:cTn id="45" presetID="22" presetClass="entr" presetSubtype="8" fill="hold" grpId="0" nodeType="afterEffect">
                                  <p:stCondLst>
                                    <p:cond delay="0"/>
                                  </p:stCondLst>
                                  <p:childTnLst>
                                    <p:set>
                                      <p:cBhvr>
                                        <p:cTn id="46" dur="1" fill="hold">
                                          <p:stCondLst>
                                            <p:cond delay="0"/>
                                          </p:stCondLst>
                                        </p:cTn>
                                        <p:tgtEl>
                                          <p:spTgt spid="12297"/>
                                        </p:tgtEl>
                                        <p:attrNameLst>
                                          <p:attrName>style.visibility</p:attrName>
                                        </p:attrNameLst>
                                      </p:cBhvr>
                                      <p:to>
                                        <p:strVal val="visible"/>
                                      </p:to>
                                    </p:set>
                                    <p:animEffect transition="in" filter="wipe(left)">
                                      <p:cBhvr>
                                        <p:cTn id="47" dur="2000"/>
                                        <p:tgtEl>
                                          <p:spTgt spid="1229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2298"/>
                                        </p:tgtEl>
                                        <p:attrNameLst>
                                          <p:attrName>style.visibility</p:attrName>
                                        </p:attrNameLst>
                                      </p:cBhvr>
                                      <p:to>
                                        <p:strVal val="visible"/>
                                      </p:to>
                                    </p:set>
                                    <p:animEffect transition="in" filter="wipe(left)">
                                      <p:cBhvr>
                                        <p:cTn id="52" dur="2000"/>
                                        <p:tgtEl>
                                          <p:spTgt spid="1229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2299"/>
                                        </p:tgtEl>
                                        <p:attrNameLst>
                                          <p:attrName>style.visibility</p:attrName>
                                        </p:attrNameLst>
                                      </p:cBhvr>
                                      <p:to>
                                        <p:strVal val="visible"/>
                                      </p:to>
                                    </p:set>
                                    <p:animEffect transition="in" filter="wipe(left)">
                                      <p:cBhvr>
                                        <p:cTn id="57" dur="2000"/>
                                        <p:tgtEl>
                                          <p:spTgt spid="1229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8" fill="hold" display="0">
                  <p:stCondLst>
                    <p:cond delay="indefinite"/>
                  </p:stCondLst>
                  <p:endCondLst>
                    <p:cond evt="onStopAudio" delay="0">
                      <p:tgtEl>
                        <p:sldTgt/>
                      </p:tgtEl>
                    </p:cond>
                  </p:endCondLst>
                </p:cTn>
                <p:tgtEl>
                  <p:spTgt spid="3"/>
                </p:tgtEl>
              </p:cMediaNode>
            </p:audio>
          </p:childTnLst>
        </p:cTn>
      </p:par>
    </p:tnLst>
    <p:bldLst>
      <p:bldP spid="12294" grpId="0"/>
      <p:bldP spid="12295" grpId="0"/>
      <p:bldP spid="12296" grpId="0"/>
      <p:bldP spid="12297" grpId="0"/>
      <p:bldP spid="12298" grpId="0"/>
      <p:bldP spid="12299"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graphicFrame>
            <p:nvGraphicFramePr>
              <p:cNvPr id="5" name="Table 4">
                <a:extLst>
                  <a:ext uri="{FF2B5EF4-FFF2-40B4-BE49-F238E27FC236}">
                    <a16:creationId xmlns:a16="http://schemas.microsoft.com/office/drawing/2014/main" id="{052204F7-6A92-726D-F2C2-BD17E8E32A55}"/>
                  </a:ext>
                </a:extLst>
              </p:cNvPr>
              <p:cNvGraphicFramePr>
                <a:graphicFrameLocks noGrp="1"/>
              </p:cNvGraphicFramePr>
              <p:nvPr>
                <p:extLst>
                  <p:ext uri="{D42A27DB-BD31-4B8C-83A1-F6EECF244321}">
                    <p14:modId xmlns:p14="http://schemas.microsoft.com/office/powerpoint/2010/main" val="1841078287"/>
                  </p:ext>
                </p:extLst>
              </p:nvPr>
            </p:nvGraphicFramePr>
            <p:xfrm>
              <a:off x="149289" y="951725"/>
              <a:ext cx="8756172" cy="5409319"/>
            </p:xfrm>
            <a:graphic>
              <a:graphicData uri="http://schemas.openxmlformats.org/drawingml/2006/table">
                <a:tbl>
                  <a:tblPr firstRow="1" bandRow="1">
                    <a:tableStyleId>{7E9639D4-E3E2-4D34-9284-5A2195B3D0D7}</a:tableStyleId>
                  </a:tblPr>
                  <a:tblGrid>
                    <a:gridCol w="1984311">
                      <a:extLst>
                        <a:ext uri="{9D8B030D-6E8A-4147-A177-3AD203B41FA5}">
                          <a16:colId xmlns:a16="http://schemas.microsoft.com/office/drawing/2014/main" val="4275194310"/>
                        </a:ext>
                      </a:extLst>
                    </a:gridCol>
                    <a:gridCol w="2393775">
                      <a:extLst>
                        <a:ext uri="{9D8B030D-6E8A-4147-A177-3AD203B41FA5}">
                          <a16:colId xmlns:a16="http://schemas.microsoft.com/office/drawing/2014/main" val="936814839"/>
                        </a:ext>
                      </a:extLst>
                    </a:gridCol>
                    <a:gridCol w="2189043">
                      <a:extLst>
                        <a:ext uri="{9D8B030D-6E8A-4147-A177-3AD203B41FA5}">
                          <a16:colId xmlns:a16="http://schemas.microsoft.com/office/drawing/2014/main" val="724019567"/>
                        </a:ext>
                      </a:extLst>
                    </a:gridCol>
                    <a:gridCol w="2189043">
                      <a:extLst>
                        <a:ext uri="{9D8B030D-6E8A-4147-A177-3AD203B41FA5}">
                          <a16:colId xmlns:a16="http://schemas.microsoft.com/office/drawing/2014/main" val="4096221106"/>
                        </a:ext>
                      </a:extLst>
                    </a:gridCol>
                  </a:tblGrid>
                  <a:tr h="82261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t>البُكَاءُ</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t>الظُّلْمَةِ الْخَارِجِيَّةِ</a:t>
                          </a:r>
                          <a:endParaRPr lang="ar-SA" sz="200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a:latin typeface="Arial" panose="020B0604020202020204" pitchFamily="34" charset="0"/>
                              <a:cs typeface="+mn-cs"/>
                            </a:rPr>
                            <a:t>أَتُونَ النَّارِ</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147689"/>
                      </a:ext>
                    </a:extLst>
                  </a:tr>
                  <a:tr h="573338">
                    <a:tc>
                      <a:txBody>
                        <a:bodyPr/>
                        <a:lstStyle/>
                        <a:p>
                          <a:pPr algn="ct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SA" sz="2000" b="1">
                              <a:solidFill>
                                <a:schemeClr val="tx1"/>
                              </a:solidFill>
                              <a:latin typeface="Arial" panose="020B0604020202020204" pitchFamily="34" charset="0"/>
                              <a:cs typeface="+mn-cs"/>
                            </a:rPr>
                            <a:t>متى ٨: ١٢</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06934163"/>
                      </a:ext>
                    </a:extLst>
                  </a:tr>
                  <a:tr h="5733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SA" sz="2000" b="1">
                              <a:solidFill>
                                <a:schemeClr val="tx1"/>
                              </a:solidFill>
                              <a:latin typeface="Arial" panose="020B0604020202020204" pitchFamily="34" charset="0"/>
                              <a:cs typeface="+mn-cs"/>
                            </a:rPr>
                            <a:t>متى ١٣: ٤٢</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52668"/>
                      </a:ext>
                    </a:extLst>
                  </a:tr>
                  <a:tr h="5733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١٣: ٥٠</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53437802"/>
                      </a:ext>
                    </a:extLst>
                  </a:tr>
                  <a:tr h="573338">
                    <a:tc>
                      <a:txBody>
                        <a:bodyPr/>
                        <a:lstStyle/>
                        <a:p>
                          <a:pPr algn="ct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٢٢: ١٣</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9791529"/>
                      </a:ext>
                    </a:extLst>
                  </a:tr>
                  <a:tr h="5733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٢٤: ٥١</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0393982"/>
                      </a:ext>
                    </a:extLst>
                  </a:tr>
                  <a:tr h="5733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٢٥: ٣٠</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51471704"/>
                      </a:ext>
                    </a:extLst>
                  </a:tr>
                  <a:tr h="5733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لوقا ١٣: ٢٨</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92313193"/>
                      </a:ext>
                    </a:extLst>
                  </a:tr>
                  <a:tr h="573338">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solidFill>
                                <a:schemeClr val="bg1"/>
                              </a:solidFill>
                              <a:latin typeface="Arial" panose="020B0604020202020204" pitchFamily="34" charset="0"/>
                              <a:cs typeface="+mn-cs"/>
                            </a:rPr>
                            <a:t>حِرْمَان مِنَ الأُجْرَة</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solidFill>
                                <a:schemeClr val="bg1"/>
                              </a:solidFill>
                              <a:latin typeface="Arial" panose="020B0604020202020204" pitchFamily="34" charset="0"/>
                              <a:cs typeface="+mn-cs"/>
                            </a:rPr>
                            <a:t>بُحَيْرَةِ النَّارِ</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endParaRPr lang="en-US" sz="20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391770187"/>
                      </a:ext>
                    </a:extLst>
                  </a:tr>
                </a:tbl>
              </a:graphicData>
            </a:graphic>
          </p:graphicFrame>
        </mc:Choice>
        <mc:Fallback>
          <p:graphicFrame>
            <p:nvGraphicFramePr>
              <p:cNvPr id="5" name="Table 4">
                <a:extLst>
                  <a:ext uri="{FF2B5EF4-FFF2-40B4-BE49-F238E27FC236}">
                    <a16:creationId xmlns:a16="http://schemas.microsoft.com/office/drawing/2014/main" id="{052204F7-6A92-726D-F2C2-BD17E8E32A55}"/>
                  </a:ext>
                </a:extLst>
              </p:cNvPr>
              <p:cNvGraphicFramePr>
                <a:graphicFrameLocks noGrp="1"/>
              </p:cNvGraphicFramePr>
              <p:nvPr>
                <p:extLst>
                  <p:ext uri="{D42A27DB-BD31-4B8C-83A1-F6EECF244321}">
                    <p14:modId xmlns:p14="http://schemas.microsoft.com/office/powerpoint/2010/main" val="1841078287"/>
                  </p:ext>
                </p:extLst>
              </p:nvPr>
            </p:nvGraphicFramePr>
            <p:xfrm>
              <a:off x="149289" y="951725"/>
              <a:ext cx="8756172" cy="5409319"/>
            </p:xfrm>
            <a:graphic>
              <a:graphicData uri="http://schemas.openxmlformats.org/drawingml/2006/table">
                <a:tbl>
                  <a:tblPr firstRow="1" bandRow="1">
                    <a:tableStyleId>{7E9639D4-E3E2-4D34-9284-5A2195B3D0D7}</a:tableStyleId>
                  </a:tblPr>
                  <a:tblGrid>
                    <a:gridCol w="1984311">
                      <a:extLst>
                        <a:ext uri="{9D8B030D-6E8A-4147-A177-3AD203B41FA5}">
                          <a16:colId xmlns:a16="http://schemas.microsoft.com/office/drawing/2014/main" val="4275194310"/>
                        </a:ext>
                      </a:extLst>
                    </a:gridCol>
                    <a:gridCol w="2393775">
                      <a:extLst>
                        <a:ext uri="{9D8B030D-6E8A-4147-A177-3AD203B41FA5}">
                          <a16:colId xmlns:a16="http://schemas.microsoft.com/office/drawing/2014/main" val="936814839"/>
                        </a:ext>
                      </a:extLst>
                    </a:gridCol>
                    <a:gridCol w="2189043">
                      <a:extLst>
                        <a:ext uri="{9D8B030D-6E8A-4147-A177-3AD203B41FA5}">
                          <a16:colId xmlns:a16="http://schemas.microsoft.com/office/drawing/2014/main" val="724019567"/>
                        </a:ext>
                      </a:extLst>
                    </a:gridCol>
                    <a:gridCol w="2189043">
                      <a:extLst>
                        <a:ext uri="{9D8B030D-6E8A-4147-A177-3AD203B41FA5}">
                          <a16:colId xmlns:a16="http://schemas.microsoft.com/office/drawing/2014/main" val="4096221106"/>
                        </a:ext>
                      </a:extLst>
                    </a:gridCol>
                  </a:tblGrid>
                  <a:tr h="82261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t>البُكَاءُ</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t>الظُّلْمَةِ الْخَارِجِيَّةِ</a:t>
                          </a:r>
                          <a:endParaRPr lang="ar-SA" sz="200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a:latin typeface="Arial" panose="020B0604020202020204" pitchFamily="34" charset="0"/>
                              <a:cs typeface="+mn-cs"/>
                            </a:rPr>
                            <a:t>أَتُونَ النَّارِ</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2000">
                            <a:latin typeface="Arial" panose="020B0604020202020204" pitchFamily="34" charset="0"/>
                            <a:cs typeface="Arial" panose="020B0604020202020204" pitchFamily="34" charset="0"/>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147689"/>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144444" r="-340127" b="-708889"/>
                          </a:stretch>
                        </a:blip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83598" t="-144444" r="-182540" b="-708889"/>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SA" sz="2000" b="1">
                              <a:solidFill>
                                <a:schemeClr val="tx1"/>
                              </a:solidFill>
                              <a:latin typeface="Arial" panose="020B0604020202020204" pitchFamily="34" charset="0"/>
                              <a:cs typeface="+mn-cs"/>
                            </a:rPr>
                            <a:t>متى ٨: ١٢</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06934163"/>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244444" r="-340127" b="-608889"/>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201744" t="-244444" r="-100581" b="-608889"/>
                          </a:stretch>
                        </a:blipFill>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SA" sz="2000" b="1">
                              <a:solidFill>
                                <a:schemeClr val="tx1"/>
                              </a:solidFill>
                              <a:latin typeface="Arial" panose="020B0604020202020204" pitchFamily="34" charset="0"/>
                              <a:cs typeface="+mn-cs"/>
                            </a:rPr>
                            <a:t>متى ١٣: ٤٢</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52668"/>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336957" r="-340127" b="-495652"/>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201744" t="-336957" r="-100581" b="-495652"/>
                          </a:stretch>
                        </a:blipFill>
                      </a:tcPr>
                    </a:tc>
                    <a:tc>
                      <a:txBody>
                        <a:bodyPr/>
                        <a:lstStyle/>
                        <a:p>
                          <a:pPr algn="r" rtl="1"/>
                          <a:r>
                            <a:rPr lang="ar-SA" sz="2000" b="1">
                              <a:solidFill>
                                <a:schemeClr val="tx1"/>
                              </a:solidFill>
                              <a:latin typeface="Arial" panose="020B0604020202020204" pitchFamily="34" charset="0"/>
                              <a:cs typeface="+mn-cs"/>
                            </a:rPr>
                            <a:t>متى ١٣: ٥٠</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53437802"/>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446667" r="-340127" b="-406667"/>
                          </a:stretch>
                        </a:blip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83598" t="-446667" r="-182540" b="-406667"/>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٢٢: ١٣</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9791529"/>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546667" r="-340127" b="-306667"/>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٢٤: ٥١</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0393982"/>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637" t="-646667" r="-340127" b="-206667"/>
                          </a:stretch>
                        </a:blip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83598" t="-646667" r="-182540" b="-206667"/>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متى ٢٥: ٣٠</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51471704"/>
                      </a:ext>
                    </a:extLst>
                  </a:tr>
                  <a:tr h="573338">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637" t="-730435" r="-340127" b="-102174"/>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ar-SA" sz="2000" b="1">
                              <a:solidFill>
                                <a:schemeClr val="tx1"/>
                              </a:solidFill>
                              <a:latin typeface="Arial" panose="020B0604020202020204" pitchFamily="34" charset="0"/>
                              <a:cs typeface="+mn-cs"/>
                            </a:rPr>
                            <a:t>لوقا ١٣: ٢٨</a:t>
                          </a:r>
                          <a:endParaRPr lang="en-US" sz="2000" b="1">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92313193"/>
                      </a:ext>
                    </a:extLst>
                  </a:tr>
                  <a:tr h="573338">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solidFill>
                                <a:schemeClr val="bg1"/>
                              </a:solidFill>
                              <a:latin typeface="Arial" panose="020B0604020202020204" pitchFamily="34" charset="0"/>
                              <a:cs typeface="+mn-cs"/>
                            </a:rPr>
                            <a:t>حِرْمَان مِنَ الأُجْرَة</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SA" sz="2000" b="1">
                              <a:solidFill>
                                <a:schemeClr val="bg1"/>
                              </a:solidFill>
                              <a:latin typeface="Arial" panose="020B0604020202020204" pitchFamily="34" charset="0"/>
                              <a:cs typeface="+mn-cs"/>
                            </a:rPr>
                            <a:t>بُحَيْرَةِ النَّارِ</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endParaRPr lang="en-US" sz="20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391770187"/>
                      </a:ext>
                    </a:extLst>
                  </a:tr>
                </a:tbl>
              </a:graphicData>
            </a:graphic>
          </p:graphicFrame>
        </mc:Fallback>
      </mc:AlternateContent>
      <p:sp>
        <p:nvSpPr>
          <p:cNvPr id="6" name="Rectangle 5">
            <a:extLst>
              <a:ext uri="{FF2B5EF4-FFF2-40B4-BE49-F238E27FC236}">
                <a16:creationId xmlns:a16="http://schemas.microsoft.com/office/drawing/2014/main" id="{BC4304B4-31AA-2CC2-7764-D51057041917}"/>
              </a:ext>
            </a:extLst>
          </p:cNvPr>
          <p:cNvSpPr/>
          <p:nvPr/>
        </p:nvSpPr>
        <p:spPr>
          <a:xfrm>
            <a:off x="130628" y="895742"/>
            <a:ext cx="8826759" cy="5542383"/>
          </a:xfrm>
          <a:prstGeom prst="rect">
            <a:avLst/>
          </a:pr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102D1D48-9413-7B08-55C5-EBD103CA2E1F}"/>
              </a:ext>
            </a:extLst>
          </p:cNvPr>
          <p:cNvSpPr>
            <a:spLocks noGrp="1"/>
          </p:cNvSpPr>
          <p:nvPr>
            <p:ph type="title"/>
          </p:nvPr>
        </p:nvSpPr>
        <p:spPr>
          <a:xfrm>
            <a:off x="0" y="144202"/>
            <a:ext cx="9144000" cy="717225"/>
          </a:xfrm>
        </p:spPr>
        <p:txBody>
          <a:bodyPr>
            <a:normAutofit/>
          </a:bodyPr>
          <a:lstStyle/>
          <a:p>
            <a:pPr algn="ctr">
              <a:tabLst>
                <a:tab pos="1473200" algn="l"/>
              </a:tabLst>
            </a:pPr>
            <a:r>
              <a:rPr lang="ar-SA" b="1">
                <a:solidFill>
                  <a:schemeClr val="bg1"/>
                </a:solidFill>
                <a:latin typeface="Arial" panose="020B0604020202020204" pitchFamily="34" charset="0"/>
                <a:cs typeface="Arial" panose="020B0604020202020204" pitchFamily="34" charset="0"/>
              </a:rPr>
              <a:t>الظُّلْمَةِ الْخَارِجِيَّةِ</a:t>
            </a:r>
            <a:endParaRPr lang="en-US" b="1">
              <a:solidFill>
                <a:schemeClr val="bg1"/>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BC9E3943-705D-9168-3535-9A98C4F089A5}"/>
              </a:ext>
            </a:extLst>
          </p:cNvPr>
          <p:cNvSpPr txBox="1"/>
          <p:nvPr/>
        </p:nvSpPr>
        <p:spPr>
          <a:xfrm>
            <a:off x="4678017" y="6488668"/>
            <a:ext cx="4100430" cy="369332"/>
          </a:xfrm>
          <a:prstGeom prst="rect">
            <a:avLst/>
          </a:prstGeom>
          <a:noFill/>
        </p:spPr>
        <p:txBody>
          <a:bodyPr wrap="square" rtlCol="0">
            <a:spAutoFit/>
          </a:bodyPr>
          <a:lstStyle/>
          <a:p>
            <a:pPr algn="r" rtl="1"/>
            <a:r>
              <a:rPr lang="ar-JO" b="1" dirty="0">
                <a:solidFill>
                  <a:srgbClr val="FFFFFF"/>
                </a:solidFill>
                <a:effectLst>
                  <a:glow rad="177800">
                    <a:srgbClr val="000000"/>
                  </a:glow>
                </a:effectLst>
                <a:latin typeface="Arial" charset="0"/>
                <a:ea typeface="ＭＳ Ｐゴシック" charset="0"/>
                <a:cs typeface="Arial"/>
              </a:rPr>
              <a:t>جوزيف ديلو</a:t>
            </a:r>
            <a:r>
              <a:rPr lang="en-US" b="1">
                <a:solidFill>
                  <a:prstClr val="white"/>
                </a:solidFill>
                <a:latin typeface="Calibri" panose="020F0502020204030204"/>
              </a:rPr>
              <a:t>, </a:t>
            </a:r>
            <a:r>
              <a:rPr lang="ar-JO" b="1" dirty="0">
                <a:solidFill>
                  <a:srgbClr val="FFFFFF"/>
                </a:solidFill>
                <a:effectLst>
                  <a:glow rad="177800">
                    <a:srgbClr val="000000"/>
                  </a:glow>
                </a:effectLst>
                <a:latin typeface="Lucida Bright"/>
                <a:ea typeface="ＭＳ Ｐゴシック" charset="0"/>
                <a:cs typeface="Lucida Bright"/>
              </a:rPr>
              <a:t>المصير النهائيّ</a:t>
            </a:r>
            <a:r>
              <a:rPr lang="en-US" b="1">
                <a:solidFill>
                  <a:prstClr val="white"/>
                </a:solidFill>
              </a:rPr>
              <a:t> ,</a:t>
            </a:r>
            <a:r>
              <a:rPr lang="ar-SA" b="1">
                <a:solidFill>
                  <a:prstClr val="white"/>
                </a:solidFill>
              </a:rPr>
              <a:t> ٧٧٤</a:t>
            </a:r>
            <a:endParaRPr lang="en-US" b="1" dirty="0">
              <a:solidFill>
                <a:srgbClr val="FFFFFF"/>
              </a:solidFill>
              <a:effectLst>
                <a:glow rad="177800">
                  <a:srgbClr val="000000"/>
                </a:glow>
              </a:effectLst>
              <a:latin typeface="Lucida Bright"/>
              <a:ea typeface="ＭＳ Ｐゴシック" charset="0"/>
              <a:cs typeface="Lucida Bright"/>
            </a:endParaRPr>
          </a:p>
        </p:txBody>
      </p:sp>
    </p:spTree>
    <p:extLst>
      <p:ext uri="{BB962C8B-B14F-4D97-AF65-F5344CB8AC3E}">
        <p14:creationId xmlns:p14="http://schemas.microsoft.com/office/powerpoint/2010/main" val="418655783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3" name="TextBox 12">
            <a:extLst>
              <a:ext uri="{FF2B5EF4-FFF2-40B4-BE49-F238E27FC236}">
                <a16:creationId xmlns:a16="http://schemas.microsoft.com/office/drawing/2014/main" id="{2F54C04A-EB74-4828-8533-ACBF81665906}"/>
              </a:ext>
            </a:extLst>
          </p:cNvPr>
          <p:cNvSpPr txBox="1"/>
          <p:nvPr/>
        </p:nvSpPr>
        <p:spPr>
          <a:xfrm>
            <a:off x="451183" y="609600"/>
            <a:ext cx="8257673" cy="120032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 يأمرك الله</a:t>
            </a:r>
            <a:r>
              <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a:t>
            </a:r>
            <a:r>
              <a:rPr kumimoji="0" lang="en-US" sz="3600" b="1" i="1" u="none" strike="noStrike" kern="1200" cap="none" spc="0" normalizeH="0" baseline="0" noProof="0" dirty="0" err="1">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doulos</a:t>
            </a:r>
            <a:r>
              <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 </a:t>
            </a:r>
            <a:br>
              <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br>
            <a:r>
              <a:rPr kumimoji="0" lang="ar-JO"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لتمديد دعوة الخلاص / الملكوت</a:t>
            </a:r>
            <a:endPar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6AA04103-312E-467F-9592-4A6F55BAB65F}"/>
              </a:ext>
            </a:extLst>
          </p:cNvPr>
          <p:cNvSpPr txBox="1"/>
          <p:nvPr/>
        </p:nvSpPr>
        <p:spPr>
          <a:xfrm>
            <a:off x="479258" y="5285448"/>
            <a:ext cx="7750209" cy="769441"/>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4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Arial" panose="020B0604020202020204" pitchFamily="34" charset="0"/>
                <a:ea typeface="+mn-ea"/>
                <a:cs typeface="Arial" panose="020B0604020202020204" pitchFamily="34" charset="0"/>
              </a:rPr>
              <a:t>ماذا نتعلم؟</a:t>
            </a:r>
            <a:endParaRPr kumimoji="0" lang="en-US" sz="44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Arial" panose="020B0604020202020204" pitchFamily="34" charset="0"/>
              <a:ea typeface="+mn-ea"/>
              <a:cs typeface="Arial" panose="020B0604020202020204" pitchFamily="34" charset="0"/>
            </a:endParaRPr>
          </a:p>
        </p:txBody>
      </p:sp>
      <p:pic>
        <p:nvPicPr>
          <p:cNvPr id="5" name="Picture 4">
            <a:extLst>
              <a:ext uri="{FF2B5EF4-FFF2-40B4-BE49-F238E27FC236}">
                <a16:creationId xmlns:a16="http://schemas.microsoft.com/office/drawing/2014/main" id="{B0744E42-4772-409C-907D-C3E876D4A561}"/>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912" b="99823" l="5307" r="89858">
                        <a14:foregroundMark x1="66509" y1="43363" x2="66863" y2="46549"/>
                        <a14:foregroundMark x1="74528" y1="97168" x2="74528" y2="99823"/>
                        <a14:foregroundMark x1="31250" y1="45487" x2="28892" y2="59292"/>
                        <a14:foregroundMark x1="6368" y1="93451" x2="5307" y2="99823"/>
                      </a14:backgroundRemoval>
                    </a14:imgEffect>
                  </a14:imgLayer>
                </a14:imgProps>
              </a:ext>
              <a:ext uri="{28A0092B-C50C-407E-A947-70E740481C1C}">
                <a14:useLocalDpi xmlns:a14="http://schemas.microsoft.com/office/drawing/2010/main" val="0"/>
              </a:ext>
            </a:extLst>
          </a:blip>
          <a:stretch>
            <a:fillRect/>
          </a:stretch>
        </p:blipFill>
        <p:spPr>
          <a:xfrm flipH="1">
            <a:off x="5175922" y="4192798"/>
            <a:ext cx="4000162" cy="2665202"/>
          </a:xfrm>
          <a:prstGeom prst="rect">
            <a:avLst/>
          </a:prstGeom>
          <a:ln>
            <a:noFill/>
          </a:ln>
          <a:effectLst>
            <a:outerShdw blurRad="292100" dist="139700" dir="2700000" algn="tl" rotWithShape="0">
              <a:srgbClr val="333333">
                <a:alpha val="65000"/>
              </a:srgbClr>
            </a:outerShdw>
          </a:effectLst>
        </p:spPr>
      </p:pic>
      <p:pic>
        <p:nvPicPr>
          <p:cNvPr id="7" name="Picture 6">
            <a:extLst>
              <a:ext uri="{FF2B5EF4-FFF2-40B4-BE49-F238E27FC236}">
                <a16:creationId xmlns:a16="http://schemas.microsoft.com/office/drawing/2014/main" id="{6C46E5AF-D1AE-47FC-B5CB-DBFE2A47A7D8}"/>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9850" b="99499" l="9637" r="94994">
                        <a14:foregroundMark x1="23279" y1="96494" x2="70588" y2="88147"/>
                        <a14:foregroundMark x1="70588" y1="88147" x2="70588" y2="88147"/>
                        <a14:foregroundMark x1="89987" y1="64775" x2="94743" y2="99666"/>
                        <a14:foregroundMark x1="73592" y1="78130" x2="69587" y2="92654"/>
                        <a14:foregroundMark x1="40676" y1="77796" x2="43554" y2="84975"/>
                        <a14:foregroundMark x1="44431" y1="70117" x2="36295" y2="88481"/>
                        <a14:foregroundMark x1="18899" y1="83973" x2="19024" y2="88648"/>
                        <a14:foregroundMark x1="33667" y1="40067" x2="24656" y2="64274"/>
                        <a14:foregroundMark x1="24656" y1="64274" x2="24656" y2="64608"/>
                        <a14:foregroundMark x1="23529" y1="60601" x2="21151" y2="97997"/>
                        <a14:foregroundMark x1="47935" y1="27379" x2="30038" y2="46411"/>
                        <a14:foregroundMark x1="76471" y1="43239" x2="87985" y2="66277"/>
                        <a14:foregroundMark x1="87985" y1="66277" x2="91364" y2="80467"/>
                        <a14:foregroundMark x1="90738" y1="70284" x2="94994" y2="95659"/>
                      </a14:backgroundRemoval>
                    </a14:imgEffect>
                  </a14:imgLayer>
                </a14:imgProps>
              </a:ext>
              <a:ext uri="{28A0092B-C50C-407E-A947-70E740481C1C}">
                <a14:useLocalDpi xmlns:a14="http://schemas.microsoft.com/office/drawing/2010/main" val="0"/>
              </a:ext>
            </a:extLst>
          </a:blip>
          <a:stretch>
            <a:fillRect/>
          </a:stretch>
        </p:blipFill>
        <p:spPr>
          <a:xfrm>
            <a:off x="675906" y="5390760"/>
            <a:ext cx="1957136" cy="1467240"/>
          </a:xfrm>
          <a:prstGeom prst="rect">
            <a:avLst/>
          </a:prstGeom>
          <a:ln>
            <a:noFill/>
          </a:ln>
          <a:effectLst>
            <a:outerShdw blurRad="292100" dist="139700" dir="2700000" algn="tl" rotWithShape="0">
              <a:srgbClr val="333333">
                <a:alpha val="65000"/>
              </a:srgbClr>
            </a:outerShdw>
          </a:effectLst>
        </p:spPr>
      </p:pic>
      <p:sp>
        <p:nvSpPr>
          <p:cNvPr id="9" name="TextBox 8">
            <a:extLst>
              <a:ext uri="{FF2B5EF4-FFF2-40B4-BE49-F238E27FC236}">
                <a16:creationId xmlns:a16="http://schemas.microsoft.com/office/drawing/2014/main" id="{354869F6-D40A-4F29-AEB3-E164E917499D}"/>
              </a:ext>
            </a:extLst>
          </p:cNvPr>
          <p:cNvSpPr txBox="1"/>
          <p:nvPr/>
        </p:nvSpPr>
        <p:spPr>
          <a:xfrm>
            <a:off x="2971799" y="2392912"/>
            <a:ext cx="3352801" cy="2862322"/>
          </a:xfrm>
          <a:prstGeom prst="rect">
            <a:avLst/>
          </a:prstGeom>
          <a:noFill/>
        </p:spPr>
        <p:txBody>
          <a:bodyPr wrap="square" rtlCol="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متى 28: 19-20</a:t>
            </a:r>
            <a:b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br>
            <a: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مرقس 16: 15</a:t>
            </a:r>
            <a:b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br>
            <a: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لوقا 24: 47</a:t>
            </a:r>
            <a:b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br>
            <a: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يوحنا 20: 21</a:t>
            </a:r>
            <a:b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br>
            <a:r>
              <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أعمال 1: 8</a:t>
            </a:r>
            <a:endParaRPr kumimoji="0" lang="en-US" sz="36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95DB259F-D76A-46E4-8A2B-E3A21CF5B18A}"/>
              </a:ext>
            </a:extLst>
          </p:cNvPr>
          <p:cNvSpPr txBox="1"/>
          <p:nvPr/>
        </p:nvSpPr>
        <p:spPr>
          <a:xfrm>
            <a:off x="2971799" y="1832497"/>
            <a:ext cx="3352801" cy="646331"/>
          </a:xfrm>
          <a:prstGeom prst="rect">
            <a:avLst/>
          </a:prstGeom>
          <a:noFill/>
        </p:spPr>
        <p:txBody>
          <a:bodyPr wrap="square" rtlCol="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rPr>
              <a:t>متى 22: 9-10</a:t>
            </a:r>
            <a:endParaRPr kumimoji="0" lang="en-US" sz="3600" b="1" i="0" u="none" strike="noStrike" kern="1200" cap="none" spc="0" normalizeH="0" baseline="0" noProof="0" dirty="0">
              <a:ln>
                <a:noFill/>
              </a:ln>
              <a:solidFill>
                <a:srgbClr val="000000"/>
              </a:solidFill>
              <a:effectLst>
                <a:glow rad="228600">
                  <a:prstClr val="white">
                    <a:alpha val="40000"/>
                  </a:prst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560948852"/>
      </p:ext>
    </p:extLst>
  </p:cSld>
  <p:clrMapOvr>
    <a:masterClrMapping/>
  </p:clrMapOvr>
  <mc:AlternateContent xmlns:mc="http://schemas.openxmlformats.org/markup-compatibility/2006" xmlns:p14="http://schemas.microsoft.com/office/powerpoint/2010/main">
    <mc:Choice Requires="p14">
      <p:transition spd="slow" p14:dur="3900">
        <p14:glitter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3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panose="020F0502020204030204"/>
              <a:ea typeface="+mn-ea"/>
              <a:cs typeface="Arial"/>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3" name="TextBox 12">
            <a:extLst>
              <a:ext uri="{FF2B5EF4-FFF2-40B4-BE49-F238E27FC236}">
                <a16:creationId xmlns:a16="http://schemas.microsoft.com/office/drawing/2014/main" id="{2F54C04A-EB74-4828-8533-ACBF81665906}"/>
              </a:ext>
            </a:extLst>
          </p:cNvPr>
          <p:cNvSpPr txBox="1"/>
          <p:nvPr/>
        </p:nvSpPr>
        <p:spPr>
          <a:xfrm>
            <a:off x="443163" y="848915"/>
            <a:ext cx="8257673"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كمؤمن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عليك أن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تحافظ على ثيابك بيضاء</a:t>
            </a:r>
            <a:endParaRPr kumimoji="0" lang="en-US" sz="40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endParaRPr>
          </a:p>
        </p:txBody>
      </p:sp>
      <p:sp>
        <p:nvSpPr>
          <p:cNvPr id="10" name="TextBox 9">
            <a:extLst>
              <a:ext uri="{FF2B5EF4-FFF2-40B4-BE49-F238E27FC236}">
                <a16:creationId xmlns:a16="http://schemas.microsoft.com/office/drawing/2014/main" id="{6AA04103-312E-467F-9592-4A6F55BAB65F}"/>
              </a:ext>
            </a:extLst>
          </p:cNvPr>
          <p:cNvSpPr txBox="1"/>
          <p:nvPr/>
        </p:nvSpPr>
        <p:spPr>
          <a:xfrm>
            <a:off x="479258" y="5285448"/>
            <a:ext cx="7750209" cy="830997"/>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8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rPr>
              <a:t>ماذا نتعلم؟</a:t>
            </a:r>
            <a:endParaRPr kumimoji="0" lang="en-US" sz="48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endParaRPr>
          </a:p>
        </p:txBody>
      </p:sp>
      <p:pic>
        <p:nvPicPr>
          <p:cNvPr id="5" name="Picture 4">
            <a:extLst>
              <a:ext uri="{FF2B5EF4-FFF2-40B4-BE49-F238E27FC236}">
                <a16:creationId xmlns:a16="http://schemas.microsoft.com/office/drawing/2014/main" id="{B0744E42-4772-409C-907D-C3E876D4A561}"/>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912" b="99823" l="5307" r="89858">
                        <a14:foregroundMark x1="66509" y1="43363" x2="66863" y2="46549"/>
                        <a14:foregroundMark x1="74528" y1="97168" x2="74528" y2="99823"/>
                        <a14:foregroundMark x1="31250" y1="45487" x2="28892" y2="59292"/>
                        <a14:foregroundMark x1="6368" y1="93451" x2="5307" y2="99823"/>
                      </a14:backgroundRemoval>
                    </a14:imgEffect>
                  </a14:imgLayer>
                </a14:imgProps>
              </a:ext>
              <a:ext uri="{28A0092B-C50C-407E-A947-70E740481C1C}">
                <a14:useLocalDpi xmlns:a14="http://schemas.microsoft.com/office/drawing/2010/main" val="0"/>
              </a:ext>
            </a:extLst>
          </a:blip>
          <a:stretch>
            <a:fillRect/>
          </a:stretch>
        </p:blipFill>
        <p:spPr>
          <a:xfrm flipH="1">
            <a:off x="5175922" y="4192798"/>
            <a:ext cx="4000162" cy="2665202"/>
          </a:xfrm>
          <a:prstGeom prst="rect">
            <a:avLst/>
          </a:prstGeom>
          <a:ln>
            <a:noFill/>
          </a:ln>
          <a:effectLst>
            <a:outerShdw blurRad="292100" dist="139700" dir="2700000" algn="tl" rotWithShape="0">
              <a:srgbClr val="333333">
                <a:alpha val="65000"/>
              </a:srgbClr>
            </a:outerShdw>
          </a:effectLst>
        </p:spPr>
      </p:pic>
      <p:pic>
        <p:nvPicPr>
          <p:cNvPr id="7" name="Picture 6">
            <a:extLst>
              <a:ext uri="{FF2B5EF4-FFF2-40B4-BE49-F238E27FC236}">
                <a16:creationId xmlns:a16="http://schemas.microsoft.com/office/drawing/2014/main" id="{6C46E5AF-D1AE-47FC-B5CB-DBFE2A47A7D8}"/>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9850" b="99499" l="9637" r="94994">
                        <a14:foregroundMark x1="23279" y1="96494" x2="70588" y2="88147"/>
                        <a14:foregroundMark x1="70588" y1="88147" x2="70588" y2="88147"/>
                        <a14:foregroundMark x1="89987" y1="64775" x2="94743" y2="99666"/>
                        <a14:foregroundMark x1="73592" y1="78130" x2="69587" y2="92654"/>
                        <a14:foregroundMark x1="40676" y1="77796" x2="43554" y2="84975"/>
                        <a14:foregroundMark x1="44431" y1="70117" x2="36295" y2="88481"/>
                        <a14:foregroundMark x1="18899" y1="83973" x2="19024" y2="88648"/>
                        <a14:foregroundMark x1="33667" y1="40067" x2="24656" y2="64274"/>
                        <a14:foregroundMark x1="24656" y1="64274" x2="24656" y2="64608"/>
                        <a14:foregroundMark x1="23529" y1="60601" x2="21151" y2="97997"/>
                        <a14:foregroundMark x1="47935" y1="27379" x2="30038" y2="46411"/>
                        <a14:foregroundMark x1="76471" y1="43239" x2="87985" y2="66277"/>
                        <a14:foregroundMark x1="87985" y1="66277" x2="91364" y2="80467"/>
                        <a14:foregroundMark x1="90738" y1="70284" x2="94994" y2="95659"/>
                      </a14:backgroundRemoval>
                    </a14:imgEffect>
                  </a14:imgLayer>
                </a14:imgProps>
              </a:ext>
              <a:ext uri="{28A0092B-C50C-407E-A947-70E740481C1C}">
                <a14:useLocalDpi xmlns:a14="http://schemas.microsoft.com/office/drawing/2010/main" val="0"/>
              </a:ext>
            </a:extLst>
          </a:blip>
          <a:stretch>
            <a:fillRect/>
          </a:stretch>
        </p:blipFill>
        <p:spPr>
          <a:xfrm>
            <a:off x="675906" y="5390760"/>
            <a:ext cx="1957136" cy="1467240"/>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327429841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62A8DB14-2327-4C29-80FE-5903A0FD1080}"/>
              </a:ext>
            </a:extLst>
          </p:cNvPr>
          <p:cNvPicPr>
            <a:picLocks noChangeAspect="1"/>
          </p:cNvPicPr>
          <p:nvPr/>
        </p:nvPicPr>
        <p:blipFill rotWithShape="1">
          <a:blip r:embed="rId4">
            <a:extLst>
              <a:ext uri="{28A0092B-C50C-407E-A947-70E740481C1C}">
                <a14:useLocalDpi xmlns:a14="http://schemas.microsoft.com/office/drawing/2010/main" val="0"/>
              </a:ext>
            </a:extLst>
          </a:blip>
          <a:srcRect t="13999"/>
          <a:stretch/>
        </p:blipFill>
        <p:spPr>
          <a:xfrm>
            <a:off x="152400" y="200025"/>
            <a:ext cx="8775031" cy="6457949"/>
          </a:xfrm>
          <a:prstGeom prst="rect">
            <a:avLst/>
          </a:prstGeom>
          <a:ln w="228600" cap="sq" cmpd="thickThin">
            <a:solidFill>
              <a:srgbClr val="000000"/>
            </a:solidFill>
            <a:prstDash val="solid"/>
            <a:miter lim="800000"/>
          </a:ln>
          <a:effectLst>
            <a:innerShdw blurRad="76200">
              <a:srgbClr val="000000"/>
            </a:innerShdw>
          </a:effectLst>
        </p:spPr>
      </p:pic>
      <p:pic>
        <p:nvPicPr>
          <p:cNvPr id="13316" name="Picture 4" descr="lwjas0042"/>
          <p:cNvPicPr>
            <a:picLocks noChangeAspect="1" noChangeArrowheads="1"/>
          </p:cNvPicPr>
          <p:nvPr/>
        </p:nvPicPr>
        <p:blipFill rotWithShape="1">
          <a:blip r:embed="rId5">
            <a:lum bright="12000"/>
            <a:extLst>
              <a:ext uri="{BEBA8EAE-BF5A-486C-A8C5-ECC9F3942E4B}">
                <a14:imgProps xmlns:a14="http://schemas.microsoft.com/office/drawing/2010/main">
                  <a14:imgLayer r:embed="rId6">
                    <a14:imgEffect>
                      <a14:backgroundRemoval t="0" b="100000" l="0" r="100000">
                        <a14:foregroundMark x1="83008" y1="92182" x2="84473" y2="99023"/>
                        <a14:foregroundMark x1="85645" y1="76710" x2="88281" y2="80782"/>
                        <a14:foregroundMark x1="26074" y1="32410" x2="21680" y2="36808"/>
                        <a14:foregroundMark x1="11719" y1="71336" x2="10547" y2="75081"/>
                        <a14:foregroundMark x1="46387" y1="5049" x2="50391" y2="4397"/>
                        <a14:backgroundMark x1="64648" y1="22964" x2="85254" y2="34853"/>
                        <a14:backgroundMark x1="59180" y1="18567" x2="92578" y2="10098"/>
                        <a14:backgroundMark x1="37012" y1="17264" x2="10742" y2="36156"/>
                        <a14:backgroundMark x1="44727" y1="1466" x2="53223" y2="2443"/>
                        <a14:backgroundMark x1="45996" y1="3094" x2="45996" y2="3094"/>
                      </a14:backgroundRemoval>
                    </a14:imgEffect>
                  </a14:imgLayer>
                </a14:imgProps>
              </a:ext>
              <a:ext uri="{28A0092B-C50C-407E-A947-70E740481C1C}">
                <a14:useLocalDpi xmlns:a14="http://schemas.microsoft.com/office/drawing/2010/main" val="0"/>
              </a:ext>
            </a:extLst>
          </a:blip>
          <a:srcRect l="6671" t="-4021" r="5688"/>
          <a:stretch/>
        </p:blipFill>
        <p:spPr bwMode="auto">
          <a:xfrm>
            <a:off x="1367589" y="1934426"/>
            <a:ext cx="6639697" cy="4724400"/>
          </a:xfrm>
          <a:prstGeom prst="rect">
            <a:avLst/>
          </a:prstGeom>
          <a:ln>
            <a:noFill/>
          </a:ln>
          <a:effectLst>
            <a:softEdge rad="3175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8" name="Text Box 16"/>
          <p:cNvSpPr txBox="1">
            <a:spLocks noChangeArrowheads="1"/>
          </p:cNvSpPr>
          <p:nvPr/>
        </p:nvSpPr>
        <p:spPr bwMode="auto">
          <a:xfrm>
            <a:off x="152398" y="1524000"/>
            <a:ext cx="883920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1 يوحنا 1: 9</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sp>
        <p:nvSpPr>
          <p:cNvPr id="13329" name="Text Box 17"/>
          <p:cNvSpPr txBox="1">
            <a:spLocks noChangeArrowheads="1"/>
          </p:cNvSpPr>
          <p:nvPr/>
        </p:nvSpPr>
        <p:spPr bwMode="auto">
          <a:xfrm>
            <a:off x="152399" y="472750"/>
            <a:ext cx="8775031"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متى 5: 16</a:t>
            </a:r>
            <a:b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b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أفسس 4: 22-30</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grpSp>
        <p:nvGrpSpPr>
          <p:cNvPr id="10" name="Group 9"/>
          <p:cNvGrpSpPr/>
          <p:nvPr/>
        </p:nvGrpSpPr>
        <p:grpSpPr>
          <a:xfrm>
            <a:off x="1786251" y="4267200"/>
            <a:ext cx="2590800" cy="1219200"/>
            <a:chOff x="2667000" y="4419600"/>
            <a:chExt cx="1295400" cy="1219200"/>
          </a:xfrm>
        </p:grpSpPr>
        <p:sp>
          <p:nvSpPr>
            <p:cNvPr id="2" name="Oval 1"/>
            <p:cNvSpPr/>
            <p:nvPr/>
          </p:nvSpPr>
          <p:spPr>
            <a:xfrm>
              <a:off x="2667000" y="4419600"/>
              <a:ext cx="1219200" cy="1219200"/>
            </a:xfrm>
            <a:prstGeom prst="ellipse">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sp>
          <p:nvSpPr>
            <p:cNvPr id="8211" name="Text Box 10"/>
            <p:cNvSpPr txBox="1">
              <a:spLocks noChangeArrowheads="1"/>
            </p:cNvSpPr>
            <p:nvPr/>
          </p:nvSpPr>
          <p:spPr bwMode="auto">
            <a:xfrm>
              <a:off x="2895600" y="4921250"/>
              <a:ext cx="10668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الكبرياء</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grpSp>
      <p:grpSp>
        <p:nvGrpSpPr>
          <p:cNvPr id="9" name="Group 8"/>
          <p:cNvGrpSpPr/>
          <p:nvPr/>
        </p:nvGrpSpPr>
        <p:grpSpPr>
          <a:xfrm>
            <a:off x="2163655" y="5382065"/>
            <a:ext cx="2183344" cy="1098550"/>
            <a:chOff x="2916875" y="5534465"/>
            <a:chExt cx="1091672" cy="1098550"/>
          </a:xfrm>
        </p:grpSpPr>
        <p:sp>
          <p:nvSpPr>
            <p:cNvPr id="4" name="Rounded Rectangle 3"/>
            <p:cNvSpPr/>
            <p:nvPr/>
          </p:nvSpPr>
          <p:spPr>
            <a:xfrm>
              <a:off x="3048000" y="5534465"/>
              <a:ext cx="960547" cy="1098550"/>
            </a:xfrm>
            <a:prstGeom prst="roundRect">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sp>
          <p:nvSpPr>
            <p:cNvPr id="8205" name="Text Box 9"/>
            <p:cNvSpPr txBox="1">
              <a:spLocks noChangeArrowheads="1"/>
            </p:cNvSpPr>
            <p:nvPr/>
          </p:nvSpPr>
          <p:spPr bwMode="auto">
            <a:xfrm>
              <a:off x="2916875" y="5959915"/>
              <a:ext cx="9329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الشهوة</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grpSp>
      <p:grpSp>
        <p:nvGrpSpPr>
          <p:cNvPr id="11" name="Group 10"/>
          <p:cNvGrpSpPr/>
          <p:nvPr/>
        </p:nvGrpSpPr>
        <p:grpSpPr>
          <a:xfrm>
            <a:off x="5122958" y="4114800"/>
            <a:ext cx="2286000" cy="1098550"/>
            <a:chOff x="5516453" y="4267200"/>
            <a:chExt cx="1143000" cy="1098550"/>
          </a:xfrm>
        </p:grpSpPr>
        <p:sp>
          <p:nvSpPr>
            <p:cNvPr id="25" name="Rounded Rectangle 24"/>
            <p:cNvSpPr/>
            <p:nvPr/>
          </p:nvSpPr>
          <p:spPr>
            <a:xfrm>
              <a:off x="5516453" y="4267200"/>
              <a:ext cx="960547" cy="1098550"/>
            </a:xfrm>
            <a:prstGeom prst="roundRect">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sp>
          <p:nvSpPr>
            <p:cNvPr id="8209" name="Text Box 11"/>
            <p:cNvSpPr txBox="1">
              <a:spLocks noChangeArrowheads="1"/>
            </p:cNvSpPr>
            <p:nvPr/>
          </p:nvSpPr>
          <p:spPr bwMode="auto">
            <a:xfrm>
              <a:off x="5592653" y="4664075"/>
              <a:ext cx="10668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الغضب</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grpSp>
      <p:grpSp>
        <p:nvGrpSpPr>
          <p:cNvPr id="12" name="Group 11"/>
          <p:cNvGrpSpPr/>
          <p:nvPr/>
        </p:nvGrpSpPr>
        <p:grpSpPr>
          <a:xfrm>
            <a:off x="3913987" y="4651815"/>
            <a:ext cx="4044464" cy="1600200"/>
            <a:chOff x="5597768" y="4804215"/>
            <a:chExt cx="2022232" cy="1600200"/>
          </a:xfrm>
        </p:grpSpPr>
        <p:sp>
          <p:nvSpPr>
            <p:cNvPr id="7" name="Isosceles Triangle 6"/>
            <p:cNvSpPr/>
            <p:nvPr/>
          </p:nvSpPr>
          <p:spPr>
            <a:xfrm>
              <a:off x="5597768" y="4804215"/>
              <a:ext cx="2022232" cy="1600200"/>
            </a:xfrm>
            <a:prstGeom prst="triangle">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sp>
          <p:nvSpPr>
            <p:cNvPr id="8207" name="Text Box 14"/>
            <p:cNvSpPr txBox="1">
              <a:spLocks noChangeArrowheads="1"/>
            </p:cNvSpPr>
            <p:nvPr/>
          </p:nvSpPr>
          <p:spPr bwMode="auto">
            <a:xfrm>
              <a:off x="5926775" y="5681706"/>
              <a:ext cx="15621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rPr>
                <a:t>السرقة</a:t>
              </a:r>
              <a:endPar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1603776442"/>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329"/>
                                        </p:tgtEl>
                                        <p:attrNameLst>
                                          <p:attrName>style.visibility</p:attrName>
                                        </p:attrNameLst>
                                      </p:cBhvr>
                                      <p:to>
                                        <p:strVal val="visible"/>
                                      </p:to>
                                    </p:set>
                                    <p:anim calcmode="lin" valueType="num">
                                      <p:cBhvr>
                                        <p:cTn id="7" dur="1000" fill="hold"/>
                                        <p:tgtEl>
                                          <p:spTgt spid="13329"/>
                                        </p:tgtEl>
                                        <p:attrNameLst>
                                          <p:attrName>ppt_w</p:attrName>
                                        </p:attrNameLst>
                                      </p:cBhvr>
                                      <p:tavLst>
                                        <p:tav tm="0">
                                          <p:val>
                                            <p:strVal val="#ppt_w*0.70"/>
                                          </p:val>
                                        </p:tav>
                                        <p:tav tm="100000">
                                          <p:val>
                                            <p:strVal val="#ppt_w"/>
                                          </p:val>
                                        </p:tav>
                                      </p:tavLst>
                                    </p:anim>
                                    <p:anim calcmode="lin" valueType="num">
                                      <p:cBhvr>
                                        <p:cTn id="8" dur="1000" fill="hold"/>
                                        <p:tgtEl>
                                          <p:spTgt spid="13329"/>
                                        </p:tgtEl>
                                        <p:attrNameLst>
                                          <p:attrName>ppt_h</p:attrName>
                                        </p:attrNameLst>
                                      </p:cBhvr>
                                      <p:tavLst>
                                        <p:tav tm="0">
                                          <p:val>
                                            <p:strVal val="#ppt_h"/>
                                          </p:val>
                                        </p:tav>
                                        <p:tav tm="100000">
                                          <p:val>
                                            <p:strVal val="#ppt_h"/>
                                          </p:val>
                                        </p:tav>
                                      </p:tavLst>
                                    </p:anim>
                                    <p:animEffect transition="in" filter="fade">
                                      <p:cBhvr>
                                        <p:cTn id="9" dur="1000"/>
                                        <p:tgtEl>
                                          <p:spTgt spid="1332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p:cTn id="14" dur="500" fill="hold"/>
                                        <p:tgtEl>
                                          <p:spTgt spid="12"/>
                                        </p:tgtEl>
                                        <p:attrNameLst>
                                          <p:attrName>ppt_w</p:attrName>
                                        </p:attrNameLst>
                                      </p:cBhvr>
                                      <p:tavLst>
                                        <p:tav tm="0">
                                          <p:val>
                                            <p:fltVal val="0"/>
                                          </p:val>
                                        </p:tav>
                                        <p:tav tm="100000">
                                          <p:val>
                                            <p:strVal val="#ppt_w"/>
                                          </p:val>
                                        </p:tav>
                                      </p:tavLst>
                                    </p:anim>
                                    <p:anim calcmode="lin" valueType="num">
                                      <p:cBhvr>
                                        <p:cTn id="15" dur="500" fill="hold"/>
                                        <p:tgtEl>
                                          <p:spTgt spid="12"/>
                                        </p:tgtEl>
                                        <p:attrNameLst>
                                          <p:attrName>ppt_h</p:attrName>
                                        </p:attrNameLst>
                                      </p:cBhvr>
                                      <p:tavLst>
                                        <p:tav tm="0">
                                          <p:val>
                                            <p:fltVal val="0"/>
                                          </p:val>
                                        </p:tav>
                                        <p:tav tm="100000">
                                          <p:val>
                                            <p:strVal val="#ppt_h"/>
                                          </p:val>
                                        </p:tav>
                                      </p:tavLst>
                                    </p:anim>
                                    <p:animEffect transition="in" filter="fade">
                                      <p:cBhvr>
                                        <p:cTn id="16" dur="500"/>
                                        <p:tgtEl>
                                          <p:spTgt spid="12"/>
                                        </p:tgtEl>
                                      </p:cBhvr>
                                    </p:animEffect>
                                  </p:childTnLst>
                                </p:cTn>
                              </p:par>
                            </p:childTnLst>
                          </p:cTn>
                        </p:par>
                        <p:par>
                          <p:cTn id="17" fill="hold">
                            <p:stCondLst>
                              <p:cond delay="500"/>
                            </p:stCondLst>
                            <p:childTnLst>
                              <p:par>
                                <p:cTn id="18" presetID="53" presetClass="entr" presetSubtype="16" fill="hold" nodeType="afterEffect">
                                  <p:stCondLst>
                                    <p:cond delay="5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500" fill="hold"/>
                                        <p:tgtEl>
                                          <p:spTgt spid="11"/>
                                        </p:tgtEl>
                                        <p:attrNameLst>
                                          <p:attrName>ppt_w</p:attrName>
                                        </p:attrNameLst>
                                      </p:cBhvr>
                                      <p:tavLst>
                                        <p:tav tm="0">
                                          <p:val>
                                            <p:fltVal val="0"/>
                                          </p:val>
                                        </p:tav>
                                        <p:tav tm="100000">
                                          <p:val>
                                            <p:strVal val="#ppt_w"/>
                                          </p:val>
                                        </p:tav>
                                      </p:tavLst>
                                    </p:anim>
                                    <p:anim calcmode="lin" valueType="num">
                                      <p:cBhvr>
                                        <p:cTn id="21" dur="500" fill="hold"/>
                                        <p:tgtEl>
                                          <p:spTgt spid="11"/>
                                        </p:tgtEl>
                                        <p:attrNameLst>
                                          <p:attrName>ppt_h</p:attrName>
                                        </p:attrNameLst>
                                      </p:cBhvr>
                                      <p:tavLst>
                                        <p:tav tm="0">
                                          <p:val>
                                            <p:fltVal val="0"/>
                                          </p:val>
                                        </p:tav>
                                        <p:tav tm="100000">
                                          <p:val>
                                            <p:strVal val="#ppt_h"/>
                                          </p:val>
                                        </p:tav>
                                      </p:tavLst>
                                    </p:anim>
                                    <p:animEffect transition="in" filter="fade">
                                      <p:cBhvr>
                                        <p:cTn id="22" dur="500"/>
                                        <p:tgtEl>
                                          <p:spTgt spid="11"/>
                                        </p:tgtEl>
                                      </p:cBhvr>
                                    </p:animEffect>
                                  </p:childTnLst>
                                </p:cTn>
                              </p:par>
                            </p:childTnLst>
                          </p:cTn>
                        </p:par>
                        <p:par>
                          <p:cTn id="23" fill="hold">
                            <p:stCondLst>
                              <p:cond delay="1500"/>
                            </p:stCondLst>
                            <p:childTnLst>
                              <p:par>
                                <p:cTn id="24" presetID="53" presetClass="entr" presetSubtype="16" fill="hold" nodeType="afterEffect">
                                  <p:stCondLst>
                                    <p:cond delay="50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fltVal val="0"/>
                                          </p:val>
                                        </p:tav>
                                        <p:tav tm="100000">
                                          <p:val>
                                            <p:strVal val="#ppt_w"/>
                                          </p:val>
                                        </p:tav>
                                      </p:tavLst>
                                    </p:anim>
                                    <p:anim calcmode="lin" valueType="num">
                                      <p:cBhvr>
                                        <p:cTn id="27" dur="500" fill="hold"/>
                                        <p:tgtEl>
                                          <p:spTgt spid="9"/>
                                        </p:tgtEl>
                                        <p:attrNameLst>
                                          <p:attrName>ppt_h</p:attrName>
                                        </p:attrNameLst>
                                      </p:cBhvr>
                                      <p:tavLst>
                                        <p:tav tm="0">
                                          <p:val>
                                            <p:fltVal val="0"/>
                                          </p:val>
                                        </p:tav>
                                        <p:tav tm="100000">
                                          <p:val>
                                            <p:strVal val="#ppt_h"/>
                                          </p:val>
                                        </p:tav>
                                      </p:tavLst>
                                    </p:anim>
                                    <p:animEffect transition="in" filter="fade">
                                      <p:cBhvr>
                                        <p:cTn id="28" dur="500"/>
                                        <p:tgtEl>
                                          <p:spTgt spid="9"/>
                                        </p:tgtEl>
                                      </p:cBhvr>
                                    </p:animEffect>
                                  </p:childTnLst>
                                </p:cTn>
                              </p:par>
                            </p:childTnLst>
                          </p:cTn>
                        </p:par>
                        <p:par>
                          <p:cTn id="29" fill="hold">
                            <p:stCondLst>
                              <p:cond delay="2500"/>
                            </p:stCondLst>
                            <p:childTnLst>
                              <p:par>
                                <p:cTn id="30" presetID="53" presetClass="entr" presetSubtype="16" fill="hold" nodeType="afterEffect">
                                  <p:stCondLst>
                                    <p:cond delay="50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childTnLst>
                          </p:cTn>
                        </p:par>
                      </p:childTnLst>
                    </p:cTn>
                  </p:par>
                  <p:par>
                    <p:cTn id="35" fill="hold">
                      <p:stCondLst>
                        <p:cond delay="indefinite"/>
                      </p:stCondLst>
                      <p:childTnLst>
                        <p:par>
                          <p:cTn id="36" fill="hold">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13328"/>
                                        </p:tgtEl>
                                        <p:attrNameLst>
                                          <p:attrName>style.visibility</p:attrName>
                                        </p:attrNameLst>
                                      </p:cBhvr>
                                      <p:to>
                                        <p:strVal val="visible"/>
                                      </p:to>
                                    </p:set>
                                    <p:anim calcmode="lin" valueType="num">
                                      <p:cBhvr>
                                        <p:cTn id="39" dur="1000" fill="hold"/>
                                        <p:tgtEl>
                                          <p:spTgt spid="13328"/>
                                        </p:tgtEl>
                                        <p:attrNameLst>
                                          <p:attrName>ppt_w</p:attrName>
                                        </p:attrNameLst>
                                      </p:cBhvr>
                                      <p:tavLst>
                                        <p:tav tm="0">
                                          <p:val>
                                            <p:strVal val="#ppt_w*0.70"/>
                                          </p:val>
                                        </p:tav>
                                        <p:tav tm="100000">
                                          <p:val>
                                            <p:strVal val="#ppt_w"/>
                                          </p:val>
                                        </p:tav>
                                      </p:tavLst>
                                    </p:anim>
                                    <p:anim calcmode="lin" valueType="num">
                                      <p:cBhvr>
                                        <p:cTn id="40" dur="1000" fill="hold"/>
                                        <p:tgtEl>
                                          <p:spTgt spid="13328"/>
                                        </p:tgtEl>
                                        <p:attrNameLst>
                                          <p:attrName>ppt_h</p:attrName>
                                        </p:attrNameLst>
                                      </p:cBhvr>
                                      <p:tavLst>
                                        <p:tav tm="0">
                                          <p:val>
                                            <p:strVal val="#ppt_h"/>
                                          </p:val>
                                        </p:tav>
                                        <p:tav tm="100000">
                                          <p:val>
                                            <p:strVal val="#ppt_h"/>
                                          </p:val>
                                        </p:tav>
                                      </p:tavLst>
                                    </p:anim>
                                    <p:animEffect transition="in" filter="fade">
                                      <p:cBhvr>
                                        <p:cTn id="41" dur="1000"/>
                                        <p:tgtEl>
                                          <p:spTgt spid="13328"/>
                                        </p:tgtEl>
                                      </p:cBhvr>
                                    </p:animEffect>
                                  </p:childTnLst>
                                </p:cTn>
                              </p:par>
                            </p:childTnLst>
                          </p:cTn>
                        </p:par>
                        <p:par>
                          <p:cTn id="42" fill="hold">
                            <p:stCondLst>
                              <p:cond delay="1000"/>
                            </p:stCondLst>
                            <p:childTnLst>
                              <p:par>
                                <p:cTn id="43" presetID="10" presetClass="exit" presetSubtype="0" fill="hold" nodeType="afterEffect">
                                  <p:stCondLst>
                                    <p:cond delay="0"/>
                                  </p:stCondLst>
                                  <p:childTnLst>
                                    <p:animEffect transition="out" filter="fade">
                                      <p:cBhvr>
                                        <p:cTn id="44" dur="2000"/>
                                        <p:tgtEl>
                                          <p:spTgt spid="12"/>
                                        </p:tgtEl>
                                      </p:cBhvr>
                                    </p:animEffect>
                                    <p:set>
                                      <p:cBhvr>
                                        <p:cTn id="45" dur="1" fill="hold">
                                          <p:stCondLst>
                                            <p:cond delay="1999"/>
                                          </p:stCondLst>
                                        </p:cTn>
                                        <p:tgtEl>
                                          <p:spTgt spid="12"/>
                                        </p:tgtEl>
                                        <p:attrNameLst>
                                          <p:attrName>style.visibility</p:attrName>
                                        </p:attrNameLst>
                                      </p:cBhvr>
                                      <p:to>
                                        <p:strVal val="hidden"/>
                                      </p:to>
                                    </p:set>
                                  </p:childTnLst>
                                </p:cTn>
                              </p:par>
                            </p:childTnLst>
                          </p:cTn>
                        </p:par>
                        <p:par>
                          <p:cTn id="46" fill="hold">
                            <p:stCondLst>
                              <p:cond delay="3000"/>
                            </p:stCondLst>
                            <p:childTnLst>
                              <p:par>
                                <p:cTn id="47" presetID="10" presetClass="exit" presetSubtype="0" fill="hold" nodeType="afterEffect">
                                  <p:stCondLst>
                                    <p:cond delay="0"/>
                                  </p:stCondLst>
                                  <p:childTnLst>
                                    <p:animEffect transition="out" filter="fade">
                                      <p:cBhvr>
                                        <p:cTn id="48" dur="2000"/>
                                        <p:tgtEl>
                                          <p:spTgt spid="9"/>
                                        </p:tgtEl>
                                      </p:cBhvr>
                                    </p:animEffect>
                                    <p:set>
                                      <p:cBhvr>
                                        <p:cTn id="49" dur="1" fill="hold">
                                          <p:stCondLst>
                                            <p:cond delay="1999"/>
                                          </p:stCondLst>
                                        </p:cTn>
                                        <p:tgtEl>
                                          <p:spTgt spid="9"/>
                                        </p:tgtEl>
                                        <p:attrNameLst>
                                          <p:attrName>style.visibility</p:attrName>
                                        </p:attrNameLst>
                                      </p:cBhvr>
                                      <p:to>
                                        <p:strVal val="hidden"/>
                                      </p:to>
                                    </p:set>
                                  </p:childTnLst>
                                </p:cTn>
                              </p:par>
                            </p:childTnLst>
                          </p:cTn>
                        </p:par>
                        <p:par>
                          <p:cTn id="50" fill="hold">
                            <p:stCondLst>
                              <p:cond delay="5000"/>
                            </p:stCondLst>
                            <p:childTnLst>
                              <p:par>
                                <p:cTn id="51" presetID="10" presetClass="exit" presetSubtype="0" fill="hold" nodeType="afterEffect">
                                  <p:stCondLst>
                                    <p:cond delay="0"/>
                                  </p:stCondLst>
                                  <p:childTnLst>
                                    <p:animEffect transition="out" filter="fade">
                                      <p:cBhvr>
                                        <p:cTn id="52" dur="2000"/>
                                        <p:tgtEl>
                                          <p:spTgt spid="11"/>
                                        </p:tgtEl>
                                      </p:cBhvr>
                                    </p:animEffect>
                                    <p:set>
                                      <p:cBhvr>
                                        <p:cTn id="53" dur="1" fill="hold">
                                          <p:stCondLst>
                                            <p:cond delay="1999"/>
                                          </p:stCondLst>
                                        </p:cTn>
                                        <p:tgtEl>
                                          <p:spTgt spid="11"/>
                                        </p:tgtEl>
                                        <p:attrNameLst>
                                          <p:attrName>style.visibility</p:attrName>
                                        </p:attrNameLst>
                                      </p:cBhvr>
                                      <p:to>
                                        <p:strVal val="hidden"/>
                                      </p:to>
                                    </p:set>
                                  </p:childTnLst>
                                </p:cTn>
                              </p:par>
                            </p:childTnLst>
                          </p:cTn>
                        </p:par>
                        <p:par>
                          <p:cTn id="54" fill="hold">
                            <p:stCondLst>
                              <p:cond delay="7000"/>
                            </p:stCondLst>
                            <p:childTnLst>
                              <p:par>
                                <p:cTn id="55" presetID="10" presetClass="exit" presetSubtype="0" fill="hold" nodeType="afterEffect">
                                  <p:stCondLst>
                                    <p:cond delay="0"/>
                                  </p:stCondLst>
                                  <p:childTnLst>
                                    <p:animEffect transition="out" filter="fade">
                                      <p:cBhvr>
                                        <p:cTn id="56" dur="2000"/>
                                        <p:tgtEl>
                                          <p:spTgt spid="10"/>
                                        </p:tgtEl>
                                      </p:cBhvr>
                                    </p:animEffect>
                                    <p:set>
                                      <p:cBhvr>
                                        <p:cTn id="57" dur="1" fill="hold">
                                          <p:stCondLst>
                                            <p:cond delay="19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8" grpId="0"/>
      <p:bldP spid="13329"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4E76B505-F7B6-45B3-B691-421662820CB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من قبل الفريسيين والهيروديين</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144</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22: 15-22، مرقس 12: 13-17، لوقا 20: 20-26</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يصرح يسوع أن الناس يملكون</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ولاء مشترك نحو الله كسيد وللحكومة كسلطة مفوضة، لتجنب الجدل السياسي بين الفريسيين والهيروديين حتى يستطيع أن يجنب نفسه عن إسرائيل أو يهيج الناس حتى يتمردوا ضد روما </a:t>
            </a: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449582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07504" y="0"/>
            <a:ext cx="6984776" cy="6804038"/>
          </a:xfrm>
          <a:prstGeom prst="rect">
            <a:avLst/>
          </a:prstGeom>
        </p:spPr>
      </p:pic>
      <p:sp>
        <p:nvSpPr>
          <p:cNvPr id="3" name="Title 2"/>
          <p:cNvSpPr>
            <a:spLocks noGrp="1"/>
          </p:cNvSpPr>
          <p:nvPr>
            <p:ph type="title" idx="4294967295"/>
          </p:nvPr>
        </p:nvSpPr>
        <p:spPr>
          <a:xfrm>
            <a:off x="0" y="3356992"/>
            <a:ext cx="2987824" cy="1728192"/>
          </a:xfrm>
          <a:solidFill>
            <a:schemeClr val="bg1"/>
          </a:solidFill>
        </p:spPr>
        <p:txBody>
          <a:bodyPr/>
          <a:lstStyle/>
          <a:p>
            <a:pPr algn="l"/>
            <a:r>
              <a:rPr lang="ar-SA" sz="4800" dirty="0">
                <a:cs typeface="Arial" panose="020B0604020202020204" pitchFamily="34" charset="0"/>
              </a:rPr>
              <a:t>دينار فضي</a:t>
            </a:r>
            <a:endParaRPr lang="en-US" sz="4800" dirty="0">
              <a:cs typeface="Arial" panose="020B0604020202020204" pitchFamily="34" charset="0"/>
            </a:endParaRPr>
          </a:p>
        </p:txBody>
      </p:sp>
      <p:sp>
        <p:nvSpPr>
          <p:cNvPr id="4" name="Title 2"/>
          <p:cNvSpPr txBox="1">
            <a:spLocks/>
          </p:cNvSpPr>
          <p:nvPr/>
        </p:nvSpPr>
        <p:spPr bwMode="auto">
          <a:xfrm>
            <a:off x="5940152" y="6453336"/>
            <a:ext cx="3203848" cy="397768"/>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برنامج لوغوس للكتاب المقدس</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5" name="Title 2"/>
          <p:cNvSpPr txBox="1">
            <a:spLocks/>
          </p:cNvSpPr>
          <p:nvPr/>
        </p:nvSpPr>
        <p:spPr bwMode="auto">
          <a:xfrm>
            <a:off x="4067944" y="44624"/>
            <a:ext cx="5098297" cy="2232248"/>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الدينار الفضي
كان الدينار يعتبر أجر يوم عادل للعامل في القرن الأول. طلب يسوع أن يرى هذه العملة عندما سئل عما إذا كان من القانوني دفع الضرائب لقيصر (متى 22: 18).
ما يمكن أن تشتريه عملة واحدة:
15 رطلا من القمح (في سلة)
</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ترجمة نص العملة: </a:t>
            </a: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"تيبيريوس قيصر ، ابن الإلهي [أغسطس] ، [نفسه الآن] أغسطس</a:t>
            </a:r>
            <a:r>
              <a:rPr kumimoji="0" lang="mr-IN" sz="1600" b="1" i="0" u="none" strike="noStrike" kern="1200" cap="none" spc="0" normalizeH="0" baseline="0" noProof="0" dirty="0">
                <a:ln>
                  <a:noFill/>
                </a:ln>
                <a:solidFill>
                  <a:srgbClr val="000000"/>
                </a:solidFill>
                <a:effectLst/>
                <a:uLnTx/>
                <a:uFillTx/>
                <a:latin typeface="Arial" panose="020B0604020202020204" pitchFamily="34" charset="0"/>
                <a:ea typeface="Osaka"/>
              </a:rPr>
              <a:t>"</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8" name="Rounded Rectangle 7">
            <a:extLst>
              <a:ext uri="{FF2B5EF4-FFF2-40B4-BE49-F238E27FC236}">
                <a16:creationId xmlns:a16="http://schemas.microsoft.com/office/drawing/2014/main" id="{DAE20524-A0B4-9CF7-0659-ED49F786274F}"/>
              </a:ext>
            </a:extLst>
          </p:cNvPr>
          <p:cNvSpPr/>
          <p:nvPr/>
        </p:nvSpPr>
        <p:spPr bwMode="auto">
          <a:xfrm rot="21014827">
            <a:off x="4421041" y="5940809"/>
            <a:ext cx="864096" cy="370003"/>
          </a:xfrm>
          <a:prstGeom prst="round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6" name="Title 2"/>
          <p:cNvSpPr txBox="1">
            <a:spLocks/>
          </p:cNvSpPr>
          <p:nvPr/>
        </p:nvSpPr>
        <p:spPr bwMode="auto">
          <a:xfrm>
            <a:off x="0" y="5013176"/>
            <a:ext cx="5098296" cy="1656184"/>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عندما سأل الفريسيون يسوع عما إذا كان من القانوني دفع الضرائب لقيصر ، طلب يسوع رؤية عملة معدنية للضريبة. أعطوه دينارا كهذا. يعلن الشعار الموجود على هذه العملة أن تيبيريوس هو ابن القيصر الإلهي الذي سبقه. كان يسوع ، ابن الله الحقيقي ، قد أدرك المفارقة في ادعاء طبريا (متى 22: 17-22 ؛ متى 22: 17-22). مرقس ١٢: ١٤-١٧; (لوقا 20: 21-26).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94201365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742402"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46038" y="1371600"/>
            <a:ext cx="9226551" cy="5486400"/>
          </a:xfrm>
          <a:solidFill>
            <a:srgbClr val="800000"/>
          </a:solidFill>
        </p:spPr>
      </p:pic>
      <p:sp>
        <p:nvSpPr>
          <p:cNvPr id="742403" name="Rectangle 5"/>
          <p:cNvSpPr>
            <a:spLocks noGrp="1" noChangeArrowheads="1"/>
          </p:cNvSpPr>
          <p:nvPr>
            <p:ph type="title"/>
          </p:nvPr>
        </p:nvSpPr>
        <p:spPr>
          <a:xfrm>
            <a:off x="702476" y="22225"/>
            <a:ext cx="7611740" cy="1349375"/>
          </a:xfrm>
          <a:solidFill>
            <a:schemeClr val="hlink"/>
          </a:solidFill>
          <a:ln w="57150">
            <a:noFill/>
            <a:miter lim="800000"/>
            <a:headEnd/>
            <a:tailEnd/>
          </a:ln>
        </p:spPr>
        <p:txBody>
          <a:bodyPr/>
          <a:lstStyle/>
          <a:p>
            <a:r>
              <a:rPr lang="ar-SA" sz="4800" b="1" dirty="0">
                <a:solidFill>
                  <a:srgbClr val="800000"/>
                </a:solidFill>
                <a:latin typeface="Arial" panose="020B0604020202020204" pitchFamily="34" charset="0"/>
                <a:ea typeface="ＭＳ Ｐゴシック" charset="0"/>
                <a:cs typeface="Arial" panose="020B0604020202020204" pitchFamily="34" charset="0"/>
              </a:rPr>
              <a:t>السبعون أسبوعاً في دانيال</a:t>
            </a:r>
            <a:br>
              <a:rPr lang="en-US" altLang="ja-JP" sz="4800" b="1" dirty="0">
                <a:solidFill>
                  <a:srgbClr val="800000"/>
                </a:solidFill>
                <a:latin typeface="Arial" panose="020B0604020202020204" pitchFamily="34" charset="0"/>
                <a:ea typeface="ＭＳ Ｐゴシック" charset="0"/>
                <a:cs typeface="Arial" panose="020B0604020202020204" pitchFamily="34" charset="0"/>
              </a:rPr>
            </a:br>
            <a:r>
              <a:rPr lang="en-US" altLang="ja-JP" sz="3200" b="1" dirty="0">
                <a:solidFill>
                  <a:srgbClr val="800000"/>
                </a:solidFill>
                <a:latin typeface="Arial" panose="020B0604020202020204" pitchFamily="34" charset="0"/>
                <a:ea typeface="ＭＳ Ｐゴシック" charset="0"/>
                <a:cs typeface="Arial" panose="020B0604020202020204" pitchFamily="34" charset="0"/>
              </a:rPr>
              <a:t>(</a:t>
            </a:r>
            <a:r>
              <a:rPr lang="ar-SA" altLang="ja-JP" sz="3200" b="1" dirty="0">
                <a:solidFill>
                  <a:srgbClr val="800000"/>
                </a:solidFill>
                <a:latin typeface="Arial" panose="020B0604020202020204" pitchFamily="34" charset="0"/>
                <a:ea typeface="ＭＳ Ｐゴシック" charset="0"/>
                <a:cs typeface="Arial" panose="020B0604020202020204" pitchFamily="34" charset="0"/>
              </a:rPr>
              <a:t>دانيال ٩: ٢٤-٢٧</a:t>
            </a:r>
            <a:r>
              <a:rPr lang="en-US" altLang="ja-JP" sz="3200" b="1" dirty="0">
                <a:solidFill>
                  <a:srgbClr val="800000"/>
                </a:solidFill>
                <a:latin typeface="Arial" panose="020B0604020202020204" pitchFamily="34" charset="0"/>
                <a:ea typeface="ＭＳ Ｐゴシック" charset="0"/>
                <a:cs typeface="Arial" panose="020B0604020202020204" pitchFamily="34" charset="0"/>
              </a:rPr>
              <a:t>)</a:t>
            </a:r>
            <a:endParaRPr lang="en-US" sz="3200" b="1" dirty="0">
              <a:solidFill>
                <a:srgbClr val="800000"/>
              </a:solidFill>
              <a:latin typeface="Arial" panose="020B0604020202020204" pitchFamily="34" charset="0"/>
              <a:ea typeface="ＭＳ Ｐゴシック" charset="0"/>
              <a:cs typeface="Arial" panose="020B0604020202020204" pitchFamily="34" charset="0"/>
            </a:endParaRPr>
          </a:p>
        </p:txBody>
      </p:sp>
      <p:sp>
        <p:nvSpPr>
          <p:cNvPr id="563207" name="Rectangle 7"/>
          <p:cNvSpPr>
            <a:spLocks noChangeArrowheads="1"/>
          </p:cNvSpPr>
          <p:nvPr/>
        </p:nvSpPr>
        <p:spPr bwMode="auto">
          <a:xfrm>
            <a:off x="7308850" y="4384527"/>
            <a:ext cx="181822" cy="463846"/>
          </a:xfrm>
          <a:prstGeom prst="rect">
            <a:avLst/>
          </a:prstGeom>
          <a:noFill/>
          <a:ln w="76200">
            <a:solidFill>
              <a:srgbClr val="FF0000"/>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63208" name="Oval 8"/>
          <p:cNvSpPr>
            <a:spLocks noChangeArrowheads="1"/>
          </p:cNvSpPr>
          <p:nvPr/>
        </p:nvSpPr>
        <p:spPr bwMode="auto">
          <a:xfrm>
            <a:off x="1547813" y="4506222"/>
            <a:ext cx="2160587" cy="652255"/>
          </a:xfrm>
          <a:prstGeom prst="ellipse">
            <a:avLst/>
          </a:prstGeom>
          <a:noFill/>
          <a:ln w="7620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63209" name="Text Box 9"/>
          <p:cNvSpPr txBox="1">
            <a:spLocks noChangeArrowheads="1"/>
          </p:cNvSpPr>
          <p:nvPr/>
        </p:nvSpPr>
        <p:spPr bwMode="auto">
          <a:xfrm>
            <a:off x="755650" y="6381750"/>
            <a:ext cx="12954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٤٤٤ ق.م</a:t>
            </a:r>
            <a:endParaRPr kumimoji="0" 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563210" name="Text Box 10"/>
          <p:cNvSpPr txBox="1">
            <a:spLocks noChangeArrowheads="1"/>
          </p:cNvSpPr>
          <p:nvPr/>
        </p:nvSpPr>
        <p:spPr bwMode="auto">
          <a:xfrm>
            <a:off x="2987675" y="6381328"/>
            <a:ext cx="129540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٣٣م</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63211" name="AutoShape 11"/>
          <p:cNvSpPr>
            <a:spLocks noChangeArrowheads="1"/>
          </p:cNvSpPr>
          <p:nvPr/>
        </p:nvSpPr>
        <p:spPr bwMode="auto">
          <a:xfrm>
            <a:off x="2051050" y="6413500"/>
            <a:ext cx="1152797" cy="466725"/>
          </a:xfrm>
          <a:prstGeom prst="homePlate">
            <a:avLst>
              <a:gd name="adj" fmla="val 25000"/>
            </a:avLst>
          </a:prstGeom>
          <a:solidFill>
            <a:schemeClr val="accent1"/>
          </a:solidFill>
          <a:ln w="9525">
            <a:solidFill>
              <a:schemeClr val="tx1"/>
            </a:solidFill>
            <a:miter lim="800000"/>
            <a:headEnd/>
            <a:tailEnd type="none" w="lg" len="lg"/>
          </a:ln>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63212" name="Text Box 12"/>
          <p:cNvSpPr txBox="1">
            <a:spLocks noChangeArrowheads="1"/>
          </p:cNvSpPr>
          <p:nvPr/>
        </p:nvSpPr>
        <p:spPr bwMode="auto">
          <a:xfrm>
            <a:off x="1693863" y="6021388"/>
            <a:ext cx="1654175"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24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٦٩ اسبوعا</a:t>
            </a:r>
            <a:endParaRPr kumimoji="0" 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٣٣٢</a:t>
            </a: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1028"/>
          <p:cNvSpPr txBox="1">
            <a:spLocks noChangeArrowheads="1"/>
          </p:cNvSpPr>
          <p:nvPr/>
        </p:nvSpPr>
        <p:spPr bwMode="auto">
          <a:xfrm>
            <a:off x="702476" y="1332730"/>
            <a:ext cx="761174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R. Ludwigson, </a:t>
            </a:r>
            <a:r>
              <a:rPr kumimoji="0" lang="en-US" sz="1400" b="1" i="1" u="none" strike="noStrike" kern="1200" cap="none" spc="0" normalizeH="0" baseline="0" noProof="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 Survey of Bible Prophecy</a:t>
            </a:r>
            <a:r>
              <a:rPr kumimoji="0" lang="en-US" sz="1400" b="1" i="0" u="none" strike="noStrike" kern="1200" cap="none" spc="0" normalizeH="0" baseline="0" noProof="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(Grand Rapids: Zondervan, 1975), 49</a:t>
            </a:r>
          </a:p>
        </p:txBody>
      </p:sp>
    </p:spTree>
    <p:extLst>
      <p:ext uri="{BB962C8B-B14F-4D97-AF65-F5344CB8AC3E}">
        <p14:creationId xmlns:p14="http://schemas.microsoft.com/office/powerpoint/2010/main" val="9289498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1BB9A269-49A9-485B-83E0-C488BAF8411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3. من قبل الصدوقيين</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145</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22: 23-33، مرقس 12: 18-27، لوقا 20: 27-40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132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يظهر يسوع احتراماً عالياً للناموس في تأكيده على القيامة لغير المؤمنين ومكر الصدوقيين من خلال إظهار أنه يجب على إبراهيم وإسحق ويعقوب أن يقوموا للمشاركة في وعود العهد الإبراهيمي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1544254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12003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إذا افتقر أخوك فباع من ملكه يأتي وليه الأقرب إليه و يفك مبيع أخيه</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لاويين 25: 25</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 و البكر الذي تلده يقوم باسم أخيه الميت لئلا يمحى اسمه من إسرائيل</a:t>
            </a:r>
            <a:endParaRPr kumimoji="0" lang="en-US" sz="36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rPr>
              <a:t>تثنية 25: 5-6</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295465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في ذلك اليوم جاء إليه صدوقيون الذين يقولون ليس قيامة فسألوه قائلين يا معلم قال موسى إن مات أحد و ليس له أولاد يتزوج أخوه بامرأته و يقم نسلاً لأخيه</a:t>
            </a:r>
            <a:endParaRPr kumimoji="0" lang="en-US" sz="3600" b="1" i="0" u="none" strike="noStrike" kern="1200" cap="none" spc="0" normalizeH="0" baseline="3000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متى 22: 23-24 </a:t>
            </a:r>
            <a:endParaRPr kumimoji="0" lang="en-US" sz="36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2500" name="Text Box 420"/>
          <p:cNvSpPr txBox="1">
            <a:spLocks noChangeArrowheads="1"/>
          </p:cNvSpPr>
          <p:nvPr/>
        </p:nvSpPr>
        <p:spPr bwMode="auto">
          <a:xfrm>
            <a:off x="313509" y="4281488"/>
            <a:ext cx="8335191"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فكان عندنا سبعة إخوة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25</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3525" name="Text Box 421"/>
          <p:cNvSpPr txBox="1">
            <a:spLocks noChangeArrowheads="1"/>
          </p:cNvSpPr>
          <p:nvPr/>
        </p:nvSpPr>
        <p:spPr bwMode="auto">
          <a:xfrm>
            <a:off x="533400" y="4251325"/>
            <a:ext cx="81153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تزوج الأول و مات و إذ لم يكن له نسل ترك امرأته لأخيه</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25</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4247" name="Text Box 119"/>
          <p:cNvSpPr txBox="1">
            <a:spLocks noChangeArrowheads="1"/>
          </p:cNvSpPr>
          <p:nvPr/>
        </p:nvSpPr>
        <p:spPr bwMode="auto">
          <a:xfrm>
            <a:off x="352697" y="4251325"/>
            <a:ext cx="8296003"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كذلك الثاني و الثالث إلى السبعة</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26</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22" presetClass="entr" presetSubtype="4" fill="hold" grpId="0" nodeType="afterEffect">
                                  <p:stCondLst>
                                    <p:cond delay="1000"/>
                                  </p:stCondLst>
                                  <p:childTnLst>
                                    <p:set>
                                      <p:cBhvr>
                                        <p:cTn id="10" dur="1" fill="hold">
                                          <p:stCondLst>
                                            <p:cond delay="0"/>
                                          </p:stCondLst>
                                        </p:cTn>
                                        <p:tgtEl>
                                          <p:spTgt spid="944551"/>
                                        </p:tgtEl>
                                        <p:attrNameLst>
                                          <p:attrName>style.visibility</p:attrName>
                                        </p:attrNameLst>
                                      </p:cBhvr>
                                      <p:to>
                                        <p:strVal val="visible"/>
                                      </p:to>
                                    </p:set>
                                    <p:animEffect transition="in" filter="wipe(down)">
                                      <p:cBhvr>
                                        <p:cTn id="11" dur="500"/>
                                        <p:tgtEl>
                                          <p:spTgt spid="944551"/>
                                        </p:tgtEl>
                                      </p:cBhvr>
                                    </p:animEffect>
                                  </p:childTnLst>
                                </p:cTn>
                              </p:par>
                            </p:childTnLst>
                          </p:cTn>
                        </p:par>
                        <p:par>
                          <p:cTn id="12" fill="hold" nodeType="afterGroup">
                            <p:stCondLst>
                              <p:cond delay="4000"/>
                            </p:stCondLst>
                            <p:childTnLst>
                              <p:par>
                                <p:cTn id="13" presetID="22" presetClass="entr" presetSubtype="4" fill="hold" grpId="0" nodeType="afterEffect">
                                  <p:stCondLst>
                                    <p:cond delay="1000"/>
                                  </p:stCondLst>
                                  <p:childTnLst>
                                    <p:set>
                                      <p:cBhvr>
                                        <p:cTn id="14" dur="1" fill="hold">
                                          <p:stCondLst>
                                            <p:cond delay="0"/>
                                          </p:stCondLst>
                                        </p:cTn>
                                        <p:tgtEl>
                                          <p:spTgt spid="944552"/>
                                        </p:tgtEl>
                                        <p:attrNameLst>
                                          <p:attrName>style.visibility</p:attrName>
                                        </p:attrNameLst>
                                      </p:cBhvr>
                                      <p:to>
                                        <p:strVal val="visible"/>
                                      </p:to>
                                    </p:set>
                                    <p:animEffect transition="in" filter="wipe(down)">
                                      <p:cBhvr>
                                        <p:cTn id="15" dur="500"/>
                                        <p:tgtEl>
                                          <p:spTgt spid="944552"/>
                                        </p:tgtEl>
                                      </p:cBhvr>
                                    </p:animEffect>
                                  </p:childTnLst>
                                </p:cTn>
                              </p:par>
                            </p:childTnLst>
                          </p:cTn>
                        </p:par>
                        <p:par>
                          <p:cTn id="16" fill="hold" nodeType="afterGroup">
                            <p:stCondLst>
                              <p:cond delay="5500"/>
                            </p:stCondLst>
                            <p:childTnLst>
                              <p:par>
                                <p:cTn id="17" presetID="22" presetClass="entr" presetSubtype="4" fill="hold" grpId="0" nodeType="afterEffect">
                                  <p:stCondLst>
                                    <p:cond delay="1000"/>
                                  </p:stCondLst>
                                  <p:childTnLst>
                                    <p:set>
                                      <p:cBhvr>
                                        <p:cTn id="18" dur="1" fill="hold">
                                          <p:stCondLst>
                                            <p:cond delay="0"/>
                                          </p:stCondLst>
                                        </p:cTn>
                                        <p:tgtEl>
                                          <p:spTgt spid="944557"/>
                                        </p:tgtEl>
                                        <p:attrNameLst>
                                          <p:attrName>style.visibility</p:attrName>
                                        </p:attrNameLst>
                                      </p:cBhvr>
                                      <p:to>
                                        <p:strVal val="visible"/>
                                      </p:to>
                                    </p:set>
                                    <p:animEffect transition="in" filter="wipe(down)">
                                      <p:cBhvr>
                                        <p:cTn id="19" dur="500"/>
                                        <p:tgtEl>
                                          <p:spTgt spid="944557"/>
                                        </p:tgtEl>
                                      </p:cBhvr>
                                    </p:animEffect>
                                  </p:childTnLst>
                                </p:cTn>
                              </p:par>
                            </p:childTnLst>
                          </p:cTn>
                        </p:par>
                        <p:par>
                          <p:cTn id="20" fill="hold" nodeType="afterGroup">
                            <p:stCondLst>
                              <p:cond delay="7000"/>
                            </p:stCondLst>
                            <p:childTnLst>
                              <p:par>
                                <p:cTn id="21" presetID="22" presetClass="entr" presetSubtype="4" fill="hold" grpId="0" nodeType="afterEffect">
                                  <p:stCondLst>
                                    <p:cond delay="1000"/>
                                  </p:stCondLst>
                                  <p:childTnLst>
                                    <p:set>
                                      <p:cBhvr>
                                        <p:cTn id="22" dur="1" fill="hold">
                                          <p:stCondLst>
                                            <p:cond delay="0"/>
                                          </p:stCondLst>
                                        </p:cTn>
                                        <p:tgtEl>
                                          <p:spTgt spid="944555"/>
                                        </p:tgtEl>
                                        <p:attrNameLst>
                                          <p:attrName>style.visibility</p:attrName>
                                        </p:attrNameLst>
                                      </p:cBhvr>
                                      <p:to>
                                        <p:strVal val="visible"/>
                                      </p:to>
                                    </p:set>
                                    <p:animEffect transition="in" filter="wipe(down)">
                                      <p:cBhvr>
                                        <p:cTn id="23" dur="500"/>
                                        <p:tgtEl>
                                          <p:spTgt spid="944555"/>
                                        </p:tgtEl>
                                      </p:cBhvr>
                                    </p:animEffect>
                                  </p:childTnLst>
                                </p:cTn>
                              </p:par>
                            </p:childTnLst>
                          </p:cTn>
                        </p:par>
                        <p:par>
                          <p:cTn id="24" fill="hold" nodeType="afterGroup">
                            <p:stCondLst>
                              <p:cond delay="8500"/>
                            </p:stCondLst>
                            <p:childTnLst>
                              <p:par>
                                <p:cTn id="25" presetID="22" presetClass="entr" presetSubtype="4" fill="hold" grpId="0" nodeType="afterEffect">
                                  <p:stCondLst>
                                    <p:cond delay="1000"/>
                                  </p:stCondLst>
                                  <p:childTnLst>
                                    <p:set>
                                      <p:cBhvr>
                                        <p:cTn id="26" dur="1" fill="hold">
                                          <p:stCondLst>
                                            <p:cond delay="0"/>
                                          </p:stCondLst>
                                        </p:cTn>
                                        <p:tgtEl>
                                          <p:spTgt spid="944553"/>
                                        </p:tgtEl>
                                        <p:attrNameLst>
                                          <p:attrName>style.visibility</p:attrName>
                                        </p:attrNameLst>
                                      </p:cBhvr>
                                      <p:to>
                                        <p:strVal val="visible"/>
                                      </p:to>
                                    </p:set>
                                    <p:animEffect transition="in" filter="wipe(down)">
                                      <p:cBhvr>
                                        <p:cTn id="27"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5" grpId="0" animBg="1"/>
      <p:bldP spid="944557"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5271" name="Text Box 119"/>
          <p:cNvSpPr txBox="1">
            <a:spLocks noChangeArrowheads="1"/>
          </p:cNvSpPr>
          <p:nvPr/>
        </p:nvSpPr>
        <p:spPr bwMode="auto">
          <a:xfrm>
            <a:off x="300446" y="4251325"/>
            <a:ext cx="83482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آخر الكل ماتت المرأة أيضاً</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27</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46295" name="Text Box 119"/>
          <p:cNvSpPr txBox="1">
            <a:spLocks noChangeArrowheads="1"/>
          </p:cNvSpPr>
          <p:nvPr/>
        </p:nvSpPr>
        <p:spPr bwMode="auto">
          <a:xfrm>
            <a:off x="-38100" y="4251325"/>
            <a:ext cx="91821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ففي القيامة لمن من السبعة تكون زوجة فإنها كانت للجميع</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22: 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90D52854-2601-42B6-8532-C4867CED0E6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4. من قبل الفريسيين</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rtl="1"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146</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rtl="1"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22: 34-40، مرقس 12: 28</a:t>
            </a:r>
            <a:r>
              <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34</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47068"/>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يلخص يسوع طاعة الناموس على أنها الوفاء الكامل لمسؤوليات الفرد تجاه الله والإنسان ليقنع الفريسيين بما أنه لا يمكن لأحد الوفاء بهذه المتطلبات بشكل كاف فيجب على المرء أن يلجأ للمسيح ليحصل على الخلاص الذي يقدمه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524194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384"/>
            <a:ext cx="9144000" cy="1139825"/>
          </a:xfrm>
          <a:solidFill>
            <a:schemeClr val="accent6"/>
          </a:solidFill>
        </p:spPr>
        <p:txBody>
          <a:bodyPr/>
          <a:lstStyle/>
          <a:p>
            <a:r>
              <a:rPr lang="ar-JO" sz="4000" dirty="0"/>
              <a:t>قبل إغلاق الستارة (9: 24)</a:t>
            </a:r>
            <a:endParaRPr lang="en-US" sz="4000" dirty="0"/>
          </a:p>
        </p:txBody>
      </p:sp>
      <p:sp>
        <p:nvSpPr>
          <p:cNvPr id="3" name="Title 1"/>
          <p:cNvSpPr txBox="1">
            <a:spLocks/>
          </p:cNvSpPr>
          <p:nvPr/>
        </p:nvSpPr>
        <p:spPr bwMode="auto">
          <a:xfrm>
            <a:off x="-36512" y="1340768"/>
            <a:ext cx="9144000" cy="1147628"/>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سبعون أسبوعاً قضيت على شعبك وعلى مدينتك المقدسة</a:t>
            </a:r>
            <a:endPar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4" name="Title 1"/>
          <p:cNvSpPr txBox="1">
            <a:spLocks/>
          </p:cNvSpPr>
          <p:nvPr/>
        </p:nvSpPr>
        <p:spPr bwMode="auto">
          <a:xfrm>
            <a:off x="3059832" y="2204864"/>
            <a:ext cx="4083726" cy="3096344"/>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1. تكميل المعصية</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a:t>
            </a:r>
          </a:p>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2. تتميم الخطايا</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a:t>
            </a:r>
          </a:p>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3. كفارة الإثم</a:t>
            </a:r>
            <a:endPar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4. يؤتى بالبر الأبدي</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a:t>
            </a:r>
          </a:p>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5. ختم الرؤيا والنبوة و</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 </a:t>
            </a:r>
          </a:p>
          <a:p>
            <a:pPr marL="514350" marR="0" lvl="0" indent="-51435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6. مسح قدوس القدوسين</a:t>
            </a:r>
            <a:endPar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6" name="Title 1"/>
          <p:cNvSpPr txBox="1">
            <a:spLocks/>
          </p:cNvSpPr>
          <p:nvPr/>
        </p:nvSpPr>
        <p:spPr bwMode="auto">
          <a:xfrm>
            <a:off x="0" y="5633864"/>
            <a:ext cx="9144000" cy="1224136"/>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لم تتم هذه الأمور في القرن الأول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لهذا فإن الأسابيع السبعين لها تتميم </a:t>
            </a:r>
            <a:r>
              <a:rPr kumimoji="0" lang="ar-JO"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مستقبلي</a:t>
            </a:r>
            <a:endParaRPr kumimoji="0" lang="en-US"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Text Box 15"/>
          <p:cNvSpPr txBox="1">
            <a:spLocks noChangeArrowheads="1"/>
          </p:cNvSpPr>
          <p:nvPr/>
        </p:nvSpPr>
        <p:spPr bwMode="auto">
          <a:xfrm>
            <a:off x="8305800" y="-27384"/>
            <a:ext cx="838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540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rot="16200000">
            <a:off x="2279400" y="2882254"/>
            <a:ext cx="1384911" cy="400110"/>
          </a:xfrm>
          <a:prstGeom prst="rect">
            <a:avLst/>
          </a:prstGeom>
          <a:solidFill>
            <a:srgbClr val="000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rot="16200000">
            <a:off x="2208634" y="4337932"/>
            <a:ext cx="1526445" cy="400110"/>
          </a:xfrm>
          <a:prstGeom prst="rect">
            <a:avLst/>
          </a:prstGeom>
          <a:solidFill>
            <a:srgbClr val="0000FF"/>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الألفية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176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1000" fill="hold"/>
                                        <p:tgtEl>
                                          <p:spTgt spid="8"/>
                                        </p:tgtEl>
                                        <p:attrNameLst>
                                          <p:attrName>ppt_w</p:attrName>
                                        </p:attrNameLst>
                                      </p:cBhvr>
                                      <p:tavLst>
                                        <p:tav tm="0">
                                          <p:val>
                                            <p:strVal val="#ppt_w*0.70"/>
                                          </p:val>
                                        </p:tav>
                                        <p:tav tm="100000">
                                          <p:val>
                                            <p:strVal val="#ppt_w"/>
                                          </p:val>
                                        </p:tav>
                                      </p:tavLst>
                                    </p:anim>
                                    <p:anim calcmode="lin" valueType="num">
                                      <p:cBhvr>
                                        <p:cTn id="40" dur="1000" fill="hold"/>
                                        <p:tgtEl>
                                          <p:spTgt spid="8"/>
                                        </p:tgtEl>
                                        <p:attrNameLst>
                                          <p:attrName>ppt_h</p:attrName>
                                        </p:attrNameLst>
                                      </p:cBhvr>
                                      <p:tavLst>
                                        <p:tav tm="0">
                                          <p:val>
                                            <p:strVal val="#ppt_h"/>
                                          </p:val>
                                        </p:tav>
                                        <p:tav tm="100000">
                                          <p:val>
                                            <p:strVal val="#ppt_h"/>
                                          </p:val>
                                        </p:tav>
                                      </p:tavLst>
                                    </p:anim>
                                    <p:animEffect transition="in" filter="fade">
                                      <p:cBhvr>
                                        <p:cTn id="41" dur="10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55" presetClass="entr" presetSubtype="0" fill="hold" grpId="0" nodeType="click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strVal val="#ppt_w*0.70"/>
                                          </p:val>
                                        </p:tav>
                                        <p:tav tm="100000">
                                          <p:val>
                                            <p:strVal val="#ppt_w"/>
                                          </p:val>
                                        </p:tav>
                                      </p:tavLst>
                                    </p:anim>
                                    <p:anim calcmode="lin" valueType="num">
                                      <p:cBhvr>
                                        <p:cTn id="47" dur="1000" fill="hold"/>
                                        <p:tgtEl>
                                          <p:spTgt spid="9"/>
                                        </p:tgtEl>
                                        <p:attrNameLst>
                                          <p:attrName>ppt_h</p:attrName>
                                        </p:attrNameLst>
                                      </p:cBhvr>
                                      <p:tavLst>
                                        <p:tav tm="0">
                                          <p:val>
                                            <p:strVal val="#ppt_h"/>
                                          </p:val>
                                        </p:tav>
                                        <p:tav tm="100000">
                                          <p:val>
                                            <p:strVal val="#ppt_h"/>
                                          </p:val>
                                        </p:tav>
                                      </p:tavLst>
                                    </p:anim>
                                    <p:animEffect transition="in" filter="fade">
                                      <p:cBhvr>
                                        <p:cTn id="4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bldP spid="6" grpId="0"/>
      <p:bldP spid="8" grpId="0" animBg="1"/>
      <p:bldP spid="9"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685800" y="76200"/>
            <a:ext cx="7772400" cy="1143000"/>
          </a:xfrm>
        </p:spPr>
        <p:txBody>
          <a:bodyPr/>
          <a:lstStyle/>
          <a:p>
            <a:pPr eaLnBrk="1" hangingPunct="1"/>
            <a:r>
              <a:rPr lang="ar-JO" altLang="en-US" dirty="0">
                <a:solidFill>
                  <a:srgbClr val="FFFFFF"/>
                </a:solidFill>
                <a:ea typeface="ＭＳ Ｐゴシック" panose="020B0600070205080204" pitchFamily="34" charset="-128"/>
                <a:cs typeface="Arial" panose="020B0604020202020204" pitchFamily="34" charset="0"/>
              </a:rPr>
              <a:t>ما هو الأكثر أهمية؟</a:t>
            </a:r>
            <a:endParaRPr lang="en-US" altLang="en-US" dirty="0">
              <a:solidFill>
                <a:srgbClr val="FFFFFF"/>
              </a:solidFill>
              <a:ea typeface="ＭＳ Ｐゴシック" panose="020B0600070205080204" pitchFamily="34" charset="-128"/>
              <a:cs typeface="Arial" panose="020B0604020202020204" pitchFamily="34" charset="0"/>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br>
              <a:rPr lang="en-US" sz="3600" dirty="0">
                <a:solidFill>
                  <a:schemeClr val="tx2"/>
                </a:solidFill>
                <a:effectLst>
                  <a:glow rad="127000">
                    <a:schemeClr val="bg1"/>
                  </a:glow>
                </a:effectLst>
                <a:ea typeface="ＭＳ Ｐゴシック" charset="0"/>
              </a:rPr>
            </a:br>
            <a:r>
              <a:rPr lang="ar-JO" sz="3600" dirty="0">
                <a:solidFill>
                  <a:schemeClr val="tx2"/>
                </a:solidFill>
                <a:effectLst>
                  <a:glow rad="127000">
                    <a:schemeClr val="bg1"/>
                  </a:glow>
                </a:effectLst>
                <a:ea typeface="ＭＳ Ｐゴシック" charset="0"/>
              </a:rPr>
              <a:t>الأمر الأكثر أهمية </a:t>
            </a:r>
            <a:br>
              <a:rPr lang="ar-JO" sz="3600" dirty="0">
                <a:solidFill>
                  <a:schemeClr val="tx2"/>
                </a:solidFill>
                <a:effectLst>
                  <a:glow rad="127000">
                    <a:schemeClr val="bg1"/>
                  </a:glow>
                </a:effectLst>
                <a:ea typeface="ＭＳ Ｐゴシック" charset="0"/>
              </a:rPr>
            </a:br>
            <a:r>
              <a:rPr lang="ar-JO" sz="3600" dirty="0">
                <a:solidFill>
                  <a:schemeClr val="tx2"/>
                </a:solidFill>
                <a:effectLst>
                  <a:glow rad="127000">
                    <a:schemeClr val="bg1"/>
                  </a:glow>
                </a:effectLst>
                <a:ea typeface="ＭＳ Ｐゴシック" charset="0"/>
              </a:rPr>
              <a:t>هو أن تستمتع بحياتك </a:t>
            </a:r>
            <a:br>
              <a:rPr lang="ar-JO" sz="3600" dirty="0">
                <a:solidFill>
                  <a:schemeClr val="tx2"/>
                </a:solidFill>
                <a:effectLst>
                  <a:glow rad="127000">
                    <a:schemeClr val="bg1"/>
                  </a:glow>
                </a:effectLst>
                <a:ea typeface="ＭＳ Ｐゴシック" charset="0"/>
              </a:rPr>
            </a:br>
            <a:r>
              <a:rPr lang="ar-JO" sz="3600" dirty="0">
                <a:solidFill>
                  <a:schemeClr val="tx2"/>
                </a:solidFill>
                <a:effectLst>
                  <a:glow rad="127000">
                    <a:schemeClr val="bg1"/>
                  </a:glow>
                </a:effectLst>
                <a:ea typeface="ＭＳ Ｐゴシック" charset="0"/>
              </a:rPr>
              <a:t>هذا كل ما يهم</a:t>
            </a:r>
            <a:br>
              <a:rPr lang="en-US" sz="3600" dirty="0">
                <a:solidFill>
                  <a:schemeClr val="tx2"/>
                </a:solidFill>
                <a:effectLst>
                  <a:glow rad="127000">
                    <a:schemeClr val="bg1"/>
                  </a:glow>
                </a:effectLst>
                <a:ea typeface="ＭＳ Ｐゴシック" charset="0"/>
              </a:rPr>
            </a:br>
            <a:br>
              <a:rPr lang="en-US" sz="3600" dirty="0">
                <a:solidFill>
                  <a:schemeClr val="tx2"/>
                </a:solidFill>
                <a:effectLst>
                  <a:glow rad="127000">
                    <a:schemeClr val="bg1"/>
                  </a:glow>
                </a:effectLst>
                <a:ea typeface="ＭＳ Ｐゴシック" charset="0"/>
              </a:rPr>
            </a:br>
            <a:r>
              <a:rPr lang="en-US" sz="3600" dirty="0">
                <a:solidFill>
                  <a:schemeClr val="tx2"/>
                </a:solidFill>
                <a:effectLst>
                  <a:glow rad="127000">
                    <a:schemeClr val="bg1"/>
                  </a:glow>
                </a:effectLst>
                <a:ea typeface="ＭＳ Ｐゴシック" charset="0"/>
              </a:rPr>
              <a:t>—</a:t>
            </a:r>
            <a:r>
              <a:rPr lang="ar-JO" sz="3600" dirty="0">
                <a:solidFill>
                  <a:schemeClr val="tx2"/>
                </a:solidFill>
                <a:effectLst>
                  <a:glow rad="127000">
                    <a:schemeClr val="bg1"/>
                  </a:glow>
                </a:effectLst>
                <a:ea typeface="ＭＳ Ｐゴシック" charset="0"/>
              </a:rPr>
              <a:t> أودري هيبورن </a:t>
            </a:r>
            <a:r>
              <a:rPr lang="en-US" sz="3600" dirty="0">
                <a:solidFill>
                  <a:schemeClr val="tx2"/>
                </a:solidFill>
                <a:effectLst>
                  <a:glow rad="127000">
                    <a:schemeClr val="bg1"/>
                  </a:glow>
                </a:effectLst>
                <a:ea typeface="ＭＳ Ｐゴシック" charset="0"/>
              </a:rPr>
              <a:t>—</a:t>
            </a:r>
          </a:p>
        </p:txBody>
      </p:sp>
    </p:spTree>
    <p:extLst>
      <p:ext uri="{BB962C8B-B14F-4D97-AF65-F5344CB8AC3E}">
        <p14:creationId xmlns:p14="http://schemas.microsoft.com/office/powerpoint/2010/main" val="1704657457"/>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dirty="0">
                <a:effectLst>
                  <a:glow rad="127000">
                    <a:schemeClr val="tx1"/>
                  </a:glow>
                </a:effectLst>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السعادة هي الأمر الأكثر أهمية في العالم وبدونها تعيش حياة الإكتئاب</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مارلين مونرو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479137885"/>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JO"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هو الأكثر أهمية ؟</a:t>
            </a:r>
            <a:endPar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152400" y="1447800"/>
            <a:ext cx="8991600" cy="3505200"/>
          </a:xfrm>
        </p:spPr>
        <p:txBody>
          <a:bodyPr/>
          <a:lstStyle/>
          <a:p>
            <a:pPr marL="0" indent="0" algn="r" eaLnBrk="1" hangingPunct="1">
              <a:buFontTx/>
              <a:buNone/>
            </a:pPr>
            <a:r>
              <a:rPr lang="ar-JO" altLang="en-US" dirty="0">
                <a:solidFill>
                  <a:srgbClr val="FFFFFF"/>
                </a:solidFill>
                <a:ea typeface="ＭＳ Ｐゴシック" panose="020B0600070205080204" pitchFamily="34" charset="-128"/>
                <a:cs typeface="Arial" panose="020B0604020202020204" pitchFamily="34" charset="0"/>
              </a:rPr>
              <a:t>مرقس 12: 29-31 ... فأجابه يسوع إن أول كل الوصايا هي اسمع يا إسرائيل الرب إلهنا رب واحد 30 </a:t>
            </a:r>
            <a:r>
              <a:rPr lang="ar-JO" altLang="en-US" dirty="0">
                <a:solidFill>
                  <a:srgbClr val="FFFF00"/>
                </a:solidFill>
                <a:ea typeface="ＭＳ Ｐゴシック" panose="020B0600070205080204" pitchFamily="34" charset="-128"/>
                <a:cs typeface="Arial" panose="020B0604020202020204" pitchFamily="34" charset="0"/>
              </a:rPr>
              <a:t>وتحب الرب إلهك </a:t>
            </a:r>
            <a:r>
              <a:rPr lang="ar-JO" altLang="en-US" dirty="0">
                <a:solidFill>
                  <a:srgbClr val="FFFFFF"/>
                </a:solidFill>
                <a:ea typeface="ＭＳ Ｐゴシック" panose="020B0600070205080204" pitchFamily="34" charset="-128"/>
                <a:cs typeface="Arial" panose="020B0604020202020204" pitchFamily="34" charset="0"/>
              </a:rPr>
              <a:t>من كل قلبك ومن كل نفسك ومن كل فكرك ومن كل قدرتك هذه هي الوصية الأولى </a:t>
            </a:r>
            <a:endParaRPr lang="en-US" altLang="en-US" dirty="0">
              <a:solidFill>
                <a:srgbClr val="FFFFFF"/>
              </a:solidFill>
              <a:ea typeface="ＭＳ Ｐゴシック" panose="020B0600070205080204" pitchFamily="34" charset="-128"/>
              <a:cs typeface="Arial" panose="020B0604020202020204" pitchFamily="34" charset="0"/>
            </a:endParaRP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152400" y="3717032"/>
            <a:ext cx="8839200" cy="3369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31 وثانية مثلها هي </a:t>
            </a:r>
            <a:r>
              <a:rPr kumimoji="0" lang="ar-JO" alt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تحب قريبك </a:t>
            </a: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كنفسك ليس وصية أخرى أعظم من هاتين</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رؤيتنا</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7D629D6A-8F43-4AE5-8A01-1E03AAC08E6A}"/>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خ. تحدي من قبل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147</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22: 41-46، مرقس 12: 35-37، لوقا 20: 41-44</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بعد الرد على عدة أسئلة طرح المسيح سؤالاً معلناً من مزمور 110 أن المسيا ليس مجرد إنسان حقيقي كونه ابن داود لكنه إله كامل كرب داود، طرح السؤال على كلاهما ليواجه الفريسيين ليقرروا إذا كانوا سيقبلون ادعاءاته بخصوص شخصه ودحض ادعائهم أنه كان ابن النار</a:t>
            </a:r>
            <a:endParaRPr kumimoji="0" lang="en-US" sz="28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528512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E37E0F83-7A4D-4563-BA27-A49CDA6E20BF}"/>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د. دينونة من قبل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rtl="1"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148</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rtl="1"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a:t>
            </a:r>
            <a:r>
              <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23</a:t>
            </a: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1-39، مرقس 12: 38-40، لوقا 20: 45-47</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يعلن المسيح سلسلة من الويلات على الفريسيين بغرض تحديد الأسباب التي تجعل دينونة</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الله تأتي عليهم وعلى نظامهم الفريسي المرائي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5637939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7BE17216-CAA7-46E5-8D34-55F681E706B5}"/>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ذ. تعليمات عند الخزانة</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149</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مرقس 12: 41-44، لوقا 21: 1-4</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77073"/>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يباين المسيح ما بين الممارسات المنافقة غير الأمينة للفريسيين مع الإلتزام الضحي لأرملة فقيرة ليظهر أنها كانت تلميذة حقيقية ستدخل الملكوت</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854167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ar-SA" b="1" dirty="0">
                <a:solidFill>
                  <a:schemeClr val="bg1"/>
                </a:solidFill>
                <a:latin typeface="Arial" panose="020B0604020202020204" pitchFamily="34" charset="0"/>
                <a:cs typeface="Arial" panose="020B0604020202020204" pitchFamily="34" charset="0"/>
              </a:rPr>
              <a:t>فلسن الأرملة</a:t>
            </a:r>
            <a:endParaRPr lang="en-US" b="1" dirty="0">
              <a:solidFill>
                <a:schemeClr val="bg1"/>
              </a:solidFill>
              <a:latin typeface="Arial" panose="020B0604020202020204" pitchFamily="34" charset="0"/>
              <a:cs typeface="Arial" panose="020B0604020202020204" pitchFamily="34" charset="0"/>
            </a:endParaRPr>
          </a:p>
        </p:txBody>
      </p:sp>
      <p:pic>
        <p:nvPicPr>
          <p:cNvPr id="1026" name="Picture 2">
            <a:extLst>
              <a:ext uri="{FF2B5EF4-FFF2-40B4-BE49-F238E27FC236}">
                <a16:creationId xmlns:a16="http://schemas.microsoft.com/office/drawing/2014/main" id="{50D1A243-B1A8-0A66-9E81-C62EBF8D3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9887"/>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3ECDC747-20CE-FA59-5A1E-EBAB74FEC623}"/>
              </a:ext>
            </a:extLst>
          </p:cNvPr>
          <p:cNvSpPr>
            <a:spLocks noChangeArrowheads="1"/>
          </p:cNvSpPr>
          <p:nvPr/>
        </p:nvSpPr>
        <p:spPr bwMode="auto">
          <a:xfrm>
            <a:off x="0" y="609329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مرقس ١٢: ٤١-٤٤؛ لوقا ٢١: ١-٤</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64747495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8C9F4AE7-5528-F5DF-1457-330822B531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9887"/>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ar-SA" b="1" dirty="0">
                <a:solidFill>
                  <a:schemeClr val="bg1"/>
                </a:solidFill>
                <a:latin typeface="Arial" panose="020B0604020202020204" pitchFamily="34" charset="0"/>
                <a:cs typeface="Arial" panose="020B0604020202020204" pitchFamily="34" charset="0"/>
              </a:rPr>
              <a:t>فلسن الأرملة</a:t>
            </a:r>
            <a:endParaRPr lang="en-US" b="1" dirty="0">
              <a:solidFill>
                <a:schemeClr val="bg1"/>
              </a:solidFill>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FDDACAFB-0CDC-5960-C407-2981FF3024B7}"/>
              </a:ext>
            </a:extLst>
          </p:cNvPr>
          <p:cNvSpPr>
            <a:spLocks noChangeArrowheads="1"/>
          </p:cNvSpPr>
          <p:nvPr/>
        </p:nvSpPr>
        <p:spPr bwMode="auto">
          <a:xfrm>
            <a:off x="0" y="609329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مرقس ١٢: ٤١-٤٤؛ لوقا ٢١: ١-٤</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10448507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bwMode="auto">
          <a:xfrm>
            <a:off x="-84139" y="-46037"/>
            <a:ext cx="9290763" cy="6904038"/>
          </a:xfrm>
          <a:prstGeom prst="rect">
            <a:avLst/>
          </a:prstGeom>
          <a:solidFill>
            <a:schemeClr val="accent4">
              <a:lumMod val="60000"/>
              <a:lumOff val="40000"/>
            </a:schemeClr>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128"/>
              <a:cs typeface="Traditional Arabic" panose="02020603050405020304" pitchFamily="18" charset="-78"/>
            </a:endParaRPr>
          </a:p>
        </p:txBody>
      </p:sp>
      <p:sp>
        <p:nvSpPr>
          <p:cNvPr id="429058" name="Rectangle 4"/>
          <p:cNvSpPr>
            <a:spLocks noGrp="1" noChangeArrowheads="1"/>
          </p:cNvSpPr>
          <p:nvPr>
            <p:ph type="title" idx="4294967295"/>
          </p:nvPr>
        </p:nvSpPr>
        <p:spPr>
          <a:xfrm>
            <a:off x="533400" y="44624"/>
            <a:ext cx="7924800" cy="609600"/>
          </a:xfrm>
          <a:solidFill>
            <a:srgbClr val="000000"/>
          </a:solidFill>
        </p:spPr>
        <p:txBody>
          <a:bodyPr anchor="ctr"/>
          <a:lstStyle/>
          <a:p>
            <a:pPr rtl="1" eaLnBrk="1" hangingPunct="1"/>
            <a:r>
              <a:rPr lang="ar-JO" sz="3200" b="1" dirty="0">
                <a:latin typeface="Traditional Arabic" panose="02020603050405020304" pitchFamily="18" charset="-78"/>
                <a:cs typeface="Traditional Arabic" panose="02020603050405020304" pitchFamily="18" charset="-78"/>
              </a:rPr>
              <a:t>أزمنة الأمم (لوقا </a:t>
            </a:r>
            <a:r>
              <a:rPr lang="en-US" sz="3200" b="1" dirty="0">
                <a:latin typeface="Traditional Arabic" panose="02020603050405020304" pitchFamily="18" charset="-78"/>
                <a:cs typeface="Traditional Arabic" panose="02020603050405020304" pitchFamily="18" charset="-78"/>
              </a:rPr>
              <a:t>1</a:t>
            </a:r>
            <a:r>
              <a:rPr lang="ar-JO" sz="3200" b="1" dirty="0">
                <a:latin typeface="Traditional Arabic" panose="02020603050405020304" pitchFamily="18" charset="-78"/>
                <a:cs typeface="Traditional Arabic" panose="02020603050405020304" pitchFamily="18" charset="-78"/>
              </a:rPr>
              <a:t>2: 24)</a:t>
            </a:r>
            <a:endParaRPr lang="en-US" sz="3200" b="1" dirty="0">
              <a:latin typeface="Traditional Arabic" panose="02020603050405020304" pitchFamily="18" charset="-78"/>
              <a:cs typeface="Traditional Arabic" panose="02020603050405020304" pitchFamily="18" charset="-78"/>
            </a:endParaRPr>
          </a:p>
        </p:txBody>
      </p:sp>
      <p:sp>
        <p:nvSpPr>
          <p:cNvPr id="429059" name="Text Box 3"/>
          <p:cNvSpPr txBox="1">
            <a:spLocks noChangeArrowheads="1"/>
          </p:cNvSpPr>
          <p:nvPr/>
        </p:nvSpPr>
        <p:spPr bwMode="auto">
          <a:xfrm>
            <a:off x="8502651" y="5"/>
            <a:ext cx="646266"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106</a:t>
            </a: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429060" name="TextBox 5"/>
          <p:cNvSpPr txBox="1">
            <a:spLocks noChangeArrowheads="1"/>
          </p:cNvSpPr>
          <p:nvPr/>
        </p:nvSpPr>
        <p:spPr bwMode="auto">
          <a:xfrm>
            <a:off x="2592395" y="693908"/>
            <a:ext cx="4103687"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8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a:t>
            </a:r>
            <a:r>
              <a:rPr kumimoji="0" lang="ar-JO" altLang="ja-JP" sz="28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أزمنة الأمم</a:t>
            </a:r>
            <a:r>
              <a:rPr kumimoji="0" lang="en-US" altLang="ja-JP" sz="28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لوقا 21: 24</a:t>
            </a:r>
            <a:endParaRPr kumimoji="0" lang="en-US" sz="20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7" name="TextBox 6"/>
          <p:cNvSpPr txBox="1"/>
          <p:nvPr/>
        </p:nvSpPr>
        <p:spPr>
          <a:xfrm>
            <a:off x="4860925" y="2230615"/>
            <a:ext cx="3097213" cy="892520"/>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فترة الكنيسة</a:t>
            </a:r>
            <a:endParaRPr kumimoji="0" lang="en-US" sz="2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أعمال 15: 14-18</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رومية 11: 25</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429062" name="TextBox 7"/>
          <p:cNvSpPr txBox="1">
            <a:spLocks noChangeArrowheads="1"/>
          </p:cNvSpPr>
          <p:nvPr/>
        </p:nvSpPr>
        <p:spPr bwMode="auto">
          <a:xfrm>
            <a:off x="1979614" y="3546879"/>
            <a:ext cx="5329237"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بين أمم كثيرة</a:t>
            </a:r>
            <a:endParaRPr kumimoji="0" lang="en-US" sz="18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 name="TextBox 8"/>
          <p:cNvSpPr txBox="1"/>
          <p:nvPr/>
        </p:nvSpPr>
        <p:spPr>
          <a:xfrm>
            <a:off x="195039" y="2238551"/>
            <a:ext cx="865188" cy="58474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مملكة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يهوذا</a:t>
            </a:r>
            <a:endParaRPr kumimoji="0" lang="en-US"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1" name="TextBox 10"/>
          <p:cNvSpPr txBox="1"/>
          <p:nvPr/>
        </p:nvSpPr>
        <p:spPr>
          <a:xfrm>
            <a:off x="2682882" y="2238552"/>
            <a:ext cx="1439863" cy="46163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القرون الأربعة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بين العهدين</a:t>
            </a:r>
            <a:endParaRPr kumimoji="0" lang="en-US" sz="105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429065" name="TextBox 11"/>
          <p:cNvSpPr txBox="1">
            <a:spLocks noChangeArrowheads="1"/>
          </p:cNvSpPr>
          <p:nvPr/>
        </p:nvSpPr>
        <p:spPr bwMode="auto">
          <a:xfrm>
            <a:off x="8010519" y="2230615"/>
            <a:ext cx="1196104" cy="140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عرش</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الرب</a:t>
            </a:r>
            <a:endParaRPr kumimoji="0" lang="en-US" altLang="ja-JP" sz="2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إرميا 3: 17</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إشعياء 62: 6-7</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3" name="TextBox 12"/>
          <p:cNvSpPr txBox="1"/>
          <p:nvPr/>
        </p:nvSpPr>
        <p:spPr>
          <a:xfrm>
            <a:off x="3802566" y="4005064"/>
            <a:ext cx="1361966" cy="1600406"/>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حزقيال 6: 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هوشع 3: 4-5</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هوشع 8: 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عاموس 9: 8-9</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إرميا 31: 35-37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إرميا 46: 27-28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إرميا 51: 5</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429067" name="TextBox 13"/>
          <p:cNvSpPr txBox="1">
            <a:spLocks noChangeArrowheads="1"/>
          </p:cNvSpPr>
          <p:nvPr/>
        </p:nvSpPr>
        <p:spPr bwMode="auto">
          <a:xfrm>
            <a:off x="6215069" y="3789040"/>
            <a:ext cx="2928931" cy="163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أقيم الكلمة الصالحة التي تكلمت بها إلى بيت إسرائيل وإلى بيت يهوذا</a:t>
            </a:r>
            <a:endParaRPr kumimoji="0" lang="en-US" altLang="ja-JP"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إرم 33: 7-14</a:t>
            </a:r>
            <a:endParaRPr kumimoji="0" lang="en-US"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إشعياء 4: 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حزقيال 43: 1-9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زكريَّا 2: 10-13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زكريَّا 8: 1-8</a:t>
            </a:r>
            <a:endParaRPr kumimoji="0" lang="en-US"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429068" name="TextBox 14"/>
          <p:cNvSpPr txBox="1">
            <a:spLocks noChangeArrowheads="1"/>
          </p:cNvSpPr>
          <p:nvPr/>
        </p:nvSpPr>
        <p:spPr bwMode="auto">
          <a:xfrm>
            <a:off x="-84140" y="4005064"/>
            <a:ext cx="3221542" cy="16004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غربت شمسها إذ بعد نهار (إرميا 15: 9)</a:t>
            </a:r>
            <a:endParaRPr kumimoji="0" lang="en-US" altLang="ja-JP"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من أجل أنهم تركوا عهد الرب إلههم (إرميا 22: 8-9)</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2 مل 25: 8-12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إرميا 15: 4، 22: 29-30، 30: 24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rPr>
              <a:t>حزقيال 10: 4، 28، 11: 22-25، 14: 22-23</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8" name="TextBox 17"/>
          <p:cNvSpPr txBox="1"/>
          <p:nvPr/>
        </p:nvSpPr>
        <p:spPr>
          <a:xfrm>
            <a:off x="3257550" y="2919589"/>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اليونان</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9" name="TextBox 18"/>
          <p:cNvSpPr txBox="1"/>
          <p:nvPr/>
        </p:nvSpPr>
        <p:spPr>
          <a:xfrm>
            <a:off x="4338638" y="2587808"/>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70 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0" name="TextBox 19"/>
          <p:cNvSpPr txBox="1"/>
          <p:nvPr/>
        </p:nvSpPr>
        <p:spPr>
          <a:xfrm>
            <a:off x="1241425" y="3187067"/>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538 ق.م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1" name="TextBox 20"/>
          <p:cNvSpPr txBox="1"/>
          <p:nvPr/>
        </p:nvSpPr>
        <p:spPr>
          <a:xfrm>
            <a:off x="2393951" y="3187067"/>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333 ق.م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2" name="TextBox 21"/>
          <p:cNvSpPr txBox="1"/>
          <p:nvPr/>
        </p:nvSpPr>
        <p:spPr>
          <a:xfrm>
            <a:off x="3692704" y="3187067"/>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63 ق.م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3" name="TextBox 22"/>
          <p:cNvSpPr txBox="1"/>
          <p:nvPr/>
        </p:nvSpPr>
        <p:spPr>
          <a:xfrm>
            <a:off x="4338638" y="2919589"/>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روما</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grpSp>
        <p:nvGrpSpPr>
          <p:cNvPr id="25" name="Group 24"/>
          <p:cNvGrpSpPr/>
          <p:nvPr/>
        </p:nvGrpSpPr>
        <p:grpSpPr>
          <a:xfrm>
            <a:off x="4139952" y="2289872"/>
            <a:ext cx="567680" cy="720080"/>
            <a:chOff x="835968" y="2204864"/>
            <a:chExt cx="567680" cy="864096"/>
          </a:xfrm>
          <a:solidFill>
            <a:srgbClr val="0000FF"/>
          </a:solidFill>
        </p:grpSpPr>
        <p:sp>
          <p:nvSpPr>
            <p:cNvPr id="26" name="Rectangle 25"/>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128"/>
                <a:cs typeface="Traditional Arabic" panose="02020603050405020304" pitchFamily="18" charset="-78"/>
              </a:endParaRPr>
            </a:p>
          </p:txBody>
        </p:sp>
        <p:sp>
          <p:nvSpPr>
            <p:cNvPr id="27" name="Rectangle 26"/>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128"/>
                <a:cs typeface="Traditional Arabic" panose="02020603050405020304" pitchFamily="18" charset="-78"/>
              </a:endParaRPr>
            </a:p>
          </p:txBody>
        </p:sp>
      </p:grpSp>
      <p:cxnSp>
        <p:nvCxnSpPr>
          <p:cNvPr id="429076" name="Straight Connector 3"/>
          <p:cNvCxnSpPr>
            <a:cxnSpLocks noChangeShapeType="1"/>
          </p:cNvCxnSpPr>
          <p:nvPr/>
        </p:nvCxnSpPr>
        <p:spPr bwMode="auto">
          <a:xfrm>
            <a:off x="1314450" y="1649600"/>
            <a:ext cx="26127" cy="2355464"/>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77" name="Straight Connector 30"/>
          <p:cNvCxnSpPr>
            <a:cxnSpLocks noChangeShapeType="1"/>
          </p:cNvCxnSpPr>
          <p:nvPr/>
        </p:nvCxnSpPr>
        <p:spPr bwMode="auto">
          <a:xfrm>
            <a:off x="8010525" y="1649600"/>
            <a:ext cx="0" cy="1981190"/>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78" name="Straight Connector 31"/>
          <p:cNvCxnSpPr>
            <a:cxnSpLocks noChangeShapeType="1"/>
          </p:cNvCxnSpPr>
          <p:nvPr/>
        </p:nvCxnSpPr>
        <p:spPr bwMode="auto">
          <a:xfrm>
            <a:off x="1314457" y="1649593"/>
            <a:ext cx="6696075" cy="0"/>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429079" name="Rectangle 42"/>
          <p:cNvSpPr>
            <a:spLocks noChangeArrowheads="1"/>
          </p:cNvSpPr>
          <p:nvPr/>
        </p:nvSpPr>
        <p:spPr bwMode="auto">
          <a:xfrm>
            <a:off x="1673225" y="2817996"/>
            <a:ext cx="792163" cy="142875"/>
          </a:xfrm>
          <a:prstGeom prst="rect">
            <a:avLst/>
          </a:prstGeom>
          <a:pattFill prst="pct80">
            <a:fgClr>
              <a:schemeClr val="accent1"/>
            </a:fgClr>
            <a:bgClr>
              <a:srgbClr val="FFFFFF"/>
            </a:bgClr>
          </a:patt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cxnSp>
        <p:nvCxnSpPr>
          <p:cNvPr id="429080" name="Straight Connector 43"/>
          <p:cNvCxnSpPr>
            <a:cxnSpLocks noChangeShapeType="1"/>
          </p:cNvCxnSpPr>
          <p:nvPr/>
        </p:nvCxnSpPr>
        <p:spPr bwMode="auto">
          <a:xfrm>
            <a:off x="2827338" y="2744965"/>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81" name="Straight Connector 46"/>
          <p:cNvCxnSpPr>
            <a:cxnSpLocks noChangeShapeType="1"/>
          </p:cNvCxnSpPr>
          <p:nvPr/>
        </p:nvCxnSpPr>
        <p:spPr bwMode="auto">
          <a:xfrm>
            <a:off x="4122738" y="2744965"/>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16" name="TextBox 15"/>
          <p:cNvSpPr txBox="1"/>
          <p:nvPr/>
        </p:nvSpPr>
        <p:spPr>
          <a:xfrm>
            <a:off x="738188" y="2919589"/>
            <a:ext cx="935037" cy="307744"/>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بابل</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cxnSp>
        <p:nvCxnSpPr>
          <p:cNvPr id="429083" name="Straight Connector 48"/>
          <p:cNvCxnSpPr>
            <a:cxnSpLocks noChangeShapeType="1"/>
          </p:cNvCxnSpPr>
          <p:nvPr/>
        </p:nvCxnSpPr>
        <p:spPr bwMode="auto">
          <a:xfrm>
            <a:off x="1674813" y="2744965"/>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429084" name="Rectangle 1"/>
          <p:cNvSpPr>
            <a:spLocks noChangeArrowheads="1"/>
          </p:cNvSpPr>
          <p:nvPr/>
        </p:nvSpPr>
        <p:spPr bwMode="auto">
          <a:xfrm>
            <a:off x="259490" y="2817996"/>
            <a:ext cx="1081087" cy="142875"/>
          </a:xfrm>
          <a:prstGeom prst="rect">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4" name="TextBox 23"/>
          <p:cNvSpPr txBox="1"/>
          <p:nvPr/>
        </p:nvSpPr>
        <p:spPr>
          <a:xfrm>
            <a:off x="881063" y="2371902"/>
            <a:ext cx="865187" cy="276967"/>
          </a:xfrm>
          <a:prstGeom prst="rect">
            <a:avLst/>
          </a:prstGeom>
          <a:solidFill>
            <a:schemeClr val="accent4">
              <a:lumMod val="60000"/>
              <a:lumOff val="40000"/>
            </a:schemeClr>
          </a:solidFill>
        </p:spPr>
        <p:txBody>
          <a:bodyPr lIns="91408" tIns="45704" rIns="91408" bIns="45704">
            <a:spAutoFit/>
          </a:bodyPr>
          <a:lstStyle>
            <a:defPPr>
              <a:defRPr lang="en-US"/>
            </a:defPPr>
            <a:lvl1pPr algn="ctr">
              <a:defRPr sz="900" b="1">
                <a:solidFill>
                  <a:schemeClr val="bg2"/>
                </a:solidFill>
                <a:latin typeface="Arial" pitchFamily="34" charset="0"/>
                <a:ea typeface="ＭＳ Ｐゴシック" pitchFamily="34" charset="-128"/>
                <a:cs typeface="+mn-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586 ق.م</a:t>
            </a:r>
            <a:endParaRPr kumimoji="0" lang="en-US"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0" name="TextBox 9"/>
          <p:cNvSpPr txBox="1"/>
          <p:nvPr/>
        </p:nvSpPr>
        <p:spPr>
          <a:xfrm>
            <a:off x="1620838" y="2238552"/>
            <a:ext cx="1060450" cy="276967"/>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فترة الإسترداد</a:t>
            </a:r>
            <a:endParaRPr kumimoji="0" lang="en-US" sz="105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7" name="TextBox 16"/>
          <p:cNvSpPr txBox="1"/>
          <p:nvPr/>
        </p:nvSpPr>
        <p:spPr>
          <a:xfrm>
            <a:off x="1719263" y="2919589"/>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فارس</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50" name="TextBox 49"/>
          <p:cNvSpPr txBox="1"/>
          <p:nvPr/>
        </p:nvSpPr>
        <p:spPr>
          <a:xfrm>
            <a:off x="-84140" y="6579244"/>
            <a:ext cx="9015999" cy="307744"/>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1"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مقتبس من ريموند لودويجسون، مسح نبوة الكتاب المقدَّس</a:t>
            </a:r>
            <a:endParaRPr kumimoji="0" lang="en-US" sz="1050" b="1" i="1"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2" name="TextBox 11">
            <a:extLst>
              <a:ext uri="{FF2B5EF4-FFF2-40B4-BE49-F238E27FC236}">
                <a16:creationId xmlns:a16="http://schemas.microsoft.com/office/drawing/2014/main" id="{89E33121-0DD2-0319-5953-B69E0FC7CF4A}"/>
              </a:ext>
            </a:extLst>
          </p:cNvPr>
          <p:cNvSpPr txBox="1"/>
          <p:nvPr/>
        </p:nvSpPr>
        <p:spPr>
          <a:xfrm>
            <a:off x="1" y="5889498"/>
            <a:ext cx="9251940" cy="707854"/>
          </a:xfrm>
          <a:prstGeom prst="rect">
            <a:avLst/>
          </a:prstGeom>
          <a:solidFill>
            <a:srgbClr val="020101"/>
          </a:solid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pitchFamily="34" charset="-128"/>
                <a:cs typeface="Traditional Arabic" panose="02020603050405020304" pitchFamily="18" charset="-78"/>
              </a:rPr>
              <a:t>لوقا ٢١ : ٢٤</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pitchFamily="34" charset="-128"/>
                <a:cs typeface="Traditional Arabic" panose="02020603050405020304" pitchFamily="18" charset="-78"/>
              </a:rPr>
              <a:t>٢٤ وَيَقَعُونَ بِالسَّيْفِ وَيُسْبَوْنَ إِلَى جَمِيعِ الأُمَمِ وَتَكُونُ أُورُشَلِيمُ مَدُوسَةً مِنَ الأُمَمِ حَتَّى تُكَمَّلَ أَزْمِنَةُ الأُمَمِ. </a:t>
            </a:r>
          </a:p>
        </p:txBody>
      </p:sp>
    </p:spTree>
    <p:extLst>
      <p:ext uri="{BB962C8B-B14F-4D97-AF65-F5344CB8AC3E}">
        <p14:creationId xmlns:p14="http://schemas.microsoft.com/office/powerpoint/2010/main" val="73271967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6D13A462-3502-D5BB-6A72-AD2F1DECAE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01474"/>
            <a:ext cx="9144000" cy="6094413"/>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ar-SA" b="1" dirty="0">
                <a:solidFill>
                  <a:schemeClr val="bg1"/>
                </a:solidFill>
                <a:latin typeface="Arial" panose="020B0604020202020204" pitchFamily="34" charset="0"/>
                <a:cs typeface="Arial" panose="020B0604020202020204" pitchFamily="34" charset="0"/>
              </a:rPr>
              <a:t>فلسن الأرملة</a:t>
            </a:r>
            <a:endParaRPr lang="en-US" b="1" dirty="0">
              <a:solidFill>
                <a:schemeClr val="bg1"/>
              </a:solidFill>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EE3C406D-D48E-3CC7-8AB2-0E55425E947B}"/>
              </a:ext>
            </a:extLst>
          </p:cNvPr>
          <p:cNvSpPr>
            <a:spLocks noChangeArrowheads="1"/>
          </p:cNvSpPr>
          <p:nvPr/>
        </p:nvSpPr>
        <p:spPr bwMode="auto">
          <a:xfrm>
            <a:off x="0" y="609329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مرقس ١٢: ٤١-٤٤؛ لوقا ٢١: ١-٤</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7488612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ar-SA" b="1" dirty="0">
                <a:solidFill>
                  <a:schemeClr val="bg1"/>
                </a:solidFill>
                <a:latin typeface="Arial" panose="020B0604020202020204" pitchFamily="34" charset="0"/>
                <a:cs typeface="Arial" panose="020B0604020202020204" pitchFamily="34" charset="0"/>
              </a:rPr>
              <a:t>فلسن الأرملة</a:t>
            </a:r>
            <a:endParaRPr lang="en-US" b="1" dirty="0">
              <a:solidFill>
                <a:schemeClr val="bg1"/>
              </a:solidFill>
              <a:latin typeface="Arial" panose="020B0604020202020204" pitchFamily="34" charset="0"/>
              <a:cs typeface="Arial" panose="020B0604020202020204" pitchFamily="34" charset="0"/>
            </a:endParaRPr>
          </a:p>
        </p:txBody>
      </p:sp>
      <p:pic>
        <p:nvPicPr>
          <p:cNvPr id="1030" name="Picture 6">
            <a:extLst>
              <a:ext uri="{FF2B5EF4-FFF2-40B4-BE49-F238E27FC236}">
                <a16:creationId xmlns:a16="http://schemas.microsoft.com/office/drawing/2014/main" id="{2CC125BF-8829-6906-F0EB-05BF9E7921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9887"/>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29E08C60-7EEA-9951-24DD-7703E9EC6ECA}"/>
              </a:ext>
            </a:extLst>
          </p:cNvPr>
          <p:cNvSpPr>
            <a:spLocks noChangeArrowheads="1"/>
          </p:cNvSpPr>
          <p:nvPr/>
        </p:nvSpPr>
        <p:spPr bwMode="auto">
          <a:xfrm>
            <a:off x="0" y="609329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مرقس ١٢: ٤١-٤٤؛ لوقا ٢١: ١-٤</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75877906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ar-SA" b="1" dirty="0">
                <a:solidFill>
                  <a:schemeClr val="bg1"/>
                </a:solidFill>
                <a:latin typeface="Arial" panose="020B0604020202020204" pitchFamily="34" charset="0"/>
                <a:cs typeface="Arial" panose="020B0604020202020204" pitchFamily="34" charset="0"/>
              </a:rPr>
              <a:t>ماذا في يدك؟</a:t>
            </a:r>
            <a:endParaRPr lang="en-US" b="1" dirty="0">
              <a:solidFill>
                <a:schemeClr val="bg1"/>
              </a:solidFill>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Mark 12:41-44; Luke 21:1-4</a:t>
            </a:r>
          </a:p>
        </p:txBody>
      </p:sp>
      <p:pic>
        <p:nvPicPr>
          <p:cNvPr id="1032" name="Picture 8">
            <a:extLst>
              <a:ext uri="{FF2B5EF4-FFF2-40B4-BE49-F238E27FC236}">
                <a16:creationId xmlns:a16="http://schemas.microsoft.com/office/drawing/2014/main" id="{F86ED694-00E6-E498-571E-BC43868454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78112"/>
            <a:ext cx="9144000" cy="59340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6623384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حياة المسيح</a:t>
            </a:r>
            <a:r>
              <a:rPr lang="en-US" sz="2800" dirty="0">
                <a:solidFill>
                  <a:srgbClr val="FFFFFF"/>
                </a:solidFill>
                <a:ea typeface="ＭＳ Ｐゴシック" charset="0"/>
              </a:rPr>
              <a:t> at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cs typeface="Arial" panose="020B0604020202020204" pitchFamily="34" charset="0"/>
              </a:rPr>
              <a:t>أحصل على العرض التقديمي مجاناً</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Oval 12"/>
          <p:cNvSpPr/>
          <p:nvPr/>
        </p:nvSpPr>
        <p:spPr bwMode="auto">
          <a:xfrm>
            <a:off x="7857652" y="3121094"/>
            <a:ext cx="1210148" cy="652255"/>
          </a:xfrm>
          <a:prstGeom prst="ellipse">
            <a:avLst/>
          </a:prstGeom>
          <a:solidFill>
            <a:schemeClr val="bg2">
              <a:lumMod val="50000"/>
            </a:schemeClr>
          </a:solidFill>
          <a:ln w="9525" cap="flat" cmpd="sng" algn="ctr">
            <a:solidFill>
              <a:schemeClr val="tx1"/>
            </a:solidFill>
            <a:prstDash val="solid"/>
            <a:round/>
            <a:headEnd type="none" w="med" len="med"/>
            <a:tailEnd type="stealth" w="lg" len="lg"/>
          </a:ln>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Oval 11"/>
          <p:cNvSpPr/>
          <p:nvPr/>
        </p:nvSpPr>
        <p:spPr bwMode="auto">
          <a:xfrm>
            <a:off x="3026013" y="3665049"/>
            <a:ext cx="1144124" cy="652255"/>
          </a:xfrm>
          <a:prstGeom prst="ellipse">
            <a:avLst/>
          </a:prstGeom>
          <a:solidFill>
            <a:schemeClr val="bg2">
              <a:lumMod val="50000"/>
            </a:schemeClr>
          </a:solidFill>
          <a:ln w="9525" cap="flat" cmpd="sng" algn="ctr">
            <a:solidFill>
              <a:schemeClr val="tx1"/>
            </a:solidFill>
            <a:prstDash val="solid"/>
            <a:round/>
            <a:headEnd type="none" w="med" len="med"/>
            <a:tailEnd type="stealth" w="lg" len="lg"/>
          </a:ln>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Oval 10"/>
          <p:cNvSpPr>
            <a:spLocks noChangeArrowheads="1"/>
          </p:cNvSpPr>
          <p:nvPr/>
        </p:nvSpPr>
        <p:spPr bwMode="auto">
          <a:xfrm>
            <a:off x="3432412" y="2468839"/>
            <a:ext cx="1276066" cy="652255"/>
          </a:xfrm>
          <a:prstGeom prst="ellipse">
            <a:avLst/>
          </a:prstGeom>
          <a:solidFill>
            <a:srgbClr val="800000"/>
          </a:solidFill>
          <a:ln w="9525">
            <a:solidFill>
              <a:schemeClr val="tx1"/>
            </a:solidFill>
            <a:round/>
            <a:headEnd/>
            <a:tailEnd type="stealth" w="lg" len="lg"/>
          </a:ln>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Oval 8"/>
          <p:cNvSpPr>
            <a:spLocks noChangeArrowheads="1"/>
          </p:cNvSpPr>
          <p:nvPr/>
        </p:nvSpPr>
        <p:spPr bwMode="auto">
          <a:xfrm>
            <a:off x="6086764" y="1395984"/>
            <a:ext cx="1210148" cy="652255"/>
          </a:xfrm>
          <a:prstGeom prst="ellipse">
            <a:avLst/>
          </a:prstGeom>
          <a:solidFill>
            <a:srgbClr val="800000"/>
          </a:solidFill>
          <a:ln w="9525">
            <a:solidFill>
              <a:schemeClr val="tx1"/>
            </a:solidFill>
            <a:round/>
            <a:headEnd/>
            <a:tailEnd type="stealth" w="lg" len="lg"/>
          </a:ln>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08642" name="Rectangle 2"/>
          <p:cNvSpPr>
            <a:spLocks noGrp="1" noChangeArrowheads="1"/>
          </p:cNvSpPr>
          <p:nvPr>
            <p:ph type="title"/>
          </p:nvPr>
        </p:nvSpPr>
        <p:spPr>
          <a:xfrm>
            <a:off x="381000" y="76200"/>
            <a:ext cx="8229600" cy="685800"/>
          </a:xfrm>
          <a:gradFill flip="none" rotWithShape="1">
            <a:gsLst>
              <a:gs pos="0">
                <a:srgbClr val="660066"/>
              </a:gs>
              <a:gs pos="100000">
                <a:srgbClr val="000000"/>
              </a:gs>
            </a:gsLst>
            <a:path path="rect">
              <a:fillToRect l="50000" t="50000" r="50000" b="50000"/>
            </a:path>
            <a:tileRect/>
          </a:gradFill>
        </p:spPr>
        <p:txBody>
          <a:bodyPr/>
          <a:lstStyle/>
          <a:p>
            <a:pPr eaLnBrk="1" hangingPunct="1">
              <a:defRPr/>
            </a:pPr>
            <a:r>
              <a:rPr lang="ar-JO" dirty="0">
                <a:solidFill>
                  <a:srgbClr val="FFFFFF"/>
                </a:solidFill>
                <a:ea typeface="ＭＳ Ｐゴシック" charset="0"/>
                <a:cs typeface="Arial" panose="020B0604020202020204" pitchFamily="34" charset="0"/>
              </a:rPr>
              <a:t>دانيال 9: 25-27</a:t>
            </a:r>
            <a:endParaRPr lang="en-US" dirty="0">
              <a:solidFill>
                <a:srgbClr val="FFFFFF"/>
              </a:solidFill>
              <a:ea typeface="ＭＳ Ｐゴシック" charset="0"/>
              <a:cs typeface="Arial" panose="020B0604020202020204" pitchFamily="34" charset="0"/>
            </a:endParaRPr>
          </a:p>
        </p:txBody>
      </p:sp>
      <p:sp>
        <p:nvSpPr>
          <p:cNvPr id="244742" name="Text Box 5"/>
          <p:cNvSpPr txBox="1">
            <a:spLocks noChangeArrowheads="1"/>
          </p:cNvSpPr>
          <p:nvPr/>
        </p:nvSpPr>
        <p:spPr bwMode="auto">
          <a:xfrm>
            <a:off x="9189640" y="7620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86 ب-د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4743" name="TextBox 6"/>
          <p:cNvSpPr txBox="1">
            <a:spLocks noChangeArrowheads="1"/>
          </p:cNvSpPr>
          <p:nvPr/>
        </p:nvSpPr>
        <p:spPr bwMode="auto">
          <a:xfrm>
            <a:off x="381000" y="838200"/>
            <a:ext cx="8686800" cy="5078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 فاعلم وافهم أنه من خروج الأمر لتجديد أورشليم و</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بنائها</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إلى المسيح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الرئيس سبعة أسابيع واثنان وستون أسبوعاً يعود ويبنى سوق وخليج في ضيق الأزمنة وبعد اثنين وستين اسبوعاً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يقطع المسيح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وليس له وشعب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رئيس</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آت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يخرب المدينة والقدس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وانتهاؤه بغمارة وإلى النهاية حرب وخرب قضي بها و</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يثبت عهداً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 كثيرين في أسبوع واحد وفي وسط الأسبوع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يبطل الذبيحة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والتقدمة و</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على جناح الأرجاس مخرب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حتى يتم و</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يصب المقضي على المخرب</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60391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accel="50000" decel="5000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additive="base">
                                        <p:cTn id="18" dur="500" fill="hold"/>
                                        <p:tgtEl>
                                          <p:spTgt spid="12"/>
                                        </p:tgtEl>
                                        <p:attrNameLst>
                                          <p:attrName>ppt_x</p:attrName>
                                        </p:attrNameLst>
                                      </p:cBhvr>
                                      <p:tavLst>
                                        <p:tav tm="0">
                                          <p:val>
                                            <p:strVal val="#ppt_x"/>
                                          </p:val>
                                        </p:tav>
                                        <p:tav tm="100000">
                                          <p:val>
                                            <p:strVal val="#ppt_x"/>
                                          </p:val>
                                        </p:tav>
                                      </p:tavLst>
                                    </p:anim>
                                    <p:anim calcmode="lin" valueType="num">
                                      <p:cBhvr additive="base">
                                        <p:cTn id="19" dur="500" fill="hold"/>
                                        <p:tgtEl>
                                          <p:spTgt spid="12"/>
                                        </p:tgtEl>
                                        <p:attrNameLst>
                                          <p:attrName>ppt_y</p:attrName>
                                        </p:attrNameLst>
                                      </p:cBhvr>
                                      <p:tavLst>
                                        <p:tav tm="0">
                                          <p:val>
                                            <p:strVal val="1+#ppt_h/2"/>
                                          </p:val>
                                        </p:tav>
                                        <p:tav tm="100000">
                                          <p:val>
                                            <p:strVal val="#ppt_y"/>
                                          </p:val>
                                        </p:tav>
                                      </p:tavLst>
                                    </p:anim>
                                  </p:childTnLst>
                                </p:cTn>
                              </p:par>
                            </p:childTnLst>
                          </p:cTn>
                        </p:par>
                        <p:par>
                          <p:cTn id="20" fill="hold" nodeType="afterGroup">
                            <p:stCondLst>
                              <p:cond delay="500"/>
                            </p:stCondLst>
                            <p:childTnLst>
                              <p:par>
                                <p:cTn id="21" presetID="2" presetClass="entr" presetSubtype="4" accel="50000" decel="5000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ppt_x"/>
                                          </p:val>
                                        </p:tav>
                                        <p:tav tm="100000">
                                          <p:val>
                                            <p:strVal val="#ppt_x"/>
                                          </p:val>
                                        </p:tav>
                                      </p:tavLst>
                                    </p:anim>
                                    <p:anim calcmode="lin" valueType="num">
                                      <p:cBhvr additive="base">
                                        <p:cTn id="2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1" grpId="0" animBg="1"/>
      <p:bldP spid="9" grpId="0" animBg="1"/>
    </p:bld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6513" y="-26988"/>
            <a:ext cx="9180513" cy="6956426"/>
          </a:xfrm>
          <a:prstGeom prst="rect">
            <a:avLst/>
          </a:prstGeom>
          <a:gradFill rotWithShape="0">
            <a:gsLst>
              <a:gs pos="0">
                <a:srgbClr val="000082"/>
              </a:gs>
              <a:gs pos="30000">
                <a:srgbClr val="66008F"/>
              </a:gs>
              <a:gs pos="64999">
                <a:srgbClr val="BA0066"/>
              </a:gs>
              <a:gs pos="89999">
                <a:srgbClr val="FF0000"/>
              </a:gs>
              <a:gs pos="100000">
                <a:srgbClr val="FF8200"/>
              </a:gs>
            </a:gsLst>
            <a:lin ang="5400000" scaled="1"/>
          </a:gradFill>
          <a:ln w="9525">
            <a:solidFill>
              <a:srgbClr val="000000"/>
            </a:solidFill>
            <a:miter lim="800000"/>
            <a:headEnd/>
            <a:tailEnd/>
          </a:ln>
          <a:effectLst/>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417794" name="Rectangle 2"/>
          <p:cNvSpPr>
            <a:spLocks noGrp="1" noChangeArrowheads="1"/>
          </p:cNvSpPr>
          <p:nvPr>
            <p:ph type="title"/>
          </p:nvPr>
        </p:nvSpPr>
        <p:spPr>
          <a:xfrm>
            <a:off x="1547813" y="601663"/>
            <a:ext cx="6048375" cy="882650"/>
          </a:xfrm>
          <a:solidFill>
            <a:srgbClr val="020101"/>
          </a:solidFill>
        </p:spPr>
        <p:txBody>
          <a:bodyPr/>
          <a:lstStyle/>
          <a:p>
            <a:pPr eaLnBrk="1" hangingPunct="1">
              <a:defRPr/>
            </a:pPr>
            <a:r>
              <a:rPr lang="ar-JO" sz="3600" dirty="0">
                <a:ea typeface="ＭＳ Ｐゴシック" charset="0"/>
                <a:cs typeface="Arial" panose="020B0604020202020204" pitchFamily="34" charset="0"/>
              </a:rPr>
              <a:t>التقويم اليهودي</a:t>
            </a:r>
            <a:endParaRPr lang="en-US" sz="3600" dirty="0">
              <a:ea typeface="ＭＳ Ｐゴシック" charset="0"/>
              <a:cs typeface="Arial" panose="020B0604020202020204" pitchFamily="34" charset="0"/>
            </a:endParaRPr>
          </a:p>
        </p:txBody>
      </p:sp>
      <p:sp>
        <p:nvSpPr>
          <p:cNvPr id="754691" name="Text Box 4"/>
          <p:cNvSpPr txBox="1">
            <a:spLocks noChangeArrowheads="1"/>
          </p:cNvSpPr>
          <p:nvPr/>
        </p:nvSpPr>
        <p:spPr bwMode="auto">
          <a:xfrm>
            <a:off x="8305800" y="76200"/>
            <a:ext cx="838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553</a:t>
            </a:r>
          </a:p>
        </p:txBody>
      </p:sp>
      <p:sp>
        <p:nvSpPr>
          <p:cNvPr id="5" name="Rectangle 3"/>
          <p:cNvSpPr txBox="1">
            <a:spLocks noChangeArrowheads="1"/>
          </p:cNvSpPr>
          <p:nvPr/>
        </p:nvSpPr>
        <p:spPr bwMode="auto">
          <a:xfrm>
            <a:off x="0" y="2049463"/>
            <a:ext cx="8893175" cy="4233862"/>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ar-SA"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360 يومًا في السنة</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ar-SA"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69 أسبوعًا من 483 سنة = 476 سنة شمسية</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ar-SA"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صدور المرسوم في 5 آذار عام 444 ق.م. إلى وقت قطع المسيح بقي قائمًا إلى 3 نيسان عام 33 ميلادي. هذا يجعل دخول المسيح ال</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a:t>
            </a:r>
            <a:r>
              <a:rPr kumimoji="0" lang="ar-SA"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نتصاري في 30 آذار عام 33 ميلادي. </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ar-SA"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قارن 9: 27 مع رؤيا 13: 5، 14- 15.</a:t>
            </a:r>
          </a:p>
        </p:txBody>
      </p:sp>
      <p:pic>
        <p:nvPicPr>
          <p:cNvPr id="754693" name="Picture 1" descr="dan 9 agendas_calendars_185135_tnb.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24750" y="476250"/>
            <a:ext cx="1368425" cy="1173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4694" name="Picture 3" descr="dan 9 size0-army.mil-84827-2010-09-03-130908.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6513" y="-20638"/>
            <a:ext cx="1704976" cy="1720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177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7794" grpId="0" animBg="1" autoUpdateAnimBg="0"/>
      <p:bldP spid="5" grpId="0" build="p"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6290" name="Rectangle 2"/>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قرارات السبعين أسبوعًا</a:t>
            </a:r>
            <a:endParaRPr lang="en-US" sz="4000" dirty="0">
              <a:ea typeface="ＭＳ Ｐゴシック" charset="0"/>
              <a:cs typeface="Arial" panose="020B0604020202020204" pitchFamily="34" charset="0"/>
            </a:endParaRPr>
          </a:p>
        </p:txBody>
      </p:sp>
      <p:pic>
        <p:nvPicPr>
          <p:cNvPr id="637954" name="Picture 3" descr="Daniel 0001"/>
          <p:cNvPicPr>
            <a:picLocks noChangeAspect="1" noChangeArrowheads="1"/>
          </p:cNvPicPr>
          <p:nvPr/>
        </p:nvPicPr>
        <p:blipFill>
          <a:blip r:embed="rId3" cstate="screen">
            <a:extLst>
              <a:ext uri="{28A0092B-C50C-407E-A947-70E740481C1C}">
                <a14:useLocalDpi xmlns:a14="http://schemas.microsoft.com/office/drawing/2010/main"/>
              </a:ext>
            </a:extLst>
          </a:blip>
          <a:srcRect l="21776" t="15060" r="16208" b="58562"/>
          <a:stretch>
            <a:fillRect/>
          </a:stretch>
        </p:blipFill>
        <p:spPr bwMode="auto">
          <a:xfrm>
            <a:off x="228600" y="1219200"/>
            <a:ext cx="8686800" cy="5222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7955" name="Text Box 4"/>
          <p:cNvSpPr txBox="1">
            <a:spLocks noChangeArrowheads="1"/>
          </p:cNvSpPr>
          <p:nvPr/>
        </p:nvSpPr>
        <p:spPr bwMode="auto">
          <a:xfrm>
            <a:off x="8534400" y="87313"/>
            <a:ext cx="47320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37956" name="Text Box 5"/>
          <p:cNvSpPr txBox="1">
            <a:spLocks noChangeArrowheads="1"/>
          </p:cNvSpPr>
          <p:nvPr/>
        </p:nvSpPr>
        <p:spPr bwMode="auto">
          <a:xfrm>
            <a:off x="250825" y="6438900"/>
            <a:ext cx="86153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هارولد هوينر، الجوانب التاريخية لحياة المسيح</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8338" name="Rectangle 2"/>
          <p:cNvSpPr>
            <a:spLocks noGrp="1" noChangeArrowheads="1"/>
          </p:cNvSpPr>
          <p:nvPr>
            <p:ph type="title"/>
          </p:nvPr>
        </p:nvSpPr>
        <p:spPr>
          <a:xfrm>
            <a:off x="0" y="277813"/>
            <a:ext cx="9144000" cy="1143000"/>
          </a:xfrm>
        </p:spPr>
        <p:txBody>
          <a:bodyPr/>
          <a:lstStyle/>
          <a:p>
            <a:pPr eaLnBrk="1" hangingPunct="1">
              <a:defRPr/>
            </a:pPr>
            <a:r>
              <a:rPr lang="ar-JO" sz="4000" dirty="0">
                <a:ea typeface="ＭＳ Ｐゴシック" charset="0"/>
                <a:cs typeface="Arial" panose="020B0604020202020204" pitchFamily="34" charset="0"/>
              </a:rPr>
              <a:t>قرارات السبعين أسبوعًا</a:t>
            </a:r>
            <a:endParaRPr lang="en-US" sz="4000" dirty="0">
              <a:ea typeface="ＭＳ Ｐゴシック" charset="0"/>
              <a:cs typeface="Arial" panose="020B0604020202020204" pitchFamily="34" charset="0"/>
            </a:endParaRPr>
          </a:p>
        </p:txBody>
      </p:sp>
      <p:sp>
        <p:nvSpPr>
          <p:cNvPr id="640002" name="Text Box 3"/>
          <p:cNvSpPr txBox="1">
            <a:spLocks noChangeArrowheads="1"/>
          </p:cNvSpPr>
          <p:nvPr/>
        </p:nvSpPr>
        <p:spPr bwMode="auto">
          <a:xfrm>
            <a:off x="8534400" y="87313"/>
            <a:ext cx="47320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640003" name="Group 4"/>
          <p:cNvGrpSpPr>
            <a:grpSpLocks/>
          </p:cNvGrpSpPr>
          <p:nvPr/>
        </p:nvGrpSpPr>
        <p:grpSpPr bwMode="auto">
          <a:xfrm>
            <a:off x="304800" y="1219200"/>
            <a:ext cx="8458200" cy="5148263"/>
            <a:chOff x="192" y="981"/>
            <a:chExt cx="5328" cy="3243"/>
          </a:xfrm>
        </p:grpSpPr>
        <p:pic>
          <p:nvPicPr>
            <p:cNvPr id="640005" name="Picture 5" descr="Daniel 0001"/>
            <p:cNvPicPr>
              <a:picLocks noChangeAspect="1" noChangeArrowheads="1"/>
            </p:cNvPicPr>
            <p:nvPr/>
          </p:nvPicPr>
          <p:blipFill>
            <a:blip r:embed="rId3" cstate="screen">
              <a:extLst>
                <a:ext uri="{28A0092B-C50C-407E-A947-70E740481C1C}">
                  <a14:useLocalDpi xmlns:a14="http://schemas.microsoft.com/office/drawing/2010/main"/>
                </a:ext>
              </a:extLst>
            </a:blip>
            <a:srcRect l="21776" t="59973" r="8673" b="10085"/>
            <a:stretch>
              <a:fillRect/>
            </a:stretch>
          </p:blipFill>
          <p:spPr bwMode="auto">
            <a:xfrm>
              <a:off x="192" y="981"/>
              <a:ext cx="5328" cy="3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0006" name="Rectangle 6"/>
            <p:cNvSpPr>
              <a:spLocks noChangeArrowheads="1"/>
            </p:cNvSpPr>
            <p:nvPr/>
          </p:nvSpPr>
          <p:spPr bwMode="auto">
            <a:xfrm>
              <a:off x="3936" y="4176"/>
              <a:ext cx="1440" cy="48"/>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640004" name="Text Box 7"/>
          <p:cNvSpPr txBox="1">
            <a:spLocks noChangeArrowheads="1"/>
          </p:cNvSpPr>
          <p:nvPr/>
        </p:nvSpPr>
        <p:spPr bwMode="auto">
          <a:xfrm>
            <a:off x="2895600" y="6438900"/>
            <a:ext cx="367119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هارولد هوينر، الجوانب التاريخية لحياة المسيح</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f_triumphant_03.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46089" name="Rectangle 9"/>
          <p:cNvSpPr>
            <a:spLocks noChangeArrowheads="1"/>
          </p:cNvSpPr>
          <p:nvPr/>
        </p:nvSpPr>
        <p:spPr bwMode="auto">
          <a:xfrm>
            <a:off x="35496" y="152401"/>
            <a:ext cx="8964488" cy="2484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p>
            <a:pPr marL="342781" marR="0" lvl="0" indent="-342781" algn="ctr" defTabSz="914400" rtl="0" eaLnBrk="1" fontAlgn="base" latinLnBrk="0" hangingPunct="1">
              <a:lnSpc>
                <a:spcPct val="100000"/>
              </a:lnSpc>
              <a:spcBef>
                <a:spcPct val="2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وَفِيمَا هُوَ يَقْتَرِبُ نَظَرَ إِلَى الْمَدِينَةِ وَبَكَى عَلَيْهَا قَائِلاً:</a:t>
            </a:r>
            <a:r>
              <a:rPr kumimoji="0" lang="en-US"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إ</a:t>
            </a:r>
            <a:r>
              <a:rPr kumimoji="0" lang="ar-SA"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نَّكِ لَوْ عَلِمْتِ أَنْتِ أَيْضاً حَتَّى فِي </a:t>
            </a:r>
            <a:r>
              <a:rPr kumimoji="0" lang="ar-SA" sz="4000" b="1" i="0" u="none" strike="noStrike" kern="1200" cap="none" spc="0" normalizeH="0" baseline="0" noProof="0" dirty="0">
                <a:ln>
                  <a:noFill/>
                </a:ln>
                <a:solidFill>
                  <a:srgbClr val="FFFF00"/>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يَوْمِكِ هَذَا </a:t>
            </a:r>
            <a:r>
              <a:rPr kumimoji="0" lang="ar-SA"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مَا هُوَ لِسَلاَمِكِ. وَلَكِنِ الآنَ قَدْ أُخْفِيَ عَنْ عَيْنَيْكِ. </a:t>
            </a:r>
          </a:p>
        </p:txBody>
      </p:sp>
      <p:sp>
        <p:nvSpPr>
          <p:cNvPr id="87041" name="Rectangle 2"/>
          <p:cNvSpPr>
            <a:spLocks noGrp="1" noChangeArrowheads="1"/>
          </p:cNvSpPr>
          <p:nvPr>
            <p:ph type="title"/>
          </p:nvPr>
        </p:nvSpPr>
        <p:spPr>
          <a:xfrm>
            <a:off x="323529" y="5517232"/>
            <a:ext cx="8244408" cy="1036638"/>
          </a:xfrm>
          <a:noFill/>
        </p:spPr>
        <p:txBody>
          <a:bodyPr/>
          <a:lstStyle/>
          <a:p>
            <a:pPr marL="342781" indent="-342781" algn="r" eaLnBrk="1" hangingPunct="1">
              <a:spcBef>
                <a:spcPct val="20000"/>
              </a:spcBef>
            </a:pPr>
            <a:r>
              <a:rPr lang="ar-SA" sz="4000" dirty="0">
                <a:solidFill>
                  <a:srgbClr val="FFFFFF"/>
                </a:solidFill>
                <a:effectLst>
                  <a:glow rad="177800">
                    <a:srgbClr val="000000"/>
                  </a:glow>
                </a:effectLst>
                <a:cs typeface="Arial" panose="020B0604020202020204" pitchFamily="34" charset="0"/>
              </a:rPr>
              <a:t>لوقا ١٩ : ٤١-٤٢</a:t>
            </a:r>
          </a:p>
        </p:txBody>
      </p:sp>
      <p:sp>
        <p:nvSpPr>
          <p:cNvPr id="2" name="Rectangle 2">
            <a:extLst>
              <a:ext uri="{FF2B5EF4-FFF2-40B4-BE49-F238E27FC236}">
                <a16:creationId xmlns:a16="http://schemas.microsoft.com/office/drawing/2014/main" id="{7DB79E39-FE9B-E791-86DD-BE50E7D0A789}"/>
              </a:ext>
            </a:extLst>
          </p:cNvPr>
          <p:cNvSpPr txBox="1">
            <a:spLocks noChangeArrowheads="1"/>
          </p:cNvSpPr>
          <p:nvPr/>
        </p:nvSpPr>
        <p:spPr bwMode="auto">
          <a:xfrm>
            <a:off x="611560" y="6840264"/>
            <a:ext cx="824440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An Ominous Day</a:t>
            </a:r>
          </a:p>
        </p:txBody>
      </p:sp>
    </p:spTree>
    <p:extLst>
      <p:ext uri="{BB962C8B-B14F-4D97-AF65-F5344CB8AC3E}">
        <p14:creationId xmlns:p14="http://schemas.microsoft.com/office/powerpoint/2010/main" val="3218331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f_triumphant_06.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46089" name="Rectangle 9"/>
          <p:cNvSpPr>
            <a:spLocks noChangeArrowheads="1"/>
          </p:cNvSpPr>
          <p:nvPr/>
        </p:nvSpPr>
        <p:spPr bwMode="auto">
          <a:xfrm>
            <a:off x="395536" y="656457"/>
            <a:ext cx="8208912" cy="4716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p>
            <a:pPr marL="342781" marR="0" lvl="0" indent="-342781" algn="ctr" defTabSz="914400" rtl="0" eaLnBrk="1" fontAlgn="base" latinLnBrk="0" hangingPunct="1">
              <a:lnSpc>
                <a:spcPct val="100000"/>
              </a:lnSpc>
              <a:spcBef>
                <a:spcPct val="2000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٤٣ فَإِنَّهُ سَتَأْتِي أَيَّامٌ وَيُحِيطُ بِكِ أَعْدَاؤُكِ بِمِتْرَسَةٍ وَيُحْدِقُونَ بِكِ وَيُحَاصِرُونَكِ مِنْ كُلِّ جِهَةٍ ٤٤ وَيَهْدِمُونَكِ وَبَنِيكِ فِيكِ وَلاَ يَتْرُكُونَ فِيكِ حَجَراً عَلَى حَجَرٍ </a:t>
            </a:r>
            <a:r>
              <a:rPr kumimoji="0" lang="ar-SA" sz="4400" b="1" i="0" u="none" strike="noStrike" kern="1200" cap="none" spc="0" normalizeH="0" baseline="0" noProof="0" dirty="0">
                <a:ln>
                  <a:noFill/>
                </a:ln>
                <a:solidFill>
                  <a:schemeClr val="bg1"/>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لأَنَّكِ</a:t>
            </a:r>
            <a:r>
              <a:rPr kumimoji="0" lang="ar-SA" sz="4400" b="1" i="0" u="none" strike="noStrike" kern="1200" cap="none" spc="0" normalizeH="0" baseline="0" noProof="0" dirty="0">
                <a:ln>
                  <a:noFill/>
                </a:ln>
                <a:solidFill>
                  <a:srgbClr val="FFFF00"/>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 لَمْ تَعْرِفِي زَمَانَ افْتِقَادِكِ</a:t>
            </a:r>
            <a:r>
              <a:rPr kumimoji="0" lang="ar-SA" sz="44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87041" name="Rectangle 2"/>
          <p:cNvSpPr>
            <a:spLocks noGrp="1" noChangeArrowheads="1"/>
          </p:cNvSpPr>
          <p:nvPr>
            <p:ph type="title"/>
          </p:nvPr>
        </p:nvSpPr>
        <p:spPr>
          <a:xfrm>
            <a:off x="323529" y="5517232"/>
            <a:ext cx="8244408" cy="1036638"/>
          </a:xfrm>
          <a:noFill/>
        </p:spPr>
        <p:txBody>
          <a:bodyPr/>
          <a:lstStyle/>
          <a:p>
            <a:pPr marL="342781" indent="-342781" algn="r" eaLnBrk="1" hangingPunct="1">
              <a:spcBef>
                <a:spcPct val="20000"/>
              </a:spcBef>
            </a:pPr>
            <a:r>
              <a:rPr lang="ar-SA" sz="4000" dirty="0">
                <a:solidFill>
                  <a:srgbClr val="FFFFFF"/>
                </a:solidFill>
                <a:effectLst>
                  <a:glow rad="177800">
                    <a:srgbClr val="000000"/>
                  </a:glow>
                </a:effectLst>
                <a:cs typeface="Arial" panose="020B0604020202020204" pitchFamily="34" charset="0"/>
              </a:rPr>
              <a:t>لوقا ١٩ : ٤٣-٤٤</a:t>
            </a:r>
          </a:p>
        </p:txBody>
      </p:sp>
      <p:sp>
        <p:nvSpPr>
          <p:cNvPr id="3" name="Rectangle 2">
            <a:extLst>
              <a:ext uri="{FF2B5EF4-FFF2-40B4-BE49-F238E27FC236}">
                <a16:creationId xmlns:a16="http://schemas.microsoft.com/office/drawing/2014/main" id="{EA2CB6CD-DFE9-5211-9A6F-B6731CF947B8}"/>
              </a:ext>
            </a:extLst>
          </p:cNvPr>
          <p:cNvSpPr txBox="1">
            <a:spLocks noChangeArrowheads="1"/>
          </p:cNvSpPr>
          <p:nvPr/>
        </p:nvSpPr>
        <p:spPr bwMode="auto">
          <a:xfrm>
            <a:off x="611560" y="6840264"/>
            <a:ext cx="824440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An Ominous Day</a:t>
            </a:r>
          </a:p>
        </p:txBody>
      </p:sp>
    </p:spTree>
    <p:extLst>
      <p:ext uri="{BB962C8B-B14F-4D97-AF65-F5344CB8AC3E}">
        <p14:creationId xmlns:p14="http://schemas.microsoft.com/office/powerpoint/2010/main" val="820981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ar-JO" b="1" dirty="0">
                <a:solidFill>
                  <a:srgbClr val="FFFFFF"/>
                </a:solidFill>
                <a:latin typeface="Arial" panose="020B0604020202020204" pitchFamily="34" charset="0"/>
                <a:cs typeface="Arial" panose="020B0604020202020204" pitchFamily="34" charset="0"/>
              </a:rPr>
              <a:t>ملخص كتاب بنتيكوست</a:t>
            </a:r>
            <a:endParaRPr lang="en-US" b="1" dirty="0">
              <a:solidFill>
                <a:srgbClr val="FFFFFF"/>
              </a:solidFill>
              <a:latin typeface="Arial" panose="020B0604020202020204" pitchFamily="34" charset="0"/>
              <a:cs typeface="Arial" panose="020B0604020202020204" pitchFamily="34" charset="0"/>
            </a:endParaRP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8568952" cy="547513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جدل حول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 الإثني عشر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 التلاميذ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 الرسمي للملك</a:t>
            </a:r>
            <a:endParaRPr kumimoji="0" lang="en-US"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 لموت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رفض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قيامة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251873" y="170016"/>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DBC933F5-E573-498F-8038-F23E06CC6E56}"/>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ب. الدخول الإنتصاري</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139</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21: 1-11، 14-17، مرقس 11: 1-11، لوقا 19: 29-44،</a:t>
            </a: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يوحنا 12: 12-19</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يدخل المسيح أورشليم ليعلن نفسه رسمياً لأمة إسرائيل كونه المسيا ومتمم الوعود المسيانية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598625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4"/>
          <p:cNvSpPr>
            <a:spLocks noChangeArrowheads="1"/>
          </p:cNvSpPr>
          <p:nvPr/>
        </p:nvSpPr>
        <p:spPr bwMode="auto">
          <a:xfrm>
            <a:off x="-36513" y="-26988"/>
            <a:ext cx="9251951" cy="6956426"/>
          </a:xfrm>
          <a:prstGeom prst="rect">
            <a:avLst/>
          </a:prstGeom>
          <a:solidFill>
            <a:srgbClr val="000404"/>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136194" name="Picture 2"/>
          <p:cNvPicPr>
            <a:picLocks noChangeAspect="1" noChangeArrowheads="1"/>
          </p:cNvPicPr>
          <p:nvPr/>
        </p:nvPicPr>
        <p:blipFill>
          <a:blip r:embed="rId3" cstate="screen">
            <a:clrChange>
              <a:clrFrom>
                <a:srgbClr val="FFFFFF"/>
              </a:clrFrom>
              <a:clrTo>
                <a:srgbClr val="FFFFFF">
                  <a:alpha val="0"/>
                </a:srgbClr>
              </a:clrTo>
            </a:clrChange>
            <a:lum bright="4000" contrast="10000"/>
            <a:extLst>
              <a:ext uri="{28A0092B-C50C-407E-A947-70E740481C1C}">
                <a14:useLocalDpi xmlns:a14="http://schemas.microsoft.com/office/drawing/2010/main"/>
              </a:ext>
            </a:extLst>
          </a:blip>
          <a:srcRect/>
          <a:stretch>
            <a:fillRect/>
          </a:stretch>
        </p:blipFill>
        <p:spPr bwMode="auto">
          <a:xfrm>
            <a:off x="3581400" y="0"/>
            <a:ext cx="4908550" cy="6858000"/>
          </a:xfrm>
          <a:prstGeom prst="rect">
            <a:avLst/>
          </a:prstGeom>
          <a:solidFill>
            <a:srgbClr val="FFFFCC"/>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262147" name="Text Box 3"/>
          <p:cNvSpPr txBox="1">
            <a:spLocks noChangeArrowheads="1"/>
          </p:cNvSpPr>
          <p:nvPr/>
        </p:nvSpPr>
        <p:spPr bwMode="auto">
          <a:xfrm>
            <a:off x="8616950" y="0"/>
            <a:ext cx="530915" cy="46166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179388" y="706438"/>
            <a:ext cx="3240087" cy="5099050"/>
          </a:xfrm>
        </p:spPr>
        <p:txBody>
          <a:bodyPr/>
          <a:lstStyle/>
          <a:p>
            <a:pPr eaLnBrk="1" hangingPunct="1">
              <a:defRPr/>
            </a:pPr>
            <a:r>
              <a:rPr lang="ar-JO" sz="3600" kern="1200" dirty="0">
                <a:solidFill>
                  <a:srgbClr val="FFFFFF"/>
                </a:solidFill>
                <a:effectLst>
                  <a:outerShdw blurRad="38100" dist="38100" dir="2700000" algn="tl" rotWithShape="0">
                    <a:srgbClr val="000000"/>
                  </a:outerShdw>
                </a:effectLst>
                <a:ea typeface="ＭＳ Ｐゴシック"/>
                <a:cs typeface="Arial" panose="020B0604020202020204" pitchFamily="34" charset="0"/>
              </a:rPr>
              <a:t>أورشليم خلال </a:t>
            </a:r>
            <a:br>
              <a:rPr lang="ar-JO" sz="3600" kern="1200" dirty="0">
                <a:solidFill>
                  <a:srgbClr val="FFFFFF"/>
                </a:solidFill>
                <a:effectLst>
                  <a:outerShdw blurRad="38100" dist="38100" dir="2700000" algn="tl" rotWithShape="0">
                    <a:srgbClr val="000000"/>
                  </a:outerShdw>
                </a:effectLst>
                <a:ea typeface="ＭＳ Ｐゴシック"/>
                <a:cs typeface="Arial" panose="020B0604020202020204" pitchFamily="34" charset="0"/>
              </a:rPr>
            </a:br>
            <a:r>
              <a:rPr lang="ar-JO" sz="3600" kern="1200" dirty="0">
                <a:solidFill>
                  <a:srgbClr val="FFFFFF"/>
                </a:solidFill>
                <a:effectLst>
                  <a:outerShdw blurRad="38100" dist="38100" dir="2700000" algn="tl" rotWithShape="0">
                    <a:srgbClr val="000000"/>
                  </a:outerShdw>
                </a:effectLst>
                <a:ea typeface="ＭＳ Ｐゴシック"/>
                <a:cs typeface="Arial" panose="020B0604020202020204" pitchFamily="34" charset="0"/>
              </a:rPr>
              <a:t>خدمة يسوع</a:t>
            </a:r>
            <a:endParaRPr lang="en-US" dirty="0"/>
          </a:p>
        </p:txBody>
      </p:sp>
    </p:spTree>
    <p:extLst>
      <p:ext uri="{BB962C8B-B14F-4D97-AF65-F5344CB8AC3E}">
        <p14:creationId xmlns:p14="http://schemas.microsoft.com/office/powerpoint/2010/main" val="1747300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36194"/>
                                        </p:tgtEl>
                                        <p:attrNameLst>
                                          <p:attrName>style.visibility</p:attrName>
                                        </p:attrNameLst>
                                      </p:cBhvr>
                                      <p:to>
                                        <p:strVal val="visible"/>
                                      </p:to>
                                    </p:set>
                                    <p:anim calcmode="lin" valueType="num">
                                      <p:cBhvr>
                                        <p:cTn id="7" dur="500" fill="hold"/>
                                        <p:tgtEl>
                                          <p:spTgt spid="136194"/>
                                        </p:tgtEl>
                                        <p:attrNameLst>
                                          <p:attrName>ppt_w</p:attrName>
                                        </p:attrNameLst>
                                      </p:cBhvr>
                                      <p:tavLst>
                                        <p:tav tm="0">
                                          <p:val>
                                            <p:fltVal val="0"/>
                                          </p:val>
                                        </p:tav>
                                        <p:tav tm="100000">
                                          <p:val>
                                            <p:strVal val="#ppt_w"/>
                                          </p:val>
                                        </p:tav>
                                      </p:tavLst>
                                    </p:anim>
                                    <p:anim calcmode="lin" valueType="num">
                                      <p:cBhvr>
                                        <p:cTn id="8" dur="500" fill="hold"/>
                                        <p:tgtEl>
                                          <p:spTgt spid="1361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4"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 y="0"/>
            <a:ext cx="9169400" cy="6858000"/>
          </a:xfrm>
          <a:prstGeom prst="rect">
            <a:avLst/>
          </a:prstGeom>
          <a:noFill/>
          <a:ln w="76200">
            <a:solidFill>
              <a:srgbClr val="FF0000"/>
            </a:solidFill>
            <a:miter lim="800000"/>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pic>
      <p:sp>
        <p:nvSpPr>
          <p:cNvPr id="572418" name="Rectangle 2"/>
          <p:cNvSpPr>
            <a:spLocks noGrp="1" noRot="1" noChangeArrowheads="1"/>
          </p:cNvSpPr>
          <p:nvPr>
            <p:ph type="title"/>
          </p:nvPr>
        </p:nvSpPr>
        <p:spPr>
          <a:xfrm>
            <a:off x="0" y="35"/>
            <a:ext cx="2209800" cy="1173163"/>
          </a:xfrm>
          <a:solidFill>
            <a:schemeClr val="bg2"/>
          </a:solidFill>
        </p:spPr>
        <p:txBody>
          <a:bodyPr/>
          <a:lstStyle/>
          <a:p>
            <a:pPr eaLnBrk="1" hangingPunct="1"/>
            <a:r>
              <a:rPr lang="ar-JO" sz="3600" b="1" dirty="0">
                <a:solidFill>
                  <a:schemeClr val="tx1"/>
                </a:solidFill>
                <a:effectLst/>
                <a:latin typeface="Arial" charset="0"/>
                <a:ea typeface="ＭＳ Ｐゴシック" charset="0"/>
                <a:cs typeface="Arial" charset="0"/>
              </a:rPr>
              <a:t>أسبوع</a:t>
            </a:r>
            <a:br>
              <a:rPr lang="ar-JO" sz="3600" b="1" dirty="0">
                <a:solidFill>
                  <a:schemeClr val="tx1"/>
                </a:solidFill>
                <a:effectLst/>
                <a:latin typeface="Arial" charset="0"/>
                <a:ea typeface="ＭＳ Ｐゴシック" charset="0"/>
                <a:cs typeface="Arial" charset="0"/>
              </a:rPr>
            </a:br>
            <a:r>
              <a:rPr lang="ar-JO" sz="3600" b="1" dirty="0">
                <a:solidFill>
                  <a:schemeClr val="tx1"/>
                </a:solidFill>
                <a:effectLst/>
                <a:latin typeface="Arial" charset="0"/>
                <a:ea typeface="ＭＳ Ｐゴシック" charset="0"/>
                <a:cs typeface="Arial" charset="0"/>
              </a:rPr>
              <a:t>الآلام</a:t>
            </a:r>
            <a:endParaRPr lang="en-US" sz="4000" b="1" dirty="0">
              <a:solidFill>
                <a:schemeClr val="tx1"/>
              </a:solidFill>
              <a:effectLst/>
              <a:latin typeface="Arial" charset="0"/>
              <a:ea typeface="ＭＳ Ｐゴシック" charset="0"/>
              <a:cs typeface="Arial" charset="0"/>
            </a:endParaRPr>
          </a:p>
        </p:txBody>
      </p:sp>
      <p:sp>
        <p:nvSpPr>
          <p:cNvPr id="269317" name="Freeform 5"/>
          <p:cNvSpPr>
            <a:spLocks/>
          </p:cNvSpPr>
          <p:nvPr/>
        </p:nvSpPr>
        <p:spPr bwMode="auto">
          <a:xfrm>
            <a:off x="5791200" y="4646659"/>
            <a:ext cx="1447800" cy="460283"/>
          </a:xfrm>
          <a:custGeom>
            <a:avLst/>
            <a:gdLst>
              <a:gd name="T0" fmla="*/ 2147483647 w 832"/>
              <a:gd name="T1" fmla="*/ 2147483647 h 1600"/>
              <a:gd name="T2" fmla="*/ 2147483647 w 832"/>
              <a:gd name="T3" fmla="*/ 2147483647 h 1600"/>
              <a:gd name="T4" fmla="*/ 2147483647 w 832"/>
              <a:gd name="T5" fmla="*/ 2147483647 h 1600"/>
              <a:gd name="T6" fmla="*/ 2147483647 w 832"/>
              <a:gd name="T7" fmla="*/ 2147483647 h 1600"/>
              <a:gd name="T8" fmla="*/ 2147483647 w 832"/>
              <a:gd name="T9" fmla="*/ 2147483647 h 1600"/>
              <a:gd name="T10" fmla="*/ 2147483647 w 832"/>
              <a:gd name="T11" fmla="*/ 2147483647 h 1600"/>
              <a:gd name="T12" fmla="*/ 2147483647 w 832"/>
              <a:gd name="T13" fmla="*/ 2147483647 h 1600"/>
              <a:gd name="T14" fmla="*/ 2147483647 w 832"/>
              <a:gd name="T15" fmla="*/ 2147483647 h 1600"/>
              <a:gd name="T16" fmla="*/ 2147483647 w 832"/>
              <a:gd name="T17" fmla="*/ 2147483647 h 1600"/>
              <a:gd name="T18" fmla="*/ 2147483647 w 832"/>
              <a:gd name="T19" fmla="*/ 2147483647 h 1600"/>
              <a:gd name="T20" fmla="*/ 2147483647 w 832"/>
              <a:gd name="T21" fmla="*/ 2147483647 h 1600"/>
              <a:gd name="T22" fmla="*/ 2147483647 w 832"/>
              <a:gd name="T23" fmla="*/ 2147483647 h 1600"/>
              <a:gd name="T24" fmla="*/ 2147483647 w 832"/>
              <a:gd name="T25" fmla="*/ 2147483647 h 1600"/>
              <a:gd name="T26" fmla="*/ 0 w 832"/>
              <a:gd name="T27" fmla="*/ 0 h 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32"/>
              <a:gd name="T43" fmla="*/ 0 h 1600"/>
              <a:gd name="T44" fmla="*/ 832 w 832"/>
              <a:gd name="T45" fmla="*/ 1600 h 16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32" h="1600">
                <a:moveTo>
                  <a:pt x="832" y="1600"/>
                </a:moveTo>
                <a:cubicBezTo>
                  <a:pt x="817" y="1556"/>
                  <a:pt x="798" y="1513"/>
                  <a:pt x="753" y="1498"/>
                </a:cubicBezTo>
                <a:cubicBezTo>
                  <a:pt x="704" y="1449"/>
                  <a:pt x="654" y="1402"/>
                  <a:pt x="588" y="1380"/>
                </a:cubicBezTo>
                <a:cubicBezTo>
                  <a:pt x="549" y="1321"/>
                  <a:pt x="508" y="1266"/>
                  <a:pt x="471" y="1208"/>
                </a:cubicBezTo>
                <a:cubicBezTo>
                  <a:pt x="462" y="1168"/>
                  <a:pt x="457" y="1128"/>
                  <a:pt x="447" y="1090"/>
                </a:cubicBezTo>
                <a:cubicBezTo>
                  <a:pt x="428" y="945"/>
                  <a:pt x="425" y="681"/>
                  <a:pt x="361" y="533"/>
                </a:cubicBezTo>
                <a:cubicBezTo>
                  <a:pt x="353" y="515"/>
                  <a:pt x="337" y="503"/>
                  <a:pt x="330" y="486"/>
                </a:cubicBezTo>
                <a:cubicBezTo>
                  <a:pt x="320" y="463"/>
                  <a:pt x="323" y="433"/>
                  <a:pt x="306" y="416"/>
                </a:cubicBezTo>
                <a:cubicBezTo>
                  <a:pt x="287" y="397"/>
                  <a:pt x="264" y="382"/>
                  <a:pt x="251" y="361"/>
                </a:cubicBezTo>
                <a:cubicBezTo>
                  <a:pt x="232" y="332"/>
                  <a:pt x="214" y="303"/>
                  <a:pt x="196" y="274"/>
                </a:cubicBezTo>
                <a:cubicBezTo>
                  <a:pt x="188" y="261"/>
                  <a:pt x="173" y="235"/>
                  <a:pt x="173" y="235"/>
                </a:cubicBezTo>
                <a:cubicBezTo>
                  <a:pt x="161" y="188"/>
                  <a:pt x="135" y="135"/>
                  <a:pt x="94" y="110"/>
                </a:cubicBezTo>
                <a:cubicBezTo>
                  <a:pt x="76" y="82"/>
                  <a:pt x="66" y="65"/>
                  <a:pt x="39" y="47"/>
                </a:cubicBezTo>
                <a:cubicBezTo>
                  <a:pt x="28" y="11"/>
                  <a:pt x="23" y="23"/>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8" name="Freeform 6"/>
          <p:cNvSpPr>
            <a:spLocks/>
          </p:cNvSpPr>
          <p:nvPr/>
        </p:nvSpPr>
        <p:spPr bwMode="auto">
          <a:xfrm>
            <a:off x="3897348" y="2855959"/>
            <a:ext cx="1741487" cy="460283"/>
          </a:xfrm>
          <a:custGeom>
            <a:avLst/>
            <a:gdLst>
              <a:gd name="T0" fmla="*/ 2147483647 w 1145"/>
              <a:gd name="T1" fmla="*/ 2147483647 h 860"/>
              <a:gd name="T2" fmla="*/ 2147483647 w 1145"/>
              <a:gd name="T3" fmla="*/ 2147483647 h 860"/>
              <a:gd name="T4" fmla="*/ 2147483647 w 1145"/>
              <a:gd name="T5" fmla="*/ 2147483647 h 860"/>
              <a:gd name="T6" fmla="*/ 2147483647 w 1145"/>
              <a:gd name="T7" fmla="*/ 2147483647 h 860"/>
              <a:gd name="T8" fmla="*/ 2147483647 w 1145"/>
              <a:gd name="T9" fmla="*/ 2147483647 h 860"/>
              <a:gd name="T10" fmla="*/ 2147483647 w 1145"/>
              <a:gd name="T11" fmla="*/ 2147483647 h 860"/>
              <a:gd name="T12" fmla="*/ 2147483647 w 1145"/>
              <a:gd name="T13" fmla="*/ 2147483647 h 860"/>
              <a:gd name="T14" fmla="*/ 2147483647 w 1145"/>
              <a:gd name="T15" fmla="*/ 2147483647 h 860"/>
              <a:gd name="T16" fmla="*/ 2147483647 w 1145"/>
              <a:gd name="T17" fmla="*/ 2147483647 h 860"/>
              <a:gd name="T18" fmla="*/ 2147483647 w 1145"/>
              <a:gd name="T19" fmla="*/ 2147483647 h 860"/>
              <a:gd name="T20" fmla="*/ 2147483647 w 1145"/>
              <a:gd name="T21" fmla="*/ 2147483647 h 860"/>
              <a:gd name="T22" fmla="*/ 2147483647 w 1145"/>
              <a:gd name="T23" fmla="*/ 2147483647 h 860"/>
              <a:gd name="T24" fmla="*/ 2147483647 w 1145"/>
              <a:gd name="T25" fmla="*/ 2147483647 h 860"/>
              <a:gd name="T26" fmla="*/ 2147483647 w 1145"/>
              <a:gd name="T27" fmla="*/ 2147483647 h 860"/>
              <a:gd name="T28" fmla="*/ 0 w 1145"/>
              <a:gd name="T29" fmla="*/ 0 h 8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45"/>
              <a:gd name="T46" fmla="*/ 0 h 860"/>
              <a:gd name="T47" fmla="*/ 1145 w 1145"/>
              <a:gd name="T48" fmla="*/ 860 h 86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45" h="860">
                <a:moveTo>
                  <a:pt x="1145" y="847"/>
                </a:moveTo>
                <a:cubicBezTo>
                  <a:pt x="1091" y="860"/>
                  <a:pt x="1079" y="833"/>
                  <a:pt x="1027" y="823"/>
                </a:cubicBezTo>
                <a:cubicBezTo>
                  <a:pt x="1011" y="812"/>
                  <a:pt x="993" y="805"/>
                  <a:pt x="980" y="792"/>
                </a:cubicBezTo>
                <a:cubicBezTo>
                  <a:pt x="966" y="778"/>
                  <a:pt x="962" y="758"/>
                  <a:pt x="949" y="745"/>
                </a:cubicBezTo>
                <a:cubicBezTo>
                  <a:pt x="934" y="730"/>
                  <a:pt x="916" y="720"/>
                  <a:pt x="902" y="706"/>
                </a:cubicBezTo>
                <a:cubicBezTo>
                  <a:pt x="888" y="651"/>
                  <a:pt x="848" y="615"/>
                  <a:pt x="816" y="572"/>
                </a:cubicBezTo>
                <a:cubicBezTo>
                  <a:pt x="809" y="563"/>
                  <a:pt x="763" y="490"/>
                  <a:pt x="745" y="470"/>
                </a:cubicBezTo>
                <a:cubicBezTo>
                  <a:pt x="730" y="453"/>
                  <a:pt x="709" y="442"/>
                  <a:pt x="698" y="423"/>
                </a:cubicBezTo>
                <a:cubicBezTo>
                  <a:pt x="657" y="354"/>
                  <a:pt x="617" y="284"/>
                  <a:pt x="573" y="219"/>
                </a:cubicBezTo>
                <a:cubicBezTo>
                  <a:pt x="558" y="198"/>
                  <a:pt x="529" y="140"/>
                  <a:pt x="502" y="125"/>
                </a:cubicBezTo>
                <a:cubicBezTo>
                  <a:pt x="468" y="105"/>
                  <a:pt x="428" y="106"/>
                  <a:pt x="392" y="102"/>
                </a:cubicBezTo>
                <a:cubicBezTo>
                  <a:pt x="366" y="93"/>
                  <a:pt x="337" y="90"/>
                  <a:pt x="314" y="78"/>
                </a:cubicBezTo>
                <a:cubicBezTo>
                  <a:pt x="305" y="73"/>
                  <a:pt x="299" y="63"/>
                  <a:pt x="290" y="62"/>
                </a:cubicBezTo>
                <a:cubicBezTo>
                  <a:pt x="256" y="55"/>
                  <a:pt x="222" y="56"/>
                  <a:pt x="188" y="54"/>
                </a:cubicBezTo>
                <a:cubicBezTo>
                  <a:pt x="125" y="39"/>
                  <a:pt x="65" y="0"/>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9" name="Freeform 7"/>
          <p:cNvSpPr>
            <a:spLocks/>
          </p:cNvSpPr>
          <p:nvPr/>
        </p:nvSpPr>
        <p:spPr bwMode="auto">
          <a:xfrm>
            <a:off x="3884613" y="4037058"/>
            <a:ext cx="3430587"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0" name="Freeform 8"/>
          <p:cNvSpPr>
            <a:spLocks/>
          </p:cNvSpPr>
          <p:nvPr/>
        </p:nvSpPr>
        <p:spPr bwMode="auto">
          <a:xfrm>
            <a:off x="3848100" y="3922759"/>
            <a:ext cx="3390900" cy="460283"/>
          </a:xfrm>
          <a:custGeom>
            <a:avLst/>
            <a:gdLst>
              <a:gd name="T0" fmla="*/ 2147483647 w 2211"/>
              <a:gd name="T1" fmla="*/ 2147483647 h 2510"/>
              <a:gd name="T2" fmla="*/ 2147483647 w 2211"/>
              <a:gd name="T3" fmla="*/ 2147483647 h 2510"/>
              <a:gd name="T4" fmla="*/ 2147483647 w 2211"/>
              <a:gd name="T5" fmla="*/ 2147483647 h 2510"/>
              <a:gd name="T6" fmla="*/ 2147483647 w 2211"/>
              <a:gd name="T7" fmla="*/ 2147483647 h 2510"/>
              <a:gd name="T8" fmla="*/ 2147483647 w 2211"/>
              <a:gd name="T9" fmla="*/ 2147483647 h 2510"/>
              <a:gd name="T10" fmla="*/ 2147483647 w 2211"/>
              <a:gd name="T11" fmla="*/ 2147483647 h 2510"/>
              <a:gd name="T12" fmla="*/ 2147483647 w 2211"/>
              <a:gd name="T13" fmla="*/ 2147483647 h 2510"/>
              <a:gd name="T14" fmla="*/ 2147483647 w 2211"/>
              <a:gd name="T15" fmla="*/ 2147483647 h 2510"/>
              <a:gd name="T16" fmla="*/ 2147483647 w 2211"/>
              <a:gd name="T17" fmla="*/ 2147483647 h 2510"/>
              <a:gd name="T18" fmla="*/ 2147483647 w 2211"/>
              <a:gd name="T19" fmla="*/ 2147483647 h 2510"/>
              <a:gd name="T20" fmla="*/ 2147483647 w 2211"/>
              <a:gd name="T21" fmla="*/ 2147483647 h 2510"/>
              <a:gd name="T22" fmla="*/ 2147483647 w 2211"/>
              <a:gd name="T23" fmla="*/ 2147483647 h 2510"/>
              <a:gd name="T24" fmla="*/ 2147483647 w 2211"/>
              <a:gd name="T25" fmla="*/ 2147483647 h 2510"/>
              <a:gd name="T26" fmla="*/ 2147483647 w 2211"/>
              <a:gd name="T27" fmla="*/ 2147483647 h 2510"/>
              <a:gd name="T28" fmla="*/ 2147483647 w 2211"/>
              <a:gd name="T29" fmla="*/ 2147483647 h 2510"/>
              <a:gd name="T30" fmla="*/ 2147483647 w 2211"/>
              <a:gd name="T31" fmla="*/ 2147483647 h 2510"/>
              <a:gd name="T32" fmla="*/ 2147483647 w 2211"/>
              <a:gd name="T33" fmla="*/ 2147483647 h 2510"/>
              <a:gd name="T34" fmla="*/ 2147483647 w 2211"/>
              <a:gd name="T35" fmla="*/ 2147483647 h 2510"/>
              <a:gd name="T36" fmla="*/ 2147483647 w 2211"/>
              <a:gd name="T37" fmla="*/ 2147483647 h 2510"/>
              <a:gd name="T38" fmla="*/ 2147483647 w 2211"/>
              <a:gd name="T39" fmla="*/ 2147483647 h 2510"/>
              <a:gd name="T40" fmla="*/ 2147483647 w 2211"/>
              <a:gd name="T41" fmla="*/ 2147483647 h 2510"/>
              <a:gd name="T42" fmla="*/ 2147483647 w 2211"/>
              <a:gd name="T43" fmla="*/ 2147483647 h 2510"/>
              <a:gd name="T44" fmla="*/ 2147483647 w 2211"/>
              <a:gd name="T45" fmla="*/ 2147483647 h 2510"/>
              <a:gd name="T46" fmla="*/ 2147483647 w 2211"/>
              <a:gd name="T47" fmla="*/ 2147483647 h 2510"/>
              <a:gd name="T48" fmla="*/ 2147483647 w 2211"/>
              <a:gd name="T49" fmla="*/ 2147483647 h 2510"/>
              <a:gd name="T50" fmla="*/ 2147483647 w 2211"/>
              <a:gd name="T51" fmla="*/ 2147483647 h 2510"/>
              <a:gd name="T52" fmla="*/ 2147483647 w 2211"/>
              <a:gd name="T53" fmla="*/ 2147483647 h 2510"/>
              <a:gd name="T54" fmla="*/ 2147483647 w 2211"/>
              <a:gd name="T55" fmla="*/ 2147483647 h 2510"/>
              <a:gd name="T56" fmla="*/ 2147483647 w 2211"/>
              <a:gd name="T57" fmla="*/ 2147483647 h 2510"/>
              <a:gd name="T58" fmla="*/ 2147483647 w 2211"/>
              <a:gd name="T59" fmla="*/ 2147483647 h 2510"/>
              <a:gd name="T60" fmla="*/ 0 w 2211"/>
              <a:gd name="T61" fmla="*/ 2147483647 h 25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11"/>
              <a:gd name="T94" fmla="*/ 0 h 2510"/>
              <a:gd name="T95" fmla="*/ 2211 w 2211"/>
              <a:gd name="T96" fmla="*/ 2510 h 25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11" h="2510">
                <a:moveTo>
                  <a:pt x="2211" y="2510"/>
                </a:moveTo>
                <a:cubicBezTo>
                  <a:pt x="2177" y="2499"/>
                  <a:pt x="2176" y="2477"/>
                  <a:pt x="2149" y="2456"/>
                </a:cubicBezTo>
                <a:cubicBezTo>
                  <a:pt x="2134" y="2444"/>
                  <a:pt x="2102" y="2424"/>
                  <a:pt x="2102" y="2424"/>
                </a:cubicBezTo>
                <a:cubicBezTo>
                  <a:pt x="2090" y="2407"/>
                  <a:pt x="2073" y="2394"/>
                  <a:pt x="2062" y="2377"/>
                </a:cubicBezTo>
                <a:cubicBezTo>
                  <a:pt x="2057" y="2370"/>
                  <a:pt x="2058" y="2361"/>
                  <a:pt x="2055" y="2354"/>
                </a:cubicBezTo>
                <a:cubicBezTo>
                  <a:pt x="2037" y="2317"/>
                  <a:pt x="2018" y="2279"/>
                  <a:pt x="2000" y="2244"/>
                </a:cubicBezTo>
                <a:cubicBezTo>
                  <a:pt x="1972" y="2190"/>
                  <a:pt x="1949" y="2146"/>
                  <a:pt x="1937" y="2087"/>
                </a:cubicBezTo>
                <a:cubicBezTo>
                  <a:pt x="1926" y="1970"/>
                  <a:pt x="1920" y="1904"/>
                  <a:pt x="1913" y="1773"/>
                </a:cubicBezTo>
                <a:cubicBezTo>
                  <a:pt x="1911" y="1752"/>
                  <a:pt x="1896" y="1648"/>
                  <a:pt x="1890" y="1640"/>
                </a:cubicBezTo>
                <a:cubicBezTo>
                  <a:pt x="1864" y="1606"/>
                  <a:pt x="1844" y="1571"/>
                  <a:pt x="1819" y="1538"/>
                </a:cubicBezTo>
                <a:cubicBezTo>
                  <a:pt x="1812" y="1522"/>
                  <a:pt x="1790" y="1466"/>
                  <a:pt x="1788" y="1452"/>
                </a:cubicBezTo>
                <a:cubicBezTo>
                  <a:pt x="1787" y="1448"/>
                  <a:pt x="1779" y="1398"/>
                  <a:pt x="1772" y="1389"/>
                </a:cubicBezTo>
                <a:cubicBezTo>
                  <a:pt x="1758" y="1371"/>
                  <a:pt x="1725" y="1342"/>
                  <a:pt x="1725" y="1342"/>
                </a:cubicBezTo>
                <a:cubicBezTo>
                  <a:pt x="1709" y="1296"/>
                  <a:pt x="1673" y="1266"/>
                  <a:pt x="1655" y="1224"/>
                </a:cubicBezTo>
                <a:cubicBezTo>
                  <a:pt x="1635" y="1180"/>
                  <a:pt x="1619" y="1135"/>
                  <a:pt x="1600" y="1091"/>
                </a:cubicBezTo>
                <a:cubicBezTo>
                  <a:pt x="1595" y="1080"/>
                  <a:pt x="1591" y="1068"/>
                  <a:pt x="1584" y="1059"/>
                </a:cubicBezTo>
                <a:cubicBezTo>
                  <a:pt x="1570" y="1041"/>
                  <a:pt x="1537" y="1012"/>
                  <a:pt x="1537" y="1012"/>
                </a:cubicBezTo>
                <a:cubicBezTo>
                  <a:pt x="1521" y="966"/>
                  <a:pt x="1489" y="975"/>
                  <a:pt x="1451" y="957"/>
                </a:cubicBezTo>
                <a:cubicBezTo>
                  <a:pt x="1399" y="931"/>
                  <a:pt x="1364" y="884"/>
                  <a:pt x="1317" y="855"/>
                </a:cubicBezTo>
                <a:cubicBezTo>
                  <a:pt x="1295" y="841"/>
                  <a:pt x="1222" y="805"/>
                  <a:pt x="1207" y="785"/>
                </a:cubicBezTo>
                <a:cubicBezTo>
                  <a:pt x="1177" y="745"/>
                  <a:pt x="1130" y="658"/>
                  <a:pt x="1082" y="644"/>
                </a:cubicBezTo>
                <a:cubicBezTo>
                  <a:pt x="1060" y="615"/>
                  <a:pt x="1028" y="595"/>
                  <a:pt x="1011" y="565"/>
                </a:cubicBezTo>
                <a:cubicBezTo>
                  <a:pt x="990" y="529"/>
                  <a:pt x="964" y="484"/>
                  <a:pt x="925" y="471"/>
                </a:cubicBezTo>
                <a:cubicBezTo>
                  <a:pt x="889" y="442"/>
                  <a:pt x="851" y="419"/>
                  <a:pt x="815" y="393"/>
                </a:cubicBezTo>
                <a:cubicBezTo>
                  <a:pt x="801" y="353"/>
                  <a:pt x="784" y="352"/>
                  <a:pt x="753" y="330"/>
                </a:cubicBezTo>
                <a:cubicBezTo>
                  <a:pt x="679" y="276"/>
                  <a:pt x="620" y="187"/>
                  <a:pt x="533" y="157"/>
                </a:cubicBezTo>
                <a:cubicBezTo>
                  <a:pt x="490" y="126"/>
                  <a:pt x="464" y="105"/>
                  <a:pt x="415" y="95"/>
                </a:cubicBezTo>
                <a:cubicBezTo>
                  <a:pt x="399" y="87"/>
                  <a:pt x="384" y="77"/>
                  <a:pt x="368" y="71"/>
                </a:cubicBezTo>
                <a:cubicBezTo>
                  <a:pt x="358" y="66"/>
                  <a:pt x="346" y="67"/>
                  <a:pt x="337" y="63"/>
                </a:cubicBezTo>
                <a:cubicBezTo>
                  <a:pt x="319" y="55"/>
                  <a:pt x="307" y="38"/>
                  <a:pt x="290" y="32"/>
                </a:cubicBezTo>
                <a:cubicBezTo>
                  <a:pt x="208" y="0"/>
                  <a:pt x="79" y="8"/>
                  <a:pt x="0" y="8"/>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1" name="Freeform 9"/>
          <p:cNvSpPr>
            <a:spLocks/>
          </p:cNvSpPr>
          <p:nvPr/>
        </p:nvSpPr>
        <p:spPr bwMode="auto">
          <a:xfrm>
            <a:off x="3897348" y="3009946"/>
            <a:ext cx="1741487" cy="460283"/>
          </a:xfrm>
          <a:custGeom>
            <a:avLst/>
            <a:gdLst>
              <a:gd name="T0" fmla="*/ 0 w 1176"/>
              <a:gd name="T1" fmla="*/ 0 h 816"/>
              <a:gd name="T2" fmla="*/ 2147483647 w 1176"/>
              <a:gd name="T3" fmla="*/ 2147483647 h 816"/>
              <a:gd name="T4" fmla="*/ 2147483647 w 1176"/>
              <a:gd name="T5" fmla="*/ 2147483647 h 816"/>
              <a:gd name="T6" fmla="*/ 2147483647 w 1176"/>
              <a:gd name="T7" fmla="*/ 2147483647 h 816"/>
              <a:gd name="T8" fmla="*/ 2147483647 w 1176"/>
              <a:gd name="T9" fmla="*/ 2147483647 h 816"/>
              <a:gd name="T10" fmla="*/ 2147483647 w 1176"/>
              <a:gd name="T11" fmla="*/ 2147483647 h 816"/>
              <a:gd name="T12" fmla="*/ 2147483647 w 1176"/>
              <a:gd name="T13" fmla="*/ 2147483647 h 816"/>
              <a:gd name="T14" fmla="*/ 2147483647 w 1176"/>
              <a:gd name="T15" fmla="*/ 2147483647 h 816"/>
              <a:gd name="T16" fmla="*/ 2147483647 w 1176"/>
              <a:gd name="T17" fmla="*/ 2147483647 h 816"/>
              <a:gd name="T18" fmla="*/ 2147483647 w 1176"/>
              <a:gd name="T19" fmla="*/ 2147483647 h 816"/>
              <a:gd name="T20" fmla="*/ 2147483647 w 1176"/>
              <a:gd name="T21" fmla="*/ 2147483647 h 816"/>
              <a:gd name="T22" fmla="*/ 2147483647 w 1176"/>
              <a:gd name="T23" fmla="*/ 2147483647 h 816"/>
              <a:gd name="T24" fmla="*/ 2147483647 w 1176"/>
              <a:gd name="T25" fmla="*/ 2147483647 h 816"/>
              <a:gd name="T26" fmla="*/ 2147483647 w 1176"/>
              <a:gd name="T27" fmla="*/ 2147483647 h 816"/>
              <a:gd name="T28" fmla="*/ 2147483647 w 1176"/>
              <a:gd name="T29" fmla="*/ 2147483647 h 816"/>
              <a:gd name="T30" fmla="*/ 2147483647 w 1176"/>
              <a:gd name="T31" fmla="*/ 2147483647 h 816"/>
              <a:gd name="T32" fmla="*/ 2147483647 w 1176"/>
              <a:gd name="T33" fmla="*/ 2147483647 h 816"/>
              <a:gd name="T34" fmla="*/ 2147483647 w 1176"/>
              <a:gd name="T35" fmla="*/ 2147483647 h 816"/>
              <a:gd name="T36" fmla="*/ 2147483647 w 1176"/>
              <a:gd name="T37" fmla="*/ 2147483647 h 816"/>
              <a:gd name="T38" fmla="*/ 2147483647 w 1176"/>
              <a:gd name="T39" fmla="*/ 2147483647 h 816"/>
              <a:gd name="T40" fmla="*/ 2147483647 w 1176"/>
              <a:gd name="T41" fmla="*/ 2147483647 h 8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6"/>
              <a:gd name="T64" fmla="*/ 0 h 816"/>
              <a:gd name="T65" fmla="*/ 1176 w 1176"/>
              <a:gd name="T66" fmla="*/ 816 h 8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6" h="816">
                <a:moveTo>
                  <a:pt x="0" y="0"/>
                </a:moveTo>
                <a:cubicBezTo>
                  <a:pt x="101" y="20"/>
                  <a:pt x="205" y="1"/>
                  <a:pt x="306" y="31"/>
                </a:cubicBezTo>
                <a:cubicBezTo>
                  <a:pt x="343" y="56"/>
                  <a:pt x="390" y="68"/>
                  <a:pt x="424" y="102"/>
                </a:cubicBezTo>
                <a:cubicBezTo>
                  <a:pt x="460" y="138"/>
                  <a:pt x="441" y="128"/>
                  <a:pt x="478" y="141"/>
                </a:cubicBezTo>
                <a:cubicBezTo>
                  <a:pt x="486" y="149"/>
                  <a:pt x="492" y="158"/>
                  <a:pt x="502" y="165"/>
                </a:cubicBezTo>
                <a:cubicBezTo>
                  <a:pt x="508" y="169"/>
                  <a:pt x="519" y="166"/>
                  <a:pt x="525" y="173"/>
                </a:cubicBezTo>
                <a:cubicBezTo>
                  <a:pt x="533" y="183"/>
                  <a:pt x="533" y="200"/>
                  <a:pt x="541" y="212"/>
                </a:cubicBezTo>
                <a:cubicBezTo>
                  <a:pt x="549" y="224"/>
                  <a:pt x="564" y="231"/>
                  <a:pt x="573" y="243"/>
                </a:cubicBezTo>
                <a:cubicBezTo>
                  <a:pt x="587" y="262"/>
                  <a:pt x="592" y="291"/>
                  <a:pt x="612" y="306"/>
                </a:cubicBezTo>
                <a:cubicBezTo>
                  <a:pt x="633" y="321"/>
                  <a:pt x="675" y="353"/>
                  <a:pt x="675" y="353"/>
                </a:cubicBezTo>
                <a:cubicBezTo>
                  <a:pt x="679" y="359"/>
                  <a:pt x="700" y="394"/>
                  <a:pt x="706" y="400"/>
                </a:cubicBezTo>
                <a:cubicBezTo>
                  <a:pt x="725" y="419"/>
                  <a:pt x="755" y="428"/>
                  <a:pt x="776" y="447"/>
                </a:cubicBezTo>
                <a:cubicBezTo>
                  <a:pt x="834" y="498"/>
                  <a:pt x="817" y="504"/>
                  <a:pt x="902" y="533"/>
                </a:cubicBezTo>
                <a:cubicBezTo>
                  <a:pt x="917" y="538"/>
                  <a:pt x="935" y="539"/>
                  <a:pt x="949" y="549"/>
                </a:cubicBezTo>
                <a:cubicBezTo>
                  <a:pt x="964" y="559"/>
                  <a:pt x="996" y="580"/>
                  <a:pt x="996" y="580"/>
                </a:cubicBezTo>
                <a:cubicBezTo>
                  <a:pt x="1006" y="596"/>
                  <a:pt x="1013" y="614"/>
                  <a:pt x="1027" y="628"/>
                </a:cubicBezTo>
                <a:cubicBezTo>
                  <a:pt x="1035" y="635"/>
                  <a:pt x="1044" y="642"/>
                  <a:pt x="1051" y="651"/>
                </a:cubicBezTo>
                <a:cubicBezTo>
                  <a:pt x="1062" y="665"/>
                  <a:pt x="1076" y="680"/>
                  <a:pt x="1082" y="698"/>
                </a:cubicBezTo>
                <a:cubicBezTo>
                  <a:pt x="1084" y="706"/>
                  <a:pt x="1084" y="715"/>
                  <a:pt x="1090" y="722"/>
                </a:cubicBezTo>
                <a:cubicBezTo>
                  <a:pt x="1120" y="761"/>
                  <a:pt x="1128" y="763"/>
                  <a:pt x="1161" y="784"/>
                </a:cubicBezTo>
                <a:cubicBezTo>
                  <a:pt x="1170" y="811"/>
                  <a:pt x="1163" y="801"/>
                  <a:pt x="1176" y="816"/>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2" name="Freeform 10"/>
          <p:cNvSpPr>
            <a:spLocks/>
          </p:cNvSpPr>
          <p:nvPr/>
        </p:nvSpPr>
        <p:spPr bwMode="auto">
          <a:xfrm>
            <a:off x="6019800" y="4799058"/>
            <a:ext cx="1143000" cy="460283"/>
          </a:xfrm>
          <a:custGeom>
            <a:avLst/>
            <a:gdLst>
              <a:gd name="T0" fmla="*/ 0 w 682"/>
              <a:gd name="T1" fmla="*/ 0 h 1310"/>
              <a:gd name="T2" fmla="*/ 2147483647 w 682"/>
              <a:gd name="T3" fmla="*/ 2147483647 h 1310"/>
              <a:gd name="T4" fmla="*/ 2147483647 w 682"/>
              <a:gd name="T5" fmla="*/ 2147483647 h 1310"/>
              <a:gd name="T6" fmla="*/ 2147483647 w 682"/>
              <a:gd name="T7" fmla="*/ 2147483647 h 1310"/>
              <a:gd name="T8" fmla="*/ 2147483647 w 682"/>
              <a:gd name="T9" fmla="*/ 2147483647 h 1310"/>
              <a:gd name="T10" fmla="*/ 2147483647 w 682"/>
              <a:gd name="T11" fmla="*/ 2147483647 h 1310"/>
              <a:gd name="T12" fmla="*/ 2147483647 w 682"/>
              <a:gd name="T13" fmla="*/ 2147483647 h 1310"/>
              <a:gd name="T14" fmla="*/ 2147483647 w 682"/>
              <a:gd name="T15" fmla="*/ 2147483647 h 1310"/>
              <a:gd name="T16" fmla="*/ 2147483647 w 682"/>
              <a:gd name="T17" fmla="*/ 2147483647 h 1310"/>
              <a:gd name="T18" fmla="*/ 2147483647 w 682"/>
              <a:gd name="T19" fmla="*/ 2147483647 h 1310"/>
              <a:gd name="T20" fmla="*/ 2147483647 w 682"/>
              <a:gd name="T21" fmla="*/ 2147483647 h 1310"/>
              <a:gd name="T22" fmla="*/ 2147483647 w 682"/>
              <a:gd name="T23" fmla="*/ 2147483647 h 1310"/>
              <a:gd name="T24" fmla="*/ 2147483647 w 682"/>
              <a:gd name="T25" fmla="*/ 2147483647 h 1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2"/>
              <a:gd name="T40" fmla="*/ 0 h 1310"/>
              <a:gd name="T41" fmla="*/ 682 w 682"/>
              <a:gd name="T42" fmla="*/ 1310 h 1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2" h="1310">
                <a:moveTo>
                  <a:pt x="0" y="0"/>
                </a:moveTo>
                <a:cubicBezTo>
                  <a:pt x="9" y="71"/>
                  <a:pt x="1" y="97"/>
                  <a:pt x="55" y="142"/>
                </a:cubicBezTo>
                <a:cubicBezTo>
                  <a:pt x="80" y="162"/>
                  <a:pt x="93" y="178"/>
                  <a:pt x="125" y="189"/>
                </a:cubicBezTo>
                <a:cubicBezTo>
                  <a:pt x="151" y="240"/>
                  <a:pt x="162" y="296"/>
                  <a:pt x="196" y="345"/>
                </a:cubicBezTo>
                <a:cubicBezTo>
                  <a:pt x="208" y="394"/>
                  <a:pt x="235" y="447"/>
                  <a:pt x="259" y="494"/>
                </a:cubicBezTo>
                <a:cubicBezTo>
                  <a:pt x="267" y="536"/>
                  <a:pt x="278" y="585"/>
                  <a:pt x="306" y="620"/>
                </a:cubicBezTo>
                <a:cubicBezTo>
                  <a:pt x="321" y="640"/>
                  <a:pt x="346" y="653"/>
                  <a:pt x="361" y="675"/>
                </a:cubicBezTo>
                <a:cubicBezTo>
                  <a:pt x="403" y="734"/>
                  <a:pt x="451" y="786"/>
                  <a:pt x="494" y="847"/>
                </a:cubicBezTo>
                <a:cubicBezTo>
                  <a:pt x="515" y="911"/>
                  <a:pt x="532" y="978"/>
                  <a:pt x="549" y="1044"/>
                </a:cubicBezTo>
                <a:cubicBezTo>
                  <a:pt x="554" y="1064"/>
                  <a:pt x="560" y="1103"/>
                  <a:pt x="572" y="1122"/>
                </a:cubicBezTo>
                <a:cubicBezTo>
                  <a:pt x="585" y="1142"/>
                  <a:pt x="605" y="1157"/>
                  <a:pt x="620" y="1177"/>
                </a:cubicBezTo>
                <a:cubicBezTo>
                  <a:pt x="632" y="1215"/>
                  <a:pt x="639" y="1238"/>
                  <a:pt x="659" y="1271"/>
                </a:cubicBezTo>
                <a:cubicBezTo>
                  <a:pt x="666" y="1283"/>
                  <a:pt x="682" y="1310"/>
                  <a:pt x="682" y="1310"/>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3" name="Group 1068"/>
          <p:cNvGrpSpPr>
            <a:grpSpLocks/>
          </p:cNvGrpSpPr>
          <p:nvPr/>
        </p:nvGrpSpPr>
        <p:grpSpPr bwMode="auto">
          <a:xfrm>
            <a:off x="7162800" y="3830011"/>
            <a:ext cx="1981200" cy="536576"/>
            <a:chOff x="4512" y="2316"/>
            <a:chExt cx="1056" cy="260"/>
          </a:xfrm>
        </p:grpSpPr>
        <p:sp>
          <p:nvSpPr>
            <p:cNvPr id="2" name="AutoShape 11"/>
            <p:cNvSpPr>
              <a:spLocks noChangeArrowheads="1"/>
            </p:cNvSpPr>
            <p:nvPr/>
          </p:nvSpPr>
          <p:spPr bwMode="auto">
            <a:xfrm>
              <a:off x="4512" y="2328"/>
              <a:ext cx="1056" cy="248"/>
            </a:xfrm>
            <a:prstGeom prst="roundRect">
              <a:avLst>
                <a:gd name="adj" fmla="val 16667"/>
              </a:avLst>
            </a:prstGeom>
            <a:noFill/>
            <a:ln w="76200">
              <a:solidFill>
                <a:srgbClr val="FF505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505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6" name="Text Box 12"/>
            <p:cNvSpPr txBox="1">
              <a:spLocks noChangeArrowheads="1"/>
            </p:cNvSpPr>
            <p:nvPr/>
          </p:nvSpPr>
          <p:spPr bwMode="auto">
            <a:xfrm>
              <a:off x="4512" y="2316"/>
              <a:ext cx="458" cy="224"/>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5050"/>
                  </a:solidFill>
                  <a:effectLst>
                    <a:outerShdw blurRad="38100" dist="38100" dir="2700000" algn="tl">
                      <a:srgbClr val="000000"/>
                    </a:outerShdw>
                  </a:effectLst>
                  <a:uLnTx/>
                  <a:uFillTx/>
                  <a:latin typeface="Chalkboard" charset="0"/>
                  <a:ea typeface="ＭＳ Ｐゴシック" charset="0"/>
                </a:rPr>
                <a:t>الجمعة</a:t>
              </a:r>
              <a:endParaRPr kumimoji="0" lang="en-US" sz="2400" b="0" i="0" u="none" strike="noStrike" kern="1200" cap="none" spc="0" normalizeH="0" baseline="0" noProof="0" dirty="0">
                <a:ln>
                  <a:noFill/>
                </a:ln>
                <a:solidFill>
                  <a:srgbClr val="FF5050"/>
                </a:solidFill>
                <a:effectLst>
                  <a:outerShdw blurRad="38100" dist="38100" dir="2700000" algn="tl">
                    <a:srgbClr val="000000"/>
                  </a:outerShdw>
                </a:effectLst>
                <a:uLnTx/>
                <a:uFillTx/>
                <a:latin typeface="Chalkboard" charset="0"/>
                <a:ea typeface="ＭＳ Ｐゴシック" charset="0"/>
              </a:endParaRPr>
            </a:p>
          </p:txBody>
        </p:sp>
      </p:grpSp>
      <p:grpSp>
        <p:nvGrpSpPr>
          <p:cNvPr id="4" name="Group 1067"/>
          <p:cNvGrpSpPr>
            <a:grpSpLocks/>
          </p:cNvGrpSpPr>
          <p:nvPr/>
        </p:nvGrpSpPr>
        <p:grpSpPr bwMode="auto">
          <a:xfrm>
            <a:off x="457201" y="4119565"/>
            <a:ext cx="2133600" cy="517525"/>
            <a:chOff x="288" y="2528"/>
            <a:chExt cx="1200" cy="326"/>
          </a:xfrm>
        </p:grpSpPr>
        <p:sp>
          <p:nvSpPr>
            <p:cNvPr id="370732" name="AutoShape 11"/>
            <p:cNvSpPr>
              <a:spLocks noChangeArrowheads="1"/>
            </p:cNvSpPr>
            <p:nvPr/>
          </p:nvSpPr>
          <p:spPr bwMode="auto">
            <a:xfrm>
              <a:off x="288" y="2532"/>
              <a:ext cx="1200" cy="322"/>
            </a:xfrm>
            <a:prstGeom prst="roundRect">
              <a:avLst>
                <a:gd name="adj" fmla="val 16667"/>
              </a:avLst>
            </a:prstGeom>
            <a:noFill/>
            <a:ln w="76200">
              <a:solidFill>
                <a:schemeClr val="bg1">
                  <a:lumMod val="50000"/>
                </a:schemeClr>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7" name="Text Box 12"/>
            <p:cNvSpPr txBox="1">
              <a:spLocks noChangeArrowheads="1"/>
            </p:cNvSpPr>
            <p:nvPr/>
          </p:nvSpPr>
          <p:spPr bwMode="auto">
            <a:xfrm>
              <a:off x="293" y="2528"/>
              <a:ext cx="1051" cy="291"/>
            </a:xfrm>
            <a:prstGeom prst="rect">
              <a:avLst/>
            </a:prstGeom>
            <a:noFill/>
            <a:ln w="9525">
              <a:solidFill>
                <a:schemeClr val="bg1">
                  <a:lumMod val="50000"/>
                </a:schemeClr>
              </a:solid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7F"/>
                  </a:solidFill>
                  <a:effectLst>
                    <a:outerShdw blurRad="38100" dist="38100" dir="2700000" algn="tl">
                      <a:srgbClr val="000000"/>
                    </a:outerShdw>
                  </a:effectLst>
                  <a:uLnTx/>
                  <a:uFillTx/>
                  <a:latin typeface="Chalkboard" charset="0"/>
                  <a:ea typeface="ＭＳ Ｐゴシック" charset="0"/>
                </a:rPr>
                <a:t>الخميس</a:t>
              </a:r>
              <a:endParaRPr kumimoji="0" lang="en-US" sz="2400" b="0" i="0" u="none" strike="noStrike" kern="1200" cap="none" spc="0" normalizeH="0" baseline="0" noProof="0" dirty="0">
                <a:ln>
                  <a:noFill/>
                </a:ln>
                <a:solidFill>
                  <a:srgbClr val="0000FF">
                    <a:lumMod val="50000"/>
                  </a:srgbClr>
                </a:solidFill>
                <a:effectLst>
                  <a:outerShdw blurRad="38100" dist="38100" dir="2700000" algn="tl">
                    <a:srgbClr val="000000"/>
                  </a:outerShdw>
                </a:effectLst>
                <a:uLnTx/>
                <a:uFillTx/>
                <a:latin typeface="Chalkboard" charset="0"/>
                <a:ea typeface="ＭＳ Ｐゴシック" charset="0"/>
              </a:endParaRPr>
            </a:p>
          </p:txBody>
        </p:sp>
      </p:grpSp>
      <p:grpSp>
        <p:nvGrpSpPr>
          <p:cNvPr id="5" name="Group 1064"/>
          <p:cNvGrpSpPr>
            <a:grpSpLocks/>
          </p:cNvGrpSpPr>
          <p:nvPr/>
        </p:nvGrpSpPr>
        <p:grpSpPr bwMode="auto">
          <a:xfrm>
            <a:off x="457200" y="6093036"/>
            <a:ext cx="3962400" cy="543672"/>
            <a:chOff x="384" y="3731"/>
            <a:chExt cx="2352" cy="469"/>
          </a:xfrm>
        </p:grpSpPr>
        <p:sp>
          <p:nvSpPr>
            <p:cNvPr id="572459" name="AutoShape 11"/>
            <p:cNvSpPr>
              <a:spLocks noChangeArrowheads="1"/>
            </p:cNvSpPr>
            <p:nvPr/>
          </p:nvSpPr>
          <p:spPr bwMode="auto">
            <a:xfrm>
              <a:off x="384" y="3759"/>
              <a:ext cx="2352" cy="441"/>
            </a:xfrm>
            <a:prstGeom prst="roundRect">
              <a:avLst>
                <a:gd name="adj" fmla="val 16667"/>
              </a:avLst>
            </a:prstGeom>
            <a:noFill/>
            <a:ln w="76200">
              <a:solidFill>
                <a:srgbClr val="008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sp>
          <p:nvSpPr>
            <p:cNvPr id="40" name="Text Box 12"/>
            <p:cNvSpPr txBox="1">
              <a:spLocks noChangeArrowheads="1"/>
            </p:cNvSpPr>
            <p:nvPr/>
          </p:nvSpPr>
          <p:spPr bwMode="auto">
            <a:xfrm>
              <a:off x="384" y="3731"/>
              <a:ext cx="624" cy="398"/>
            </a:xfrm>
            <a:prstGeom prst="rect">
              <a:avLst/>
            </a:prstGeom>
            <a:noFill/>
            <a:ln w="9525">
              <a:noFill/>
              <a:miter lim="800000"/>
              <a:headEnd/>
              <a:tailEnd/>
            </a:ln>
            <a:effectLst>
              <a:outerShdw dist="35921" dir="2700000" algn="ctr" rotWithShape="0">
                <a:schemeClr val="bg2">
                  <a:alpha val="50000"/>
                </a:schemeClr>
              </a:outerShdw>
            </a:effec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8000"/>
                  </a:solidFill>
                  <a:effectLst>
                    <a:outerShdw blurRad="38100" dist="38100" dir="2700000" algn="tl">
                      <a:srgbClr val="000000"/>
                    </a:outerShdw>
                  </a:effectLst>
                  <a:uLnTx/>
                  <a:uFillTx/>
                  <a:latin typeface="Chalkboard" charset="0"/>
                  <a:ea typeface="ＭＳ Ｐゴシック" charset="0"/>
                </a:rPr>
                <a:t>الأحد</a:t>
              </a:r>
              <a:endParaRPr kumimoji="0" lang="en-US" sz="2400" b="0" i="0" u="none" strike="noStrike" kern="1200" cap="none" spc="0" normalizeH="0" baseline="0" noProof="0" dirty="0">
                <a:ln>
                  <a:noFill/>
                </a:ln>
                <a:solidFill>
                  <a:srgbClr val="008000"/>
                </a:solidFill>
                <a:effectLst>
                  <a:outerShdw blurRad="38100" dist="38100" dir="2700000" algn="tl">
                    <a:srgbClr val="000000"/>
                  </a:outerShdw>
                </a:effectLst>
                <a:uLnTx/>
                <a:uFillTx/>
                <a:latin typeface="Chalkboard" charset="0"/>
                <a:ea typeface="ＭＳ Ｐゴシック" charset="0"/>
              </a:endParaRPr>
            </a:p>
          </p:txBody>
        </p:sp>
      </p:grpSp>
      <p:grpSp>
        <p:nvGrpSpPr>
          <p:cNvPr id="8" name="Group 23"/>
          <p:cNvGrpSpPr>
            <a:grpSpLocks/>
          </p:cNvGrpSpPr>
          <p:nvPr/>
        </p:nvGrpSpPr>
        <p:grpSpPr bwMode="auto">
          <a:xfrm>
            <a:off x="4800634" y="4911729"/>
            <a:ext cx="1752599" cy="525463"/>
            <a:chOff x="3216" y="3094"/>
            <a:chExt cx="1104" cy="331"/>
          </a:xfrm>
        </p:grpSpPr>
        <p:sp>
          <p:nvSpPr>
            <p:cNvPr id="572457" name="AutoShape 15"/>
            <p:cNvSpPr>
              <a:spLocks noChangeArrowheads="1"/>
            </p:cNvSpPr>
            <p:nvPr/>
          </p:nvSpPr>
          <p:spPr bwMode="auto">
            <a:xfrm>
              <a:off x="3216" y="3103"/>
              <a:ext cx="1104" cy="322"/>
            </a:xfrm>
            <a:prstGeom prst="roundRect">
              <a:avLst>
                <a:gd name="adj" fmla="val 16667"/>
              </a:avLst>
            </a:prstGeom>
            <a:noFill/>
            <a:ln w="76200">
              <a:solidFill>
                <a:srgbClr val="80008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28" name="Text Box 16"/>
            <p:cNvSpPr txBox="1">
              <a:spLocks noChangeArrowheads="1"/>
            </p:cNvSpPr>
            <p:nvPr/>
          </p:nvSpPr>
          <p:spPr bwMode="auto">
            <a:xfrm>
              <a:off x="3248" y="3094"/>
              <a:ext cx="434"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800080"/>
                  </a:solidFill>
                  <a:effectLst>
                    <a:outerShdw blurRad="38100" dist="38100" dir="2700000" algn="tl">
                      <a:srgbClr val="000000"/>
                    </a:outerShdw>
                  </a:effectLst>
                  <a:uLnTx/>
                  <a:uFillTx/>
                  <a:latin typeface="Chalkboard" charset="0"/>
                  <a:ea typeface="ＭＳ Ｐゴシック" charset="0"/>
                </a:rPr>
                <a:t>الأحد</a:t>
              </a:r>
              <a:endPar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endParaRPr>
            </a:p>
          </p:txBody>
        </p:sp>
      </p:grpSp>
      <p:grpSp>
        <p:nvGrpSpPr>
          <p:cNvPr id="11" name="Group 21"/>
          <p:cNvGrpSpPr>
            <a:grpSpLocks/>
          </p:cNvGrpSpPr>
          <p:nvPr/>
        </p:nvGrpSpPr>
        <p:grpSpPr bwMode="auto">
          <a:xfrm>
            <a:off x="2362201" y="274639"/>
            <a:ext cx="2438400" cy="511175"/>
            <a:chOff x="1488" y="221"/>
            <a:chExt cx="1536" cy="322"/>
          </a:xfrm>
        </p:grpSpPr>
        <p:sp>
          <p:nvSpPr>
            <p:cNvPr id="572455" name="AutoShape 19"/>
            <p:cNvSpPr>
              <a:spLocks noChangeArrowheads="1"/>
            </p:cNvSpPr>
            <p:nvPr/>
          </p:nvSpPr>
          <p:spPr bwMode="auto">
            <a:xfrm>
              <a:off x="1488" y="221"/>
              <a:ext cx="1536" cy="322"/>
            </a:xfrm>
            <a:prstGeom prst="roundRect">
              <a:avLst>
                <a:gd name="adj" fmla="val 16667"/>
              </a:avLst>
            </a:prstGeom>
            <a:noFill/>
            <a:ln w="76200">
              <a:solidFill>
                <a:srgbClr val="FF0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2" name="Text Box 20"/>
            <p:cNvSpPr txBox="1">
              <a:spLocks noChangeArrowheads="1"/>
            </p:cNvSpPr>
            <p:nvPr/>
          </p:nvSpPr>
          <p:spPr bwMode="auto">
            <a:xfrm>
              <a:off x="1620" y="239"/>
              <a:ext cx="506"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rPr>
                <a:t>الإثنين</a:t>
              </a:r>
              <a:endPar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endParaRPr>
            </a:p>
          </p:txBody>
        </p:sp>
      </p:grpSp>
      <p:grpSp>
        <p:nvGrpSpPr>
          <p:cNvPr id="12" name="Group 27"/>
          <p:cNvGrpSpPr>
            <a:grpSpLocks/>
          </p:cNvGrpSpPr>
          <p:nvPr/>
        </p:nvGrpSpPr>
        <p:grpSpPr bwMode="auto">
          <a:xfrm>
            <a:off x="5334000" y="696948"/>
            <a:ext cx="1905000" cy="511175"/>
            <a:chOff x="3360" y="487"/>
            <a:chExt cx="1200" cy="322"/>
          </a:xfrm>
        </p:grpSpPr>
        <p:sp>
          <p:nvSpPr>
            <p:cNvPr id="572453" name="AutoShape 25"/>
            <p:cNvSpPr>
              <a:spLocks noChangeArrowheads="1"/>
            </p:cNvSpPr>
            <p:nvPr/>
          </p:nvSpPr>
          <p:spPr bwMode="auto">
            <a:xfrm>
              <a:off x="3360" y="487"/>
              <a:ext cx="1200" cy="322"/>
            </a:xfrm>
            <a:prstGeom prst="roundRect">
              <a:avLst>
                <a:gd name="adj" fmla="val 16667"/>
              </a:avLst>
            </a:prstGeom>
            <a:noFill/>
            <a:ln w="76200">
              <a:solidFill>
                <a:srgbClr val="FF8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8" name="Text Box 26"/>
            <p:cNvSpPr txBox="1">
              <a:spLocks noChangeArrowheads="1"/>
            </p:cNvSpPr>
            <p:nvPr/>
          </p:nvSpPr>
          <p:spPr bwMode="auto">
            <a:xfrm>
              <a:off x="3360" y="511"/>
              <a:ext cx="532"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8000"/>
                  </a:solidFill>
                  <a:effectLst>
                    <a:outerShdw blurRad="38100" dist="38100" dir="2700000" algn="tl">
                      <a:srgbClr val="000000"/>
                    </a:outerShdw>
                  </a:effectLst>
                  <a:uLnTx/>
                  <a:uFillTx/>
                  <a:latin typeface="Chalkboard" charset="0"/>
                  <a:ea typeface="ＭＳ Ｐゴシック" charset="0"/>
                </a:rPr>
                <a:t>الثلاثاء</a:t>
              </a:r>
              <a:endParaRPr kumimoji="0" lang="en-US" sz="24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endParaRPr>
            </a:p>
          </p:txBody>
        </p:sp>
      </p:grpSp>
      <p:sp>
        <p:nvSpPr>
          <p:cNvPr id="269340" name="Freeform 28"/>
          <p:cNvSpPr>
            <a:spLocks/>
          </p:cNvSpPr>
          <p:nvPr/>
        </p:nvSpPr>
        <p:spPr bwMode="auto">
          <a:xfrm>
            <a:off x="3889375" y="4151359"/>
            <a:ext cx="3425825"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41" name="Freeform 29"/>
          <p:cNvSpPr>
            <a:spLocks/>
          </p:cNvSpPr>
          <p:nvPr/>
        </p:nvSpPr>
        <p:spPr bwMode="auto">
          <a:xfrm>
            <a:off x="4114801" y="4189459"/>
            <a:ext cx="3200400"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8000"/>
            </a:solidFill>
            <a:round/>
            <a:headEnd type="triangle" w="med" len="me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3999" name="Freeform 1055"/>
          <p:cNvSpPr>
            <a:spLocks/>
          </p:cNvSpPr>
          <p:nvPr/>
        </p:nvSpPr>
        <p:spPr bwMode="auto">
          <a:xfrm>
            <a:off x="1628741" y="3197629"/>
            <a:ext cx="6105559" cy="2328453"/>
          </a:xfrm>
          <a:custGeom>
            <a:avLst/>
            <a:gdLst>
              <a:gd name="T0" fmla="*/ 2147483647 w 3336"/>
              <a:gd name="T1" fmla="*/ 2147483647 h 2061"/>
              <a:gd name="T2" fmla="*/ 2147483647 w 3336"/>
              <a:gd name="T3" fmla="*/ 2147483647 h 2061"/>
              <a:gd name="T4" fmla="*/ 2147483647 w 3336"/>
              <a:gd name="T5" fmla="*/ 2147483647 h 2061"/>
              <a:gd name="T6" fmla="*/ 2147483647 w 3336"/>
              <a:gd name="T7" fmla="*/ 2147483647 h 2061"/>
              <a:gd name="T8" fmla="*/ 2147483647 w 3336"/>
              <a:gd name="T9" fmla="*/ 2147483647 h 2061"/>
              <a:gd name="T10" fmla="*/ 2147483647 w 3336"/>
              <a:gd name="T11" fmla="*/ 2147483647 h 2061"/>
              <a:gd name="T12" fmla="*/ 2147483647 w 3336"/>
              <a:gd name="T13" fmla="*/ 2147483647 h 2061"/>
              <a:gd name="T14" fmla="*/ 2147483647 w 3336"/>
              <a:gd name="T15" fmla="*/ 2147483647 h 2061"/>
              <a:gd name="T16" fmla="*/ 2147483647 w 3336"/>
              <a:gd name="T17" fmla="*/ 2147483647 h 2061"/>
              <a:gd name="T18" fmla="*/ 2147483647 w 3336"/>
              <a:gd name="T19" fmla="*/ 2147483647 h 2061"/>
              <a:gd name="T20" fmla="*/ 2147483647 w 3336"/>
              <a:gd name="T21" fmla="*/ 2147483647 h 2061"/>
              <a:gd name="T22" fmla="*/ 2147483647 w 3336"/>
              <a:gd name="T23" fmla="*/ 2147483647 h 2061"/>
              <a:gd name="T24" fmla="*/ 2147483647 w 3336"/>
              <a:gd name="T25" fmla="*/ 2147483647 h 2061"/>
              <a:gd name="T26" fmla="*/ 2147483647 w 3336"/>
              <a:gd name="T27" fmla="*/ 2147483647 h 2061"/>
              <a:gd name="T28" fmla="*/ 2147483647 w 3336"/>
              <a:gd name="T29" fmla="*/ 2147483647 h 2061"/>
              <a:gd name="T30" fmla="*/ 2147483647 w 3336"/>
              <a:gd name="T31" fmla="*/ 2147483647 h 2061"/>
              <a:gd name="T32" fmla="*/ 2147483647 w 3336"/>
              <a:gd name="T33" fmla="*/ 2147483647 h 2061"/>
              <a:gd name="T34" fmla="*/ 2147483647 w 3336"/>
              <a:gd name="T35" fmla="*/ 2147483647 h 2061"/>
              <a:gd name="T36" fmla="*/ 2147483647 w 3336"/>
              <a:gd name="T37" fmla="*/ 2147483647 h 2061"/>
              <a:gd name="T38" fmla="*/ 2147483647 w 3336"/>
              <a:gd name="T39" fmla="*/ 2147483647 h 2061"/>
              <a:gd name="T40" fmla="*/ 2147483647 w 3336"/>
              <a:gd name="T41" fmla="*/ 2147483647 h 2061"/>
              <a:gd name="T42" fmla="*/ 2147483647 w 3336"/>
              <a:gd name="T43" fmla="*/ 2147483647 h 2061"/>
              <a:gd name="T44" fmla="*/ 2147483647 w 3336"/>
              <a:gd name="T45" fmla="*/ 2147483647 h 2061"/>
              <a:gd name="T46" fmla="*/ 2147483647 w 3336"/>
              <a:gd name="T47" fmla="*/ 2147483647 h 2061"/>
              <a:gd name="T48" fmla="*/ 2147483647 w 3336"/>
              <a:gd name="T49" fmla="*/ 2147483647 h 2061"/>
              <a:gd name="T50" fmla="*/ 2147483647 w 3336"/>
              <a:gd name="T51" fmla="*/ 2147483647 h 2061"/>
              <a:gd name="T52" fmla="*/ 2147483647 w 3336"/>
              <a:gd name="T53" fmla="*/ 2147483647 h 2061"/>
              <a:gd name="T54" fmla="*/ 2147483647 w 3336"/>
              <a:gd name="T55" fmla="*/ 2147483647 h 2061"/>
              <a:gd name="T56" fmla="*/ 2147483647 w 3336"/>
              <a:gd name="T57" fmla="*/ 2147483647 h 2061"/>
              <a:gd name="T58" fmla="*/ 2147483647 w 3336"/>
              <a:gd name="T59" fmla="*/ 2147483647 h 2061"/>
              <a:gd name="T60" fmla="*/ 2147483647 w 3336"/>
              <a:gd name="T61" fmla="*/ 2147483647 h 2061"/>
              <a:gd name="T62" fmla="*/ 2147483647 w 3336"/>
              <a:gd name="T63" fmla="*/ 2147483647 h 2061"/>
              <a:gd name="T64" fmla="*/ 2147483647 w 3336"/>
              <a:gd name="T65" fmla="*/ 2147483647 h 2061"/>
              <a:gd name="T66" fmla="*/ 2147483647 w 3336"/>
              <a:gd name="T67" fmla="*/ 2147483647 h 2061"/>
              <a:gd name="T68" fmla="*/ 2147483647 w 3336"/>
              <a:gd name="T69" fmla="*/ 2147483647 h 2061"/>
              <a:gd name="T70" fmla="*/ 2147483647 w 3336"/>
              <a:gd name="T71" fmla="*/ 2147483647 h 2061"/>
              <a:gd name="T72" fmla="*/ 2147483647 w 3336"/>
              <a:gd name="T73" fmla="*/ 2147483647 h 2061"/>
              <a:gd name="T74" fmla="*/ 2147483647 w 3336"/>
              <a:gd name="T75" fmla="*/ 2147483647 h 2061"/>
              <a:gd name="T76" fmla="*/ 2147483647 w 3336"/>
              <a:gd name="T77" fmla="*/ 2147483647 h 2061"/>
              <a:gd name="T78" fmla="*/ 2147483647 w 3336"/>
              <a:gd name="T79" fmla="*/ 2147483647 h 2061"/>
              <a:gd name="T80" fmla="*/ 2147483647 w 3336"/>
              <a:gd name="T81" fmla="*/ 2147483647 h 2061"/>
              <a:gd name="T82" fmla="*/ 2147483647 w 3336"/>
              <a:gd name="T83" fmla="*/ 2147483647 h 2061"/>
              <a:gd name="T84" fmla="*/ 2147483647 w 3336"/>
              <a:gd name="T85" fmla="*/ 2147483647 h 2061"/>
              <a:gd name="T86" fmla="*/ 2147483647 w 3336"/>
              <a:gd name="T87" fmla="*/ 2147483647 h 2061"/>
              <a:gd name="T88" fmla="*/ 0 w 3336"/>
              <a:gd name="T89" fmla="*/ 0 h 20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6"/>
              <a:gd name="T136" fmla="*/ 0 h 2061"/>
              <a:gd name="T137" fmla="*/ 3336 w 3336"/>
              <a:gd name="T138" fmla="*/ 2061 h 20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6" h="2061">
                <a:moveTo>
                  <a:pt x="3336" y="2061"/>
                </a:moveTo>
                <a:cubicBezTo>
                  <a:pt x="3320" y="2003"/>
                  <a:pt x="3280" y="1942"/>
                  <a:pt x="3237" y="1902"/>
                </a:cubicBezTo>
                <a:cubicBezTo>
                  <a:pt x="3226" y="1856"/>
                  <a:pt x="3236" y="1849"/>
                  <a:pt x="3192" y="1827"/>
                </a:cubicBezTo>
                <a:cubicBezTo>
                  <a:pt x="3187" y="1819"/>
                  <a:pt x="3182" y="1810"/>
                  <a:pt x="3177" y="1804"/>
                </a:cubicBezTo>
                <a:cubicBezTo>
                  <a:pt x="3170" y="1795"/>
                  <a:pt x="3160" y="1790"/>
                  <a:pt x="3154" y="1782"/>
                </a:cubicBezTo>
                <a:cubicBezTo>
                  <a:pt x="3142" y="1765"/>
                  <a:pt x="3135" y="1745"/>
                  <a:pt x="3124" y="1729"/>
                </a:cubicBezTo>
                <a:cubicBezTo>
                  <a:pt x="3110" y="1686"/>
                  <a:pt x="3062" y="1615"/>
                  <a:pt x="3019" y="1600"/>
                </a:cubicBezTo>
                <a:cubicBezTo>
                  <a:pt x="3004" y="1581"/>
                  <a:pt x="2985" y="1567"/>
                  <a:pt x="2973" y="1548"/>
                </a:cubicBezTo>
                <a:cubicBezTo>
                  <a:pt x="2936" y="1487"/>
                  <a:pt x="2931" y="1445"/>
                  <a:pt x="2913" y="1382"/>
                </a:cubicBezTo>
                <a:cubicBezTo>
                  <a:pt x="2897" y="1330"/>
                  <a:pt x="2868" y="1284"/>
                  <a:pt x="2853" y="1231"/>
                </a:cubicBezTo>
                <a:cubicBezTo>
                  <a:pt x="2840" y="1185"/>
                  <a:pt x="2840" y="1139"/>
                  <a:pt x="2822" y="1095"/>
                </a:cubicBezTo>
                <a:cubicBezTo>
                  <a:pt x="2800" y="1044"/>
                  <a:pt x="2781" y="1025"/>
                  <a:pt x="2754" y="982"/>
                </a:cubicBezTo>
                <a:cubicBezTo>
                  <a:pt x="2710" y="912"/>
                  <a:pt x="2713" y="878"/>
                  <a:pt x="2634" y="846"/>
                </a:cubicBezTo>
                <a:cubicBezTo>
                  <a:pt x="2623" y="829"/>
                  <a:pt x="2605" y="817"/>
                  <a:pt x="2596" y="800"/>
                </a:cubicBezTo>
                <a:cubicBezTo>
                  <a:pt x="2577" y="764"/>
                  <a:pt x="2581" y="686"/>
                  <a:pt x="2558" y="657"/>
                </a:cubicBezTo>
                <a:cubicBezTo>
                  <a:pt x="2543" y="638"/>
                  <a:pt x="2461" y="612"/>
                  <a:pt x="2438" y="604"/>
                </a:cubicBezTo>
                <a:cubicBezTo>
                  <a:pt x="2429" y="564"/>
                  <a:pt x="2426" y="527"/>
                  <a:pt x="2385" y="514"/>
                </a:cubicBezTo>
                <a:cubicBezTo>
                  <a:pt x="2376" y="500"/>
                  <a:pt x="2362" y="489"/>
                  <a:pt x="2354" y="476"/>
                </a:cubicBezTo>
                <a:cubicBezTo>
                  <a:pt x="2337" y="449"/>
                  <a:pt x="2335" y="430"/>
                  <a:pt x="2309" y="408"/>
                </a:cubicBezTo>
                <a:cubicBezTo>
                  <a:pt x="2292" y="393"/>
                  <a:pt x="2268" y="373"/>
                  <a:pt x="2249" y="363"/>
                </a:cubicBezTo>
                <a:cubicBezTo>
                  <a:pt x="2227" y="352"/>
                  <a:pt x="2221" y="359"/>
                  <a:pt x="2204" y="340"/>
                </a:cubicBezTo>
                <a:cubicBezTo>
                  <a:pt x="2176" y="309"/>
                  <a:pt x="2163" y="287"/>
                  <a:pt x="2143" y="257"/>
                </a:cubicBezTo>
                <a:cubicBezTo>
                  <a:pt x="2108" y="280"/>
                  <a:pt x="2089" y="281"/>
                  <a:pt x="2045" y="287"/>
                </a:cubicBezTo>
                <a:cubicBezTo>
                  <a:pt x="2037" y="289"/>
                  <a:pt x="2030" y="294"/>
                  <a:pt x="2022" y="295"/>
                </a:cubicBezTo>
                <a:cubicBezTo>
                  <a:pt x="1946" y="299"/>
                  <a:pt x="1870" y="291"/>
                  <a:pt x="1796" y="302"/>
                </a:cubicBezTo>
                <a:cubicBezTo>
                  <a:pt x="1780" y="304"/>
                  <a:pt x="1681" y="385"/>
                  <a:pt x="1660" y="393"/>
                </a:cubicBezTo>
                <a:cubicBezTo>
                  <a:pt x="1627" y="403"/>
                  <a:pt x="1584" y="411"/>
                  <a:pt x="1555" y="431"/>
                </a:cubicBezTo>
                <a:cubicBezTo>
                  <a:pt x="1537" y="442"/>
                  <a:pt x="1538" y="453"/>
                  <a:pt x="1517" y="461"/>
                </a:cubicBezTo>
                <a:cubicBezTo>
                  <a:pt x="1474" y="475"/>
                  <a:pt x="1432" y="477"/>
                  <a:pt x="1389" y="483"/>
                </a:cubicBezTo>
                <a:cubicBezTo>
                  <a:pt x="1339" y="504"/>
                  <a:pt x="1283" y="524"/>
                  <a:pt x="1230" y="536"/>
                </a:cubicBezTo>
                <a:cubicBezTo>
                  <a:pt x="1162" y="550"/>
                  <a:pt x="1066" y="551"/>
                  <a:pt x="1004" y="589"/>
                </a:cubicBezTo>
                <a:cubicBezTo>
                  <a:pt x="953" y="619"/>
                  <a:pt x="972" y="618"/>
                  <a:pt x="936" y="665"/>
                </a:cubicBezTo>
                <a:cubicBezTo>
                  <a:pt x="896" y="715"/>
                  <a:pt x="846" y="765"/>
                  <a:pt x="785" y="785"/>
                </a:cubicBezTo>
                <a:cubicBezTo>
                  <a:pt x="741" y="813"/>
                  <a:pt x="749" y="815"/>
                  <a:pt x="687" y="831"/>
                </a:cubicBezTo>
                <a:cubicBezTo>
                  <a:pt x="600" y="823"/>
                  <a:pt x="502" y="820"/>
                  <a:pt x="415" y="800"/>
                </a:cubicBezTo>
                <a:cubicBezTo>
                  <a:pt x="359" y="787"/>
                  <a:pt x="317" y="754"/>
                  <a:pt x="264" y="740"/>
                </a:cubicBezTo>
                <a:cubicBezTo>
                  <a:pt x="255" y="723"/>
                  <a:pt x="245" y="705"/>
                  <a:pt x="241" y="687"/>
                </a:cubicBezTo>
                <a:cubicBezTo>
                  <a:pt x="235" y="660"/>
                  <a:pt x="234" y="606"/>
                  <a:pt x="219" y="582"/>
                </a:cubicBezTo>
                <a:cubicBezTo>
                  <a:pt x="213" y="574"/>
                  <a:pt x="203" y="571"/>
                  <a:pt x="196" y="566"/>
                </a:cubicBezTo>
                <a:cubicBezTo>
                  <a:pt x="158" y="452"/>
                  <a:pt x="201" y="567"/>
                  <a:pt x="166" y="499"/>
                </a:cubicBezTo>
                <a:cubicBezTo>
                  <a:pt x="133" y="435"/>
                  <a:pt x="110" y="321"/>
                  <a:pt x="98" y="249"/>
                </a:cubicBezTo>
                <a:cubicBezTo>
                  <a:pt x="95" y="196"/>
                  <a:pt x="104" y="141"/>
                  <a:pt x="90" y="91"/>
                </a:cubicBezTo>
                <a:cubicBezTo>
                  <a:pt x="85" y="73"/>
                  <a:pt x="45" y="61"/>
                  <a:pt x="45" y="61"/>
                </a:cubicBezTo>
                <a:cubicBezTo>
                  <a:pt x="39" y="42"/>
                  <a:pt x="37" y="29"/>
                  <a:pt x="23" y="15"/>
                </a:cubicBezTo>
                <a:cubicBezTo>
                  <a:pt x="16" y="8"/>
                  <a:pt x="0" y="0"/>
                  <a:pt x="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00" name="Freeform 1056"/>
          <p:cNvSpPr>
            <a:spLocks/>
          </p:cNvSpPr>
          <p:nvPr/>
        </p:nvSpPr>
        <p:spPr bwMode="auto">
          <a:xfrm>
            <a:off x="1964567" y="2348158"/>
            <a:ext cx="3084512" cy="1431109"/>
          </a:xfrm>
          <a:custGeom>
            <a:avLst/>
            <a:gdLst>
              <a:gd name="T0" fmla="*/ 0 w 1770"/>
              <a:gd name="T1" fmla="*/ 2147483647 h 1022"/>
              <a:gd name="T2" fmla="*/ 2147483647 w 1770"/>
              <a:gd name="T3" fmla="*/ 2147483647 h 1022"/>
              <a:gd name="T4" fmla="*/ 2147483647 w 1770"/>
              <a:gd name="T5" fmla="*/ 2147483647 h 1022"/>
              <a:gd name="T6" fmla="*/ 2147483647 w 1770"/>
              <a:gd name="T7" fmla="*/ 2147483647 h 1022"/>
              <a:gd name="T8" fmla="*/ 2147483647 w 1770"/>
              <a:gd name="T9" fmla="*/ 2147483647 h 1022"/>
              <a:gd name="T10" fmla="*/ 2147483647 w 1770"/>
              <a:gd name="T11" fmla="*/ 2147483647 h 1022"/>
              <a:gd name="T12" fmla="*/ 2147483647 w 1770"/>
              <a:gd name="T13" fmla="*/ 2147483647 h 1022"/>
              <a:gd name="T14" fmla="*/ 2147483647 w 1770"/>
              <a:gd name="T15" fmla="*/ 2147483647 h 1022"/>
              <a:gd name="T16" fmla="*/ 2147483647 w 1770"/>
              <a:gd name="T17" fmla="*/ 2147483647 h 1022"/>
              <a:gd name="T18" fmla="*/ 2147483647 w 1770"/>
              <a:gd name="T19" fmla="*/ 2147483647 h 1022"/>
              <a:gd name="T20" fmla="*/ 2147483647 w 1770"/>
              <a:gd name="T21" fmla="*/ 2147483647 h 1022"/>
              <a:gd name="T22" fmla="*/ 2147483647 w 1770"/>
              <a:gd name="T23" fmla="*/ 2147483647 h 1022"/>
              <a:gd name="T24" fmla="*/ 2147483647 w 1770"/>
              <a:gd name="T25" fmla="*/ 2147483647 h 1022"/>
              <a:gd name="T26" fmla="*/ 2147483647 w 1770"/>
              <a:gd name="T27" fmla="*/ 2147483647 h 1022"/>
              <a:gd name="T28" fmla="*/ 2147483647 w 1770"/>
              <a:gd name="T29" fmla="*/ 2147483647 h 1022"/>
              <a:gd name="T30" fmla="*/ 2147483647 w 1770"/>
              <a:gd name="T31" fmla="*/ 2147483647 h 1022"/>
              <a:gd name="T32" fmla="*/ 2147483647 w 1770"/>
              <a:gd name="T33" fmla="*/ 2147483647 h 1022"/>
              <a:gd name="T34" fmla="*/ 2147483647 w 1770"/>
              <a:gd name="T35" fmla="*/ 2147483647 h 1022"/>
              <a:gd name="T36" fmla="*/ 2147483647 w 1770"/>
              <a:gd name="T37" fmla="*/ 2147483647 h 1022"/>
              <a:gd name="T38" fmla="*/ 2147483647 w 1770"/>
              <a:gd name="T39" fmla="*/ 2147483647 h 1022"/>
              <a:gd name="T40" fmla="*/ 2147483647 w 1770"/>
              <a:gd name="T41" fmla="*/ 2147483647 h 1022"/>
              <a:gd name="T42" fmla="*/ 2147483647 w 1770"/>
              <a:gd name="T43" fmla="*/ 2147483647 h 1022"/>
              <a:gd name="T44" fmla="*/ 2147483647 w 1770"/>
              <a:gd name="T45" fmla="*/ 0 h 10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70"/>
              <a:gd name="T70" fmla="*/ 0 h 1022"/>
              <a:gd name="T71" fmla="*/ 1770 w 1770"/>
              <a:gd name="T72" fmla="*/ 1022 h 10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70" h="1022">
                <a:moveTo>
                  <a:pt x="0" y="323"/>
                </a:moveTo>
                <a:cubicBezTo>
                  <a:pt x="8" y="377"/>
                  <a:pt x="3" y="466"/>
                  <a:pt x="56" y="501"/>
                </a:cubicBezTo>
                <a:cubicBezTo>
                  <a:pt x="79" y="536"/>
                  <a:pt x="85" y="575"/>
                  <a:pt x="105" y="614"/>
                </a:cubicBezTo>
                <a:cubicBezTo>
                  <a:pt x="96" y="697"/>
                  <a:pt x="102" y="718"/>
                  <a:pt x="121" y="792"/>
                </a:cubicBezTo>
                <a:cubicBezTo>
                  <a:pt x="127" y="843"/>
                  <a:pt x="121" y="902"/>
                  <a:pt x="178" y="921"/>
                </a:cubicBezTo>
                <a:cubicBezTo>
                  <a:pt x="208" y="967"/>
                  <a:pt x="229" y="992"/>
                  <a:pt x="283" y="1010"/>
                </a:cubicBezTo>
                <a:cubicBezTo>
                  <a:pt x="328" y="1006"/>
                  <a:pt x="384" y="1022"/>
                  <a:pt x="420" y="994"/>
                </a:cubicBezTo>
                <a:cubicBezTo>
                  <a:pt x="436" y="980"/>
                  <a:pt x="443" y="958"/>
                  <a:pt x="460" y="945"/>
                </a:cubicBezTo>
                <a:cubicBezTo>
                  <a:pt x="489" y="920"/>
                  <a:pt x="538" y="900"/>
                  <a:pt x="574" y="889"/>
                </a:cubicBezTo>
                <a:cubicBezTo>
                  <a:pt x="609" y="853"/>
                  <a:pt x="654" y="829"/>
                  <a:pt x="687" y="792"/>
                </a:cubicBezTo>
                <a:cubicBezTo>
                  <a:pt x="707" y="768"/>
                  <a:pt x="696" y="765"/>
                  <a:pt x="727" y="752"/>
                </a:cubicBezTo>
                <a:cubicBezTo>
                  <a:pt x="775" y="731"/>
                  <a:pt x="829" y="715"/>
                  <a:pt x="881" y="703"/>
                </a:cubicBezTo>
                <a:cubicBezTo>
                  <a:pt x="899" y="692"/>
                  <a:pt x="921" y="685"/>
                  <a:pt x="937" y="671"/>
                </a:cubicBezTo>
                <a:cubicBezTo>
                  <a:pt x="972" y="638"/>
                  <a:pt x="962" y="604"/>
                  <a:pt x="1002" y="582"/>
                </a:cubicBezTo>
                <a:cubicBezTo>
                  <a:pt x="1030" y="565"/>
                  <a:pt x="1059" y="560"/>
                  <a:pt x="1091" y="550"/>
                </a:cubicBezTo>
                <a:cubicBezTo>
                  <a:pt x="1159" y="526"/>
                  <a:pt x="1228" y="500"/>
                  <a:pt x="1293" y="469"/>
                </a:cubicBezTo>
                <a:cubicBezTo>
                  <a:pt x="1315" y="433"/>
                  <a:pt x="1408" y="351"/>
                  <a:pt x="1446" y="339"/>
                </a:cubicBezTo>
                <a:cubicBezTo>
                  <a:pt x="1505" y="319"/>
                  <a:pt x="1529" y="316"/>
                  <a:pt x="1568" y="267"/>
                </a:cubicBezTo>
                <a:cubicBezTo>
                  <a:pt x="1575" y="234"/>
                  <a:pt x="1568" y="231"/>
                  <a:pt x="1600" y="218"/>
                </a:cubicBezTo>
                <a:cubicBezTo>
                  <a:pt x="1615" y="211"/>
                  <a:pt x="1648" y="202"/>
                  <a:pt x="1648" y="202"/>
                </a:cubicBezTo>
                <a:cubicBezTo>
                  <a:pt x="1680" y="153"/>
                  <a:pt x="1654" y="114"/>
                  <a:pt x="1705" y="81"/>
                </a:cubicBezTo>
                <a:cubicBezTo>
                  <a:pt x="1712" y="57"/>
                  <a:pt x="1709" y="56"/>
                  <a:pt x="1729" y="40"/>
                </a:cubicBezTo>
                <a:cubicBezTo>
                  <a:pt x="1742" y="29"/>
                  <a:pt x="1770" y="20"/>
                  <a:pt x="177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3" name="Group 1065"/>
          <p:cNvGrpSpPr>
            <a:grpSpLocks/>
          </p:cNvGrpSpPr>
          <p:nvPr/>
        </p:nvGrpSpPr>
        <p:grpSpPr bwMode="auto">
          <a:xfrm>
            <a:off x="457200" y="5526082"/>
            <a:ext cx="3962400" cy="531296"/>
            <a:chOff x="384" y="3264"/>
            <a:chExt cx="2352" cy="472"/>
          </a:xfrm>
        </p:grpSpPr>
        <p:sp>
          <p:nvSpPr>
            <p:cNvPr id="9" name="Text Box 12"/>
            <p:cNvSpPr txBox="1">
              <a:spLocks noChangeArrowheads="1"/>
            </p:cNvSpPr>
            <p:nvPr/>
          </p:nvSpPr>
          <p:spPr bwMode="auto">
            <a:xfrm>
              <a:off x="384" y="3264"/>
              <a:ext cx="1051" cy="410"/>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663300"/>
                  </a:solidFill>
                  <a:effectLst>
                    <a:outerShdw blurRad="38100" dist="38100" dir="2700000" algn="tl">
                      <a:srgbClr val="000000"/>
                    </a:outerShdw>
                  </a:effectLst>
                  <a:uLnTx/>
                  <a:uFillTx/>
                  <a:latin typeface="Chalkboard" charset="0"/>
                  <a:ea typeface="ＭＳ Ｐゴシック" charset="0"/>
                </a:rPr>
                <a:t>السبت</a:t>
              </a:r>
              <a:endParaRPr kumimoji="0" lang="en-US" sz="2400" b="0" i="0" u="none" strike="noStrike" kern="1200" cap="none" spc="0" normalizeH="0" baseline="0" noProof="0" dirty="0">
                <a:ln>
                  <a:noFill/>
                </a:ln>
                <a:solidFill>
                  <a:srgbClr val="663300"/>
                </a:solidFill>
                <a:effectLst>
                  <a:outerShdw blurRad="38100" dist="38100" dir="2700000" algn="tl">
                    <a:srgbClr val="000000"/>
                  </a:outerShdw>
                </a:effectLst>
                <a:uLnTx/>
                <a:uFillTx/>
                <a:latin typeface="Chalkboard" charset="0"/>
                <a:ea typeface="ＭＳ Ｐゴシック" charset="0"/>
              </a:endParaRPr>
            </a:p>
          </p:txBody>
        </p:sp>
        <p:sp>
          <p:nvSpPr>
            <p:cNvPr id="10" name="AutoShape 11"/>
            <p:cNvSpPr>
              <a:spLocks noChangeArrowheads="1"/>
            </p:cNvSpPr>
            <p:nvPr/>
          </p:nvSpPr>
          <p:spPr bwMode="auto">
            <a:xfrm>
              <a:off x="384" y="3282"/>
              <a:ext cx="2352" cy="454"/>
            </a:xfrm>
            <a:prstGeom prst="roundRect">
              <a:avLst>
                <a:gd name="adj" fmla="val 16667"/>
              </a:avLst>
            </a:prstGeom>
            <a:noFill/>
            <a:ln w="76200">
              <a:solidFill>
                <a:srgbClr val="66330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6330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grpSp>
      <p:grpSp>
        <p:nvGrpSpPr>
          <p:cNvPr id="14" name="Group 1066"/>
          <p:cNvGrpSpPr>
            <a:grpSpLocks/>
          </p:cNvGrpSpPr>
          <p:nvPr/>
        </p:nvGrpSpPr>
        <p:grpSpPr bwMode="auto">
          <a:xfrm>
            <a:off x="457200" y="4954262"/>
            <a:ext cx="3962400" cy="529098"/>
            <a:chOff x="288" y="2977"/>
            <a:chExt cx="2352" cy="472"/>
          </a:xfrm>
        </p:grpSpPr>
        <p:sp>
          <p:nvSpPr>
            <p:cNvPr id="38" name="Text Box 12"/>
            <p:cNvSpPr txBox="1">
              <a:spLocks noChangeArrowheads="1"/>
            </p:cNvSpPr>
            <p:nvPr/>
          </p:nvSpPr>
          <p:spPr bwMode="auto">
            <a:xfrm>
              <a:off x="288" y="2977"/>
              <a:ext cx="1051" cy="412"/>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rPr>
                <a:t>الجمعة</a:t>
              </a:r>
              <a:endParaRPr kumimoji="0" lang="en-US" sz="2400" b="1" i="0" u="none" strike="noStrike" kern="1200" cap="none" spc="0" normalizeH="0" baseline="0" noProof="0" dirty="0">
                <a:ln>
                  <a:noFill/>
                </a:ln>
                <a:solidFill>
                  <a:srgbClr val="000079"/>
                </a:solidFill>
                <a:effectLst>
                  <a:outerShdw blurRad="38100" dist="38100" dir="2700000" algn="tl">
                    <a:srgbClr val="000000"/>
                  </a:outerShdw>
                </a:effectLst>
                <a:uLnTx/>
                <a:uFillTx/>
                <a:latin typeface="Chalkboard" charset="0"/>
                <a:ea typeface="ＭＳ Ｐゴシック" charset="0"/>
              </a:endParaRPr>
            </a:p>
          </p:txBody>
        </p:sp>
        <p:sp>
          <p:nvSpPr>
            <p:cNvPr id="572450" name="AutoShape 11"/>
            <p:cNvSpPr>
              <a:spLocks noChangeArrowheads="1"/>
            </p:cNvSpPr>
            <p:nvPr/>
          </p:nvSpPr>
          <p:spPr bwMode="auto">
            <a:xfrm>
              <a:off x="288" y="2993"/>
              <a:ext cx="2352" cy="456"/>
            </a:xfrm>
            <a:prstGeom prst="roundRect">
              <a:avLst>
                <a:gd name="adj" fmla="val 16667"/>
              </a:avLst>
            </a:prstGeom>
            <a:noFill/>
            <a:ln w="76200">
              <a:solidFill>
                <a:schemeClr val="bg2"/>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grpSp>
      <p:grpSp>
        <p:nvGrpSpPr>
          <p:cNvPr id="15" name="Group 1074"/>
          <p:cNvGrpSpPr>
            <a:grpSpLocks/>
          </p:cNvGrpSpPr>
          <p:nvPr/>
        </p:nvGrpSpPr>
        <p:grpSpPr bwMode="auto">
          <a:xfrm>
            <a:off x="7162800" y="5486301"/>
            <a:ext cx="1676400" cy="534987"/>
            <a:chOff x="4512" y="3237"/>
            <a:chExt cx="1056" cy="337"/>
          </a:xfrm>
        </p:grpSpPr>
        <p:sp>
          <p:nvSpPr>
            <p:cNvPr id="269323" name="AutoShape 11"/>
            <p:cNvSpPr>
              <a:spLocks noChangeArrowheads="1"/>
            </p:cNvSpPr>
            <p:nvPr/>
          </p:nvSpPr>
          <p:spPr bwMode="auto">
            <a:xfrm>
              <a:off x="4512" y="3252"/>
              <a:ext cx="1056" cy="322"/>
            </a:xfrm>
            <a:prstGeom prst="roundRect">
              <a:avLst>
                <a:gd name="adj" fmla="val 16667"/>
              </a:avLst>
            </a:prstGeom>
            <a:noFill/>
            <a:ln w="76200">
              <a:solidFill>
                <a:srgbClr val="0099CC"/>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99CC"/>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269324" name="Text Box 12"/>
            <p:cNvSpPr txBox="1">
              <a:spLocks noChangeArrowheads="1"/>
            </p:cNvSpPr>
            <p:nvPr/>
          </p:nvSpPr>
          <p:spPr bwMode="auto">
            <a:xfrm>
              <a:off x="4560" y="3237"/>
              <a:ext cx="486"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99CC"/>
                  </a:solidFill>
                  <a:effectLst>
                    <a:outerShdw blurRad="38100" dist="38100" dir="2700000" algn="tl">
                      <a:srgbClr val="000000"/>
                    </a:outerShdw>
                  </a:effectLst>
                  <a:uLnTx/>
                  <a:uFillTx/>
                  <a:latin typeface="Chalkboard" charset="0"/>
                  <a:ea typeface="ＭＳ Ｐゴシック" charset="0"/>
                </a:rPr>
                <a:t>السبت</a:t>
              </a:r>
              <a:endParaRPr kumimoji="0" lang="en-US" sz="2400" b="0" i="0" u="none" strike="noStrike" kern="1200" cap="none" spc="0" normalizeH="0" baseline="0" noProof="0" dirty="0">
                <a:ln>
                  <a:noFill/>
                </a:ln>
                <a:solidFill>
                  <a:srgbClr val="0099CC"/>
                </a:solidFill>
                <a:effectLst>
                  <a:outerShdw blurRad="38100" dist="38100" dir="2700000" algn="tl">
                    <a:srgbClr val="000000"/>
                  </a:outerShdw>
                </a:effectLst>
                <a:uLnTx/>
                <a:uFillTx/>
                <a:latin typeface="Chalkboard" charset="0"/>
                <a:ea typeface="ＭＳ Ｐゴシック" charset="0"/>
              </a:endParaRPr>
            </a:p>
          </p:txBody>
        </p:sp>
      </p:grpSp>
      <p:sp>
        <p:nvSpPr>
          <p:cNvPr id="84014" name="Freeform 1070"/>
          <p:cNvSpPr>
            <a:spLocks/>
          </p:cNvSpPr>
          <p:nvPr/>
        </p:nvSpPr>
        <p:spPr bwMode="auto">
          <a:xfrm>
            <a:off x="2277095" y="2218941"/>
            <a:ext cx="2726670" cy="719999"/>
          </a:xfrm>
          <a:custGeom>
            <a:avLst/>
            <a:gdLst>
              <a:gd name="T0" fmla="*/ 2147483647 w 2271"/>
              <a:gd name="T1" fmla="*/ 0 h 1002"/>
              <a:gd name="T2" fmla="*/ 2147483647 w 2271"/>
              <a:gd name="T3" fmla="*/ 2147483647 h 1002"/>
              <a:gd name="T4" fmla="*/ 2147483647 w 2271"/>
              <a:gd name="T5" fmla="*/ 2147483647 h 1002"/>
              <a:gd name="T6" fmla="*/ 2147483647 w 2271"/>
              <a:gd name="T7" fmla="*/ 2147483647 h 1002"/>
              <a:gd name="T8" fmla="*/ 2147483647 w 2271"/>
              <a:gd name="T9" fmla="*/ 2147483647 h 1002"/>
              <a:gd name="T10" fmla="*/ 2147483647 w 2271"/>
              <a:gd name="T11" fmla="*/ 2147483647 h 1002"/>
              <a:gd name="T12" fmla="*/ 2147483647 w 2271"/>
              <a:gd name="T13" fmla="*/ 2147483647 h 1002"/>
              <a:gd name="T14" fmla="*/ 2147483647 w 2271"/>
              <a:gd name="T15" fmla="*/ 2147483647 h 1002"/>
              <a:gd name="T16" fmla="*/ 2147483647 w 2271"/>
              <a:gd name="T17" fmla="*/ 2147483647 h 1002"/>
              <a:gd name="T18" fmla="*/ 2147483647 w 2271"/>
              <a:gd name="T19" fmla="*/ 2147483647 h 1002"/>
              <a:gd name="T20" fmla="*/ 2147483647 w 2271"/>
              <a:gd name="T21" fmla="*/ 2147483647 h 1002"/>
              <a:gd name="T22" fmla="*/ 2147483647 w 2271"/>
              <a:gd name="T23" fmla="*/ 2147483647 h 1002"/>
              <a:gd name="T24" fmla="*/ 2147483647 w 2271"/>
              <a:gd name="T25" fmla="*/ 2147483647 h 1002"/>
              <a:gd name="T26" fmla="*/ 2147483647 w 2271"/>
              <a:gd name="T27" fmla="*/ 2147483647 h 1002"/>
              <a:gd name="T28" fmla="*/ 2147483647 w 2271"/>
              <a:gd name="T29" fmla="*/ 2147483647 h 1002"/>
              <a:gd name="T30" fmla="*/ 2147483647 w 2271"/>
              <a:gd name="T31" fmla="*/ 2147483647 h 1002"/>
              <a:gd name="T32" fmla="*/ 2147483647 w 2271"/>
              <a:gd name="T33" fmla="*/ 2147483647 h 1002"/>
              <a:gd name="T34" fmla="*/ 0 w 2271"/>
              <a:gd name="T35" fmla="*/ 2147483647 h 10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71"/>
              <a:gd name="T55" fmla="*/ 0 h 1002"/>
              <a:gd name="T56" fmla="*/ 2271 w 2271"/>
              <a:gd name="T57" fmla="*/ 1002 h 10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71" h="1002">
                <a:moveTo>
                  <a:pt x="2271" y="0"/>
                </a:moveTo>
                <a:cubicBezTo>
                  <a:pt x="2258" y="39"/>
                  <a:pt x="2239" y="35"/>
                  <a:pt x="2207" y="57"/>
                </a:cubicBezTo>
                <a:cubicBezTo>
                  <a:pt x="2195" y="88"/>
                  <a:pt x="2171" y="91"/>
                  <a:pt x="2158" y="122"/>
                </a:cubicBezTo>
                <a:cubicBezTo>
                  <a:pt x="2141" y="160"/>
                  <a:pt x="2132" y="210"/>
                  <a:pt x="2093" y="235"/>
                </a:cubicBezTo>
                <a:cubicBezTo>
                  <a:pt x="2039" y="267"/>
                  <a:pt x="2099" y="213"/>
                  <a:pt x="2045" y="259"/>
                </a:cubicBezTo>
                <a:cubicBezTo>
                  <a:pt x="2012" y="286"/>
                  <a:pt x="2006" y="341"/>
                  <a:pt x="1972" y="364"/>
                </a:cubicBezTo>
                <a:cubicBezTo>
                  <a:pt x="1881" y="424"/>
                  <a:pt x="1942" y="389"/>
                  <a:pt x="1778" y="445"/>
                </a:cubicBezTo>
                <a:cubicBezTo>
                  <a:pt x="1751" y="472"/>
                  <a:pt x="1734" y="516"/>
                  <a:pt x="1697" y="526"/>
                </a:cubicBezTo>
                <a:cubicBezTo>
                  <a:pt x="1643" y="539"/>
                  <a:pt x="1561" y="558"/>
                  <a:pt x="1520" y="590"/>
                </a:cubicBezTo>
                <a:cubicBezTo>
                  <a:pt x="1437" y="652"/>
                  <a:pt x="1367" y="722"/>
                  <a:pt x="1285" y="784"/>
                </a:cubicBezTo>
                <a:cubicBezTo>
                  <a:pt x="1242" y="815"/>
                  <a:pt x="1278" y="786"/>
                  <a:pt x="1213" y="816"/>
                </a:cubicBezTo>
                <a:cubicBezTo>
                  <a:pt x="1123" y="857"/>
                  <a:pt x="1037" y="909"/>
                  <a:pt x="946" y="946"/>
                </a:cubicBezTo>
                <a:cubicBezTo>
                  <a:pt x="906" y="985"/>
                  <a:pt x="859" y="985"/>
                  <a:pt x="808" y="1002"/>
                </a:cubicBezTo>
                <a:cubicBezTo>
                  <a:pt x="644" y="995"/>
                  <a:pt x="613" y="988"/>
                  <a:pt x="485" y="970"/>
                </a:cubicBezTo>
                <a:cubicBezTo>
                  <a:pt x="458" y="961"/>
                  <a:pt x="438" y="946"/>
                  <a:pt x="412" y="938"/>
                </a:cubicBezTo>
                <a:cubicBezTo>
                  <a:pt x="379" y="837"/>
                  <a:pt x="195" y="838"/>
                  <a:pt x="113" y="816"/>
                </a:cubicBezTo>
                <a:cubicBezTo>
                  <a:pt x="84" y="794"/>
                  <a:pt x="69" y="771"/>
                  <a:pt x="41" y="752"/>
                </a:cubicBezTo>
                <a:cubicBezTo>
                  <a:pt x="28" y="732"/>
                  <a:pt x="16" y="719"/>
                  <a:pt x="0" y="703"/>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5" name="Freeform 1071"/>
          <p:cNvSpPr>
            <a:spLocks/>
          </p:cNvSpPr>
          <p:nvPr/>
        </p:nvSpPr>
        <p:spPr bwMode="auto">
          <a:xfrm>
            <a:off x="2290998" y="1937353"/>
            <a:ext cx="568835" cy="719999"/>
          </a:xfrm>
          <a:custGeom>
            <a:avLst/>
            <a:gdLst>
              <a:gd name="T0" fmla="*/ 0 w 1139"/>
              <a:gd name="T1" fmla="*/ 2147483647 h 1131"/>
              <a:gd name="T2" fmla="*/ 2147483647 w 1139"/>
              <a:gd name="T3" fmla="*/ 2147483647 h 1131"/>
              <a:gd name="T4" fmla="*/ 2147483647 w 1139"/>
              <a:gd name="T5" fmla="*/ 2147483647 h 1131"/>
              <a:gd name="T6" fmla="*/ 2147483647 w 1139"/>
              <a:gd name="T7" fmla="*/ 2147483647 h 1131"/>
              <a:gd name="T8" fmla="*/ 2147483647 w 1139"/>
              <a:gd name="T9" fmla="*/ 2147483647 h 1131"/>
              <a:gd name="T10" fmla="*/ 2147483647 w 1139"/>
              <a:gd name="T11" fmla="*/ 2147483647 h 1131"/>
              <a:gd name="T12" fmla="*/ 2147483647 w 1139"/>
              <a:gd name="T13" fmla="*/ 2147483647 h 1131"/>
              <a:gd name="T14" fmla="*/ 2147483647 w 1139"/>
              <a:gd name="T15" fmla="*/ 2147483647 h 1131"/>
              <a:gd name="T16" fmla="*/ 2147483647 w 1139"/>
              <a:gd name="T17" fmla="*/ 2147483647 h 1131"/>
              <a:gd name="T18" fmla="*/ 2147483647 w 1139"/>
              <a:gd name="T19" fmla="*/ 2147483647 h 1131"/>
              <a:gd name="T20" fmla="*/ 2147483647 w 1139"/>
              <a:gd name="T21" fmla="*/ 2147483647 h 1131"/>
              <a:gd name="T22" fmla="*/ 2147483647 w 1139"/>
              <a:gd name="T23" fmla="*/ 2147483647 h 1131"/>
              <a:gd name="T24" fmla="*/ 2147483647 w 1139"/>
              <a:gd name="T25" fmla="*/ 2147483647 h 1131"/>
              <a:gd name="T26" fmla="*/ 2147483647 w 1139"/>
              <a:gd name="T27" fmla="*/ 2147483647 h 1131"/>
              <a:gd name="T28" fmla="*/ 2147483647 w 1139"/>
              <a:gd name="T29" fmla="*/ 0 h 1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9"/>
              <a:gd name="T46" fmla="*/ 0 h 1131"/>
              <a:gd name="T47" fmla="*/ 1139 w 1139"/>
              <a:gd name="T48" fmla="*/ 1131 h 1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9" h="1131">
                <a:moveTo>
                  <a:pt x="0" y="1131"/>
                </a:moveTo>
                <a:cubicBezTo>
                  <a:pt x="27" y="1112"/>
                  <a:pt x="37" y="1098"/>
                  <a:pt x="48" y="1067"/>
                </a:cubicBezTo>
                <a:cubicBezTo>
                  <a:pt x="50" y="1048"/>
                  <a:pt x="49" y="1028"/>
                  <a:pt x="56" y="1010"/>
                </a:cubicBezTo>
                <a:cubicBezTo>
                  <a:pt x="67" y="977"/>
                  <a:pt x="133" y="971"/>
                  <a:pt x="161" y="962"/>
                </a:cubicBezTo>
                <a:cubicBezTo>
                  <a:pt x="166" y="945"/>
                  <a:pt x="165" y="925"/>
                  <a:pt x="178" y="913"/>
                </a:cubicBezTo>
                <a:cubicBezTo>
                  <a:pt x="221" y="869"/>
                  <a:pt x="236" y="875"/>
                  <a:pt x="291" y="857"/>
                </a:cubicBezTo>
                <a:cubicBezTo>
                  <a:pt x="305" y="827"/>
                  <a:pt x="321" y="781"/>
                  <a:pt x="347" y="760"/>
                </a:cubicBezTo>
                <a:cubicBezTo>
                  <a:pt x="373" y="737"/>
                  <a:pt x="402" y="728"/>
                  <a:pt x="428" y="703"/>
                </a:cubicBezTo>
                <a:cubicBezTo>
                  <a:pt x="442" y="658"/>
                  <a:pt x="474" y="652"/>
                  <a:pt x="517" y="638"/>
                </a:cubicBezTo>
                <a:cubicBezTo>
                  <a:pt x="607" y="561"/>
                  <a:pt x="546" y="623"/>
                  <a:pt x="614" y="525"/>
                </a:cubicBezTo>
                <a:cubicBezTo>
                  <a:pt x="645" y="479"/>
                  <a:pt x="686" y="441"/>
                  <a:pt x="719" y="396"/>
                </a:cubicBezTo>
                <a:cubicBezTo>
                  <a:pt x="787" y="301"/>
                  <a:pt x="852" y="193"/>
                  <a:pt x="945" y="121"/>
                </a:cubicBezTo>
                <a:cubicBezTo>
                  <a:pt x="973" y="98"/>
                  <a:pt x="1008" y="83"/>
                  <a:pt x="1034" y="57"/>
                </a:cubicBezTo>
                <a:cubicBezTo>
                  <a:pt x="1038" y="52"/>
                  <a:pt x="1061" y="27"/>
                  <a:pt x="1067" y="24"/>
                </a:cubicBezTo>
                <a:cubicBezTo>
                  <a:pt x="1087" y="12"/>
                  <a:pt x="1139" y="24"/>
                  <a:pt x="1139" y="0"/>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6" name="Freeform 1072"/>
          <p:cNvSpPr>
            <a:spLocks/>
          </p:cNvSpPr>
          <p:nvPr/>
        </p:nvSpPr>
        <p:spPr bwMode="auto">
          <a:xfrm>
            <a:off x="2860275" y="1477070"/>
            <a:ext cx="184660" cy="460283"/>
          </a:xfrm>
          <a:custGeom>
            <a:avLst/>
            <a:gdLst>
              <a:gd name="T0" fmla="*/ 2147483647 w 396"/>
              <a:gd name="T1" fmla="*/ 2147483647 h 78"/>
              <a:gd name="T2" fmla="*/ 2147483647 w 396"/>
              <a:gd name="T3" fmla="*/ 2147483647 h 78"/>
              <a:gd name="T4" fmla="*/ 2147483647 w 396"/>
              <a:gd name="T5" fmla="*/ 2147483647 h 78"/>
              <a:gd name="T6" fmla="*/ 2147483647 w 396"/>
              <a:gd name="T7" fmla="*/ 2147483647 h 78"/>
              <a:gd name="T8" fmla="*/ 2147483647 w 396"/>
              <a:gd name="T9" fmla="*/ 2147483647 h 78"/>
              <a:gd name="T10" fmla="*/ 0 w 396"/>
              <a:gd name="T11" fmla="*/ 2147483647 h 78"/>
              <a:gd name="T12" fmla="*/ 0 60000 65536"/>
              <a:gd name="T13" fmla="*/ 0 60000 65536"/>
              <a:gd name="T14" fmla="*/ 0 60000 65536"/>
              <a:gd name="T15" fmla="*/ 0 60000 65536"/>
              <a:gd name="T16" fmla="*/ 0 60000 65536"/>
              <a:gd name="T17" fmla="*/ 0 60000 65536"/>
              <a:gd name="T18" fmla="*/ 0 w 396"/>
              <a:gd name="T19" fmla="*/ 0 h 78"/>
              <a:gd name="T20" fmla="*/ 396 w 396"/>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396" h="78">
                <a:moveTo>
                  <a:pt x="396" y="77"/>
                </a:moveTo>
                <a:cubicBezTo>
                  <a:pt x="371" y="72"/>
                  <a:pt x="340" y="78"/>
                  <a:pt x="323" y="61"/>
                </a:cubicBezTo>
                <a:cubicBezTo>
                  <a:pt x="316" y="54"/>
                  <a:pt x="321" y="41"/>
                  <a:pt x="315" y="36"/>
                </a:cubicBezTo>
                <a:cubicBezTo>
                  <a:pt x="306" y="29"/>
                  <a:pt x="293" y="29"/>
                  <a:pt x="283" y="28"/>
                </a:cubicBezTo>
                <a:cubicBezTo>
                  <a:pt x="250" y="24"/>
                  <a:pt x="218" y="22"/>
                  <a:pt x="186" y="20"/>
                </a:cubicBezTo>
                <a:cubicBezTo>
                  <a:pt x="126" y="0"/>
                  <a:pt x="62" y="4"/>
                  <a:pt x="0" y="4"/>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non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7" name="Freeform 1073"/>
          <p:cNvSpPr>
            <a:spLocks/>
          </p:cNvSpPr>
          <p:nvPr/>
        </p:nvSpPr>
        <p:spPr bwMode="auto">
          <a:xfrm>
            <a:off x="1907704" y="1690044"/>
            <a:ext cx="667711" cy="967308"/>
          </a:xfrm>
          <a:custGeom>
            <a:avLst/>
            <a:gdLst>
              <a:gd name="T0" fmla="*/ 2147483647 w 340"/>
              <a:gd name="T1" fmla="*/ 0 h 630"/>
              <a:gd name="T2" fmla="*/ 2147483647 w 340"/>
              <a:gd name="T3" fmla="*/ 2147483647 h 630"/>
              <a:gd name="T4" fmla="*/ 2147483647 w 340"/>
              <a:gd name="T5" fmla="*/ 2147483647 h 630"/>
              <a:gd name="T6" fmla="*/ 2147483647 w 340"/>
              <a:gd name="T7" fmla="*/ 2147483647 h 630"/>
              <a:gd name="T8" fmla="*/ 0 w 340"/>
              <a:gd name="T9" fmla="*/ 2147483647 h 630"/>
              <a:gd name="T10" fmla="*/ 0 60000 65536"/>
              <a:gd name="T11" fmla="*/ 0 60000 65536"/>
              <a:gd name="T12" fmla="*/ 0 60000 65536"/>
              <a:gd name="T13" fmla="*/ 0 60000 65536"/>
              <a:gd name="T14" fmla="*/ 0 60000 65536"/>
              <a:gd name="T15" fmla="*/ 0 w 340"/>
              <a:gd name="T16" fmla="*/ 0 h 630"/>
              <a:gd name="T17" fmla="*/ 340 w 340"/>
              <a:gd name="T18" fmla="*/ 630 h 630"/>
            </a:gdLst>
            <a:ahLst/>
            <a:cxnLst>
              <a:cxn ang="T10">
                <a:pos x="T0" y="T1"/>
              </a:cxn>
              <a:cxn ang="T11">
                <a:pos x="T2" y="T3"/>
              </a:cxn>
              <a:cxn ang="T12">
                <a:pos x="T4" y="T5"/>
              </a:cxn>
              <a:cxn ang="T13">
                <a:pos x="T6" y="T7"/>
              </a:cxn>
              <a:cxn ang="T14">
                <a:pos x="T8" y="T9"/>
              </a:cxn>
            </a:cxnLst>
            <a:rect l="T15" t="T16" r="T17" b="T18"/>
            <a:pathLst>
              <a:path w="340" h="630">
                <a:moveTo>
                  <a:pt x="340" y="0"/>
                </a:moveTo>
                <a:cubicBezTo>
                  <a:pt x="275" y="15"/>
                  <a:pt x="213" y="18"/>
                  <a:pt x="154" y="48"/>
                </a:cubicBezTo>
                <a:cubicBezTo>
                  <a:pt x="125" y="77"/>
                  <a:pt x="97" y="104"/>
                  <a:pt x="73" y="137"/>
                </a:cubicBezTo>
                <a:cubicBezTo>
                  <a:pt x="55" y="244"/>
                  <a:pt x="58" y="351"/>
                  <a:pt x="49" y="460"/>
                </a:cubicBezTo>
                <a:cubicBezTo>
                  <a:pt x="46" y="486"/>
                  <a:pt x="38" y="610"/>
                  <a:pt x="0" y="630"/>
                </a:cubicBezTo>
              </a:path>
            </a:pathLst>
          </a:custGeom>
          <a:noFill/>
          <a:ln w="76200">
            <a:solidFill>
              <a:srgbClr val="11801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6" name="Group 1075"/>
          <p:cNvGrpSpPr>
            <a:grpSpLocks/>
          </p:cNvGrpSpPr>
          <p:nvPr/>
        </p:nvGrpSpPr>
        <p:grpSpPr bwMode="auto">
          <a:xfrm>
            <a:off x="7421598" y="446122"/>
            <a:ext cx="1722437" cy="528638"/>
            <a:chOff x="4776" y="329"/>
            <a:chExt cx="1085" cy="333"/>
          </a:xfrm>
        </p:grpSpPr>
        <p:sp>
          <p:nvSpPr>
            <p:cNvPr id="572445" name="AutoShape 11"/>
            <p:cNvSpPr>
              <a:spLocks noChangeArrowheads="1"/>
            </p:cNvSpPr>
            <p:nvPr/>
          </p:nvSpPr>
          <p:spPr bwMode="auto">
            <a:xfrm>
              <a:off x="4807" y="340"/>
              <a:ext cx="1054" cy="322"/>
            </a:xfrm>
            <a:prstGeom prst="roundRect">
              <a:avLst>
                <a:gd name="adj" fmla="val 16667"/>
              </a:avLst>
            </a:prstGeom>
            <a:noFill/>
            <a:ln w="76200">
              <a:solidFill>
                <a:srgbClr val="6D6D6D"/>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D6D6D"/>
                </a:solidFill>
                <a:effectLst/>
                <a:uLnTx/>
                <a:uFillTx/>
                <a:latin typeface="Garamond" charset="0"/>
                <a:ea typeface="ＭＳ Ｐゴシック" charset="0"/>
                <a:cs typeface="+mn-cs"/>
              </a:endParaRPr>
            </a:p>
          </p:txBody>
        </p:sp>
        <p:sp>
          <p:nvSpPr>
            <p:cNvPr id="36" name="Text Box 12"/>
            <p:cNvSpPr txBox="1">
              <a:spLocks noChangeArrowheads="1"/>
            </p:cNvSpPr>
            <p:nvPr/>
          </p:nvSpPr>
          <p:spPr bwMode="auto">
            <a:xfrm>
              <a:off x="4776" y="329"/>
              <a:ext cx="701" cy="291"/>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6D6D6D"/>
                  </a:solidFill>
                  <a:effectLst>
                    <a:outerShdw blurRad="38100" dist="38100" dir="2700000" algn="tl">
                      <a:srgbClr val="000000"/>
                    </a:outerShdw>
                  </a:effectLst>
                  <a:uLnTx/>
                  <a:uFillTx/>
                  <a:latin typeface="Chalkboard" charset="0"/>
                  <a:ea typeface="ＭＳ Ｐゴシック" charset="0"/>
                </a:rPr>
                <a:t>الأربعاء</a:t>
              </a:r>
              <a:endParaRPr kumimoji="0" lang="en-US" sz="2400" b="0" i="0" u="none" strike="noStrike" kern="1200" cap="none" spc="0" normalizeH="0" baseline="0" noProof="0" dirty="0">
                <a:ln>
                  <a:noFill/>
                </a:ln>
                <a:solidFill>
                  <a:srgbClr val="6D6D6D"/>
                </a:solidFill>
                <a:effectLst>
                  <a:outerShdw blurRad="38100" dist="38100" dir="2700000" algn="tl">
                    <a:srgbClr val="000000"/>
                  </a:outerShdw>
                </a:effectLst>
                <a:uLnTx/>
                <a:uFillTx/>
                <a:latin typeface="Chalkboard" charset="0"/>
                <a:ea typeface="ＭＳ Ｐゴシック" charset="0"/>
              </a:endParaRPr>
            </a:p>
          </p:txBody>
        </p:sp>
      </p:grpSp>
      <p:sp>
        <p:nvSpPr>
          <p:cNvPr id="572443" name="Text Box 30"/>
          <p:cNvSpPr txBox="1">
            <a:spLocks noChangeArrowheads="1"/>
          </p:cNvSpPr>
          <p:nvPr/>
        </p:nvSpPr>
        <p:spPr bwMode="auto">
          <a:xfrm>
            <a:off x="8458200" y="35"/>
            <a:ext cx="685800" cy="396875"/>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64</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49" name="Picture 8" descr="j023794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03800" y="2781300"/>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69317"/>
                                        </p:tgtEl>
                                        <p:attrNameLst>
                                          <p:attrName>style.visibility</p:attrName>
                                        </p:attrNameLst>
                                      </p:cBhvr>
                                      <p:to>
                                        <p:strVal val="visible"/>
                                      </p:to>
                                    </p:set>
                                    <p:animEffect transition="in" filter="wipe(down)">
                                      <p:cBhvr>
                                        <p:cTn id="19" dur="500"/>
                                        <p:tgtEl>
                                          <p:spTgt spid="26931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xit" presetSubtype="10" fill="hold" grpId="1" nodeType="clickEffect">
                                  <p:stCondLst>
                                    <p:cond delay="0"/>
                                  </p:stCondLst>
                                  <p:childTnLst>
                                    <p:animEffect transition="out" filter="blinds(horizontal)">
                                      <p:cBhvr>
                                        <p:cTn id="23" dur="500"/>
                                        <p:tgtEl>
                                          <p:spTgt spid="269317"/>
                                        </p:tgtEl>
                                      </p:cBhvr>
                                    </p:animEffect>
                                    <p:set>
                                      <p:cBhvr>
                                        <p:cTn id="24" dur="1" fill="hold">
                                          <p:stCondLst>
                                            <p:cond delay="499"/>
                                          </p:stCondLst>
                                        </p:cTn>
                                        <p:tgtEl>
                                          <p:spTgt spid="269317"/>
                                        </p:tgtEl>
                                        <p:attrNameLst>
                                          <p:attrName>style.visibility</p:attrName>
                                        </p:attrNameLst>
                                      </p:cBhvr>
                                      <p:to>
                                        <p:strVal val="hidden"/>
                                      </p:to>
                                    </p:set>
                                  </p:childTnLst>
                                </p:cTn>
                              </p:par>
                              <p:par>
                                <p:cTn id="25" presetID="9" presetClass="entr" presetSubtype="0" fill="hold"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xit" presetSubtype="10" fill="hold" nodeType="clickEffect">
                                  <p:stCondLst>
                                    <p:cond delay="0"/>
                                  </p:stCondLst>
                                  <p:childTnLst>
                                    <p:animEffect transition="out" filter="checkerboard(across)">
                                      <p:cBhvr>
                                        <p:cTn id="31" dur="500"/>
                                        <p:tgtEl>
                                          <p:spTgt spid="49"/>
                                        </p:tgtEl>
                                      </p:cBhvr>
                                    </p:animEffect>
                                    <p:set>
                                      <p:cBhvr>
                                        <p:cTn id="32" dur="1" fill="hold">
                                          <p:stCondLst>
                                            <p:cond delay="499"/>
                                          </p:stCondLst>
                                        </p:cTn>
                                        <p:tgtEl>
                                          <p:spTgt spid="49"/>
                                        </p:tgtEl>
                                        <p:attrNameLst>
                                          <p:attrName>style.visibility</p:attrName>
                                        </p:attrNameLst>
                                      </p:cBhvr>
                                      <p:to>
                                        <p:strVal val="hidden"/>
                                      </p:to>
                                    </p:set>
                                  </p:childTnLst>
                                </p:cTn>
                              </p:par>
                            </p:childTnLst>
                          </p:cTn>
                        </p:par>
                        <p:par>
                          <p:cTn id="33" fill="hold" nodeType="afterGroup">
                            <p:stCondLst>
                              <p:cond delay="500"/>
                            </p:stCondLst>
                            <p:childTnLst>
                              <p:par>
                                <p:cTn id="34" presetID="22" presetClass="entr" presetSubtype="4" fill="hold" grpId="0" nodeType="afterEffect">
                                  <p:stCondLst>
                                    <p:cond delay="0"/>
                                  </p:stCondLst>
                                  <p:childTnLst>
                                    <p:set>
                                      <p:cBhvr>
                                        <p:cTn id="35" dur="1" fill="hold">
                                          <p:stCondLst>
                                            <p:cond delay="0"/>
                                          </p:stCondLst>
                                        </p:cTn>
                                        <p:tgtEl>
                                          <p:spTgt spid="269318"/>
                                        </p:tgtEl>
                                        <p:attrNameLst>
                                          <p:attrName>style.visibility</p:attrName>
                                        </p:attrNameLst>
                                      </p:cBhvr>
                                      <p:to>
                                        <p:strVal val="visible"/>
                                      </p:to>
                                    </p:set>
                                    <p:animEffect transition="in" filter="wipe(down)">
                                      <p:cBhvr>
                                        <p:cTn id="36" dur="500"/>
                                        <p:tgtEl>
                                          <p:spTgt spid="2693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xit" presetSubtype="10" fill="hold" grpId="1" nodeType="clickEffect">
                                  <p:stCondLst>
                                    <p:cond delay="0"/>
                                  </p:stCondLst>
                                  <p:childTnLst>
                                    <p:animEffect transition="out" filter="blinds(horizontal)">
                                      <p:cBhvr>
                                        <p:cTn id="40" dur="500"/>
                                        <p:tgtEl>
                                          <p:spTgt spid="269318"/>
                                        </p:tgtEl>
                                      </p:cBhvr>
                                    </p:animEffect>
                                    <p:set>
                                      <p:cBhvr>
                                        <p:cTn id="41" dur="1" fill="hold">
                                          <p:stCondLst>
                                            <p:cond delay="499"/>
                                          </p:stCondLst>
                                        </p:cTn>
                                        <p:tgtEl>
                                          <p:spTgt spid="269318"/>
                                        </p:tgtEl>
                                        <p:attrNameLst>
                                          <p:attrName>style.visibility</p:attrName>
                                        </p:attrNameLst>
                                      </p:cBhvr>
                                      <p:to>
                                        <p:strVal val="hidden"/>
                                      </p:to>
                                    </p:se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69319"/>
                                        </p:tgtEl>
                                        <p:attrNameLst>
                                          <p:attrName>style.visibility</p:attrName>
                                        </p:attrNameLst>
                                      </p:cBhvr>
                                      <p:to>
                                        <p:strVal val="visible"/>
                                      </p:to>
                                    </p:set>
                                    <p:animEffect transition="in" filter="wipe(up)">
                                      <p:cBhvr>
                                        <p:cTn id="45" dur="500"/>
                                        <p:tgtEl>
                                          <p:spTgt spid="26931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grpId="1" nodeType="clickEffect">
                                  <p:stCondLst>
                                    <p:cond delay="0"/>
                                  </p:stCondLst>
                                  <p:childTnLst>
                                    <p:animEffect transition="out" filter="blinds(horizontal)">
                                      <p:cBhvr>
                                        <p:cTn id="49" dur="500"/>
                                        <p:tgtEl>
                                          <p:spTgt spid="269319"/>
                                        </p:tgtEl>
                                      </p:cBhvr>
                                    </p:animEffect>
                                    <p:set>
                                      <p:cBhvr>
                                        <p:cTn id="50" dur="1" fill="hold">
                                          <p:stCondLst>
                                            <p:cond delay="499"/>
                                          </p:stCondLst>
                                        </p:cTn>
                                        <p:tgtEl>
                                          <p:spTgt spid="26931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4" fill="hold" grpId="0" nodeType="afterEffect">
                                  <p:stCondLst>
                                    <p:cond delay="0"/>
                                  </p:stCondLst>
                                  <p:childTnLst>
                                    <p:set>
                                      <p:cBhvr>
                                        <p:cTn id="57" dur="1" fill="hold">
                                          <p:stCondLst>
                                            <p:cond delay="0"/>
                                          </p:stCondLst>
                                        </p:cTn>
                                        <p:tgtEl>
                                          <p:spTgt spid="269320"/>
                                        </p:tgtEl>
                                        <p:attrNameLst>
                                          <p:attrName>style.visibility</p:attrName>
                                        </p:attrNameLst>
                                      </p:cBhvr>
                                      <p:to>
                                        <p:strVal val="visible"/>
                                      </p:to>
                                    </p:set>
                                    <p:animEffect transition="in" filter="wipe(down)">
                                      <p:cBhvr>
                                        <p:cTn id="58" dur="500"/>
                                        <p:tgtEl>
                                          <p:spTgt spid="269320"/>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 presetClass="exit" presetSubtype="10" fill="hold" grpId="1" nodeType="clickEffect">
                                  <p:stCondLst>
                                    <p:cond delay="0"/>
                                  </p:stCondLst>
                                  <p:childTnLst>
                                    <p:animEffect transition="out" filter="blinds(horizontal)">
                                      <p:cBhvr>
                                        <p:cTn id="62" dur="500"/>
                                        <p:tgtEl>
                                          <p:spTgt spid="269320"/>
                                        </p:tgtEl>
                                      </p:cBhvr>
                                    </p:animEffect>
                                    <p:set>
                                      <p:cBhvr>
                                        <p:cTn id="63" dur="1" fill="hold">
                                          <p:stCondLst>
                                            <p:cond delay="499"/>
                                          </p:stCondLst>
                                        </p:cTn>
                                        <p:tgtEl>
                                          <p:spTgt spid="269320"/>
                                        </p:tgtEl>
                                        <p:attrNameLst>
                                          <p:attrName>style.visibility</p:attrName>
                                        </p:attrNameLst>
                                      </p:cBhvr>
                                      <p:to>
                                        <p:strVal val="hidden"/>
                                      </p:to>
                                    </p:set>
                                  </p:childTnLst>
                                </p:cTn>
                              </p:par>
                            </p:childTnLst>
                          </p:cTn>
                        </p:par>
                        <p:par>
                          <p:cTn id="64" fill="hold" nodeType="afterGroup">
                            <p:stCondLst>
                              <p:cond delay="500"/>
                            </p:stCondLst>
                            <p:childTnLst>
                              <p:par>
                                <p:cTn id="65" presetID="22" presetClass="entr" presetSubtype="1" fill="hold" grpId="0" nodeType="afterEffect">
                                  <p:stCondLst>
                                    <p:cond delay="0"/>
                                  </p:stCondLst>
                                  <p:childTnLst>
                                    <p:set>
                                      <p:cBhvr>
                                        <p:cTn id="66" dur="1" fill="hold">
                                          <p:stCondLst>
                                            <p:cond delay="0"/>
                                          </p:stCondLst>
                                        </p:cTn>
                                        <p:tgtEl>
                                          <p:spTgt spid="269340"/>
                                        </p:tgtEl>
                                        <p:attrNameLst>
                                          <p:attrName>style.visibility</p:attrName>
                                        </p:attrNameLst>
                                      </p:cBhvr>
                                      <p:to>
                                        <p:strVal val="visible"/>
                                      </p:to>
                                    </p:set>
                                    <p:animEffect transition="in" filter="wipe(up)">
                                      <p:cBhvr>
                                        <p:cTn id="67" dur="500"/>
                                        <p:tgtEl>
                                          <p:spTgt spid="26934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3" presetClass="exit" presetSubtype="10" fill="hold" grpId="1" nodeType="clickEffect">
                                  <p:stCondLst>
                                    <p:cond delay="0"/>
                                  </p:stCondLst>
                                  <p:childTnLst>
                                    <p:animEffect transition="out" filter="blinds(horizontal)">
                                      <p:cBhvr>
                                        <p:cTn id="71" dur="500"/>
                                        <p:tgtEl>
                                          <p:spTgt spid="269340"/>
                                        </p:tgtEl>
                                      </p:cBhvr>
                                    </p:animEffect>
                                    <p:set>
                                      <p:cBhvr>
                                        <p:cTn id="72" dur="1" fill="hold">
                                          <p:stCondLst>
                                            <p:cond delay="499"/>
                                          </p:stCondLst>
                                        </p:cTn>
                                        <p:tgtEl>
                                          <p:spTgt spid="269340"/>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childTnLst>
                                </p:cTn>
                              </p:par>
                            </p:childTnLst>
                          </p:cTn>
                        </p:par>
                        <p:par>
                          <p:cTn id="77" fill="hold" nodeType="afterGroup">
                            <p:stCondLst>
                              <p:cond delay="0"/>
                            </p:stCondLst>
                            <p:childTnLst>
                              <p:par>
                                <p:cTn id="78" presetID="22" presetClass="entr" presetSubtype="4" fill="hold" grpId="0" nodeType="afterEffect">
                                  <p:stCondLst>
                                    <p:cond delay="0"/>
                                  </p:stCondLst>
                                  <p:childTnLst>
                                    <p:set>
                                      <p:cBhvr>
                                        <p:cTn id="79" dur="1" fill="hold">
                                          <p:stCondLst>
                                            <p:cond delay="0"/>
                                          </p:stCondLst>
                                        </p:cTn>
                                        <p:tgtEl>
                                          <p:spTgt spid="269341"/>
                                        </p:tgtEl>
                                        <p:attrNameLst>
                                          <p:attrName>style.visibility</p:attrName>
                                        </p:attrNameLst>
                                      </p:cBhvr>
                                      <p:to>
                                        <p:strVal val="visible"/>
                                      </p:to>
                                    </p:set>
                                    <p:animEffect transition="in" filter="wipe(down)">
                                      <p:cBhvr>
                                        <p:cTn id="80" dur="500"/>
                                        <p:tgtEl>
                                          <p:spTgt spid="269341"/>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3" presetClass="exit" presetSubtype="10" fill="hold" grpId="1" nodeType="clickEffect">
                                  <p:stCondLst>
                                    <p:cond delay="0"/>
                                  </p:stCondLst>
                                  <p:childTnLst>
                                    <p:animEffect transition="out" filter="blinds(horizontal)">
                                      <p:cBhvr>
                                        <p:cTn id="84" dur="500"/>
                                        <p:tgtEl>
                                          <p:spTgt spid="269341"/>
                                        </p:tgtEl>
                                      </p:cBhvr>
                                    </p:animEffect>
                                    <p:set>
                                      <p:cBhvr>
                                        <p:cTn id="85" dur="1" fill="hold">
                                          <p:stCondLst>
                                            <p:cond delay="499"/>
                                          </p:stCondLst>
                                        </p:cTn>
                                        <p:tgtEl>
                                          <p:spTgt spid="269341"/>
                                        </p:tgtEl>
                                        <p:attrNameLst>
                                          <p:attrName>style.visibility</p:attrName>
                                        </p:attrNameLst>
                                      </p:cBhvr>
                                      <p:to>
                                        <p:strVal val="hidden"/>
                                      </p:to>
                                    </p:set>
                                  </p:childTnLst>
                                </p:cTn>
                              </p:par>
                            </p:childTnLst>
                          </p:cTn>
                        </p:par>
                        <p:par>
                          <p:cTn id="86" fill="hold" nodeType="afterGroup">
                            <p:stCondLst>
                              <p:cond delay="500"/>
                            </p:stCondLst>
                            <p:childTnLst>
                              <p:par>
                                <p:cTn id="87" presetID="22" presetClass="entr" presetSubtype="1" fill="hold" grpId="0" nodeType="afterEffect">
                                  <p:stCondLst>
                                    <p:cond delay="0"/>
                                  </p:stCondLst>
                                  <p:childTnLst>
                                    <p:set>
                                      <p:cBhvr>
                                        <p:cTn id="88" dur="1" fill="hold">
                                          <p:stCondLst>
                                            <p:cond delay="0"/>
                                          </p:stCondLst>
                                        </p:cTn>
                                        <p:tgtEl>
                                          <p:spTgt spid="269321"/>
                                        </p:tgtEl>
                                        <p:attrNameLst>
                                          <p:attrName>style.visibility</p:attrName>
                                        </p:attrNameLst>
                                      </p:cBhvr>
                                      <p:to>
                                        <p:strVal val="visible"/>
                                      </p:to>
                                    </p:set>
                                    <p:animEffect transition="in" filter="wipe(up)">
                                      <p:cBhvr>
                                        <p:cTn id="89" dur="500"/>
                                        <p:tgtEl>
                                          <p:spTgt spid="269321"/>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3" presetClass="exit" presetSubtype="10" fill="hold" grpId="1" nodeType="clickEffect">
                                  <p:stCondLst>
                                    <p:cond delay="0"/>
                                  </p:stCondLst>
                                  <p:childTnLst>
                                    <p:animEffect transition="out" filter="blinds(horizontal)">
                                      <p:cBhvr>
                                        <p:cTn id="93" dur="500"/>
                                        <p:tgtEl>
                                          <p:spTgt spid="269321"/>
                                        </p:tgtEl>
                                      </p:cBhvr>
                                    </p:animEffect>
                                    <p:set>
                                      <p:cBhvr>
                                        <p:cTn id="94" dur="1" fill="hold">
                                          <p:stCondLst>
                                            <p:cond delay="499"/>
                                          </p:stCondLst>
                                        </p:cTn>
                                        <p:tgtEl>
                                          <p:spTgt spid="269321"/>
                                        </p:tgtEl>
                                        <p:attrNameLst>
                                          <p:attrName>style.visibility</p:attrName>
                                        </p:attrNameLst>
                                      </p:cBhvr>
                                      <p:to>
                                        <p:strVal val="hidden"/>
                                      </p:to>
                                    </p:set>
                                  </p:childTnLst>
                                </p:cTn>
                              </p:par>
                            </p:childTnLst>
                          </p:cTn>
                        </p:par>
                        <p:par>
                          <p:cTn id="95" fill="hold" nodeType="afterGroup">
                            <p:stCondLst>
                              <p:cond delay="500"/>
                            </p:stCondLst>
                            <p:childTnLst>
                              <p:par>
                                <p:cTn id="96" presetID="22" presetClass="entr" presetSubtype="1" fill="hold" grpId="0" nodeType="afterEffect">
                                  <p:stCondLst>
                                    <p:cond delay="0"/>
                                  </p:stCondLst>
                                  <p:childTnLst>
                                    <p:set>
                                      <p:cBhvr>
                                        <p:cTn id="97" dur="1" fill="hold">
                                          <p:stCondLst>
                                            <p:cond delay="0"/>
                                          </p:stCondLst>
                                        </p:cTn>
                                        <p:tgtEl>
                                          <p:spTgt spid="269322"/>
                                        </p:tgtEl>
                                        <p:attrNameLst>
                                          <p:attrName>style.visibility</p:attrName>
                                        </p:attrNameLst>
                                      </p:cBhvr>
                                      <p:to>
                                        <p:strVal val="visible"/>
                                      </p:to>
                                    </p:set>
                                    <p:animEffect transition="in" filter="wipe(up)">
                                      <p:cBhvr>
                                        <p:cTn id="98" dur="500"/>
                                        <p:tgtEl>
                                          <p:spTgt spid="269322"/>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grpId="1" nodeType="clickEffect">
                                  <p:stCondLst>
                                    <p:cond delay="0"/>
                                  </p:stCondLst>
                                  <p:childTnLst>
                                    <p:animEffect transition="out" filter="blinds(horizontal)">
                                      <p:cBhvr>
                                        <p:cTn id="102" dur="500"/>
                                        <p:tgtEl>
                                          <p:spTgt spid="269322"/>
                                        </p:tgtEl>
                                      </p:cBhvr>
                                    </p:animEffect>
                                    <p:set>
                                      <p:cBhvr>
                                        <p:cTn id="103" dur="1" fill="hold">
                                          <p:stCondLst>
                                            <p:cond delay="499"/>
                                          </p:stCondLst>
                                        </p:cTn>
                                        <p:tgtEl>
                                          <p:spTgt spid="269322"/>
                                        </p:tgtEl>
                                        <p:attrNameLst>
                                          <p:attrName>style.visibility</p:attrName>
                                        </p:attrNameLst>
                                      </p:cBhvr>
                                      <p:to>
                                        <p:strVal val="hidden"/>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nodeType="clickEffect">
                                  <p:stCondLst>
                                    <p:cond delay="0"/>
                                  </p:stCondLst>
                                  <p:childTnLst>
                                    <p:set>
                                      <p:cBhvr>
                                        <p:cTn id="107" dur="1" fill="hold">
                                          <p:stCondLst>
                                            <p:cond delay="0"/>
                                          </p:stCondLst>
                                        </p:cTn>
                                        <p:tgtEl>
                                          <p:spTgt spid="16"/>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 presetClass="entr" presetSubtype="0" fill="hold" nodeType="clickEffect">
                                  <p:stCondLst>
                                    <p:cond delay="0"/>
                                  </p:stCondLst>
                                  <p:childTnLst>
                                    <p:set>
                                      <p:cBhvr>
                                        <p:cTn id="111" dur="1" fill="hold">
                                          <p:stCondLst>
                                            <p:cond delay="0"/>
                                          </p:stCondLst>
                                        </p:cTn>
                                        <p:tgtEl>
                                          <p:spTgt spid="4"/>
                                        </p:tgtEl>
                                        <p:attrNameLst>
                                          <p:attrName>style.visibility</p:attrName>
                                        </p:attrNameLst>
                                      </p:cBhvr>
                                      <p:to>
                                        <p:strVal val="visibl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2" presetClass="entr" presetSubtype="2" fill="hold" grpId="0" nodeType="clickEffect">
                                  <p:stCondLst>
                                    <p:cond delay="0"/>
                                  </p:stCondLst>
                                  <p:childTnLst>
                                    <p:set>
                                      <p:cBhvr>
                                        <p:cTn id="115" dur="1" fill="hold">
                                          <p:stCondLst>
                                            <p:cond delay="0"/>
                                          </p:stCondLst>
                                        </p:cTn>
                                        <p:tgtEl>
                                          <p:spTgt spid="83999"/>
                                        </p:tgtEl>
                                        <p:attrNameLst>
                                          <p:attrName>style.visibility</p:attrName>
                                        </p:attrNameLst>
                                      </p:cBhvr>
                                      <p:to>
                                        <p:strVal val="visible"/>
                                      </p:to>
                                    </p:set>
                                    <p:animEffect transition="in" filter="wipe(right)">
                                      <p:cBhvr>
                                        <p:cTn id="116" dur="500"/>
                                        <p:tgtEl>
                                          <p:spTgt spid="83999"/>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84000"/>
                                        </p:tgtEl>
                                        <p:attrNameLst>
                                          <p:attrName>style.visibility</p:attrName>
                                        </p:attrNameLst>
                                      </p:cBhvr>
                                      <p:to>
                                        <p:strVal val="visible"/>
                                      </p:to>
                                    </p:set>
                                    <p:animEffect transition="in" filter="wipe(left)">
                                      <p:cBhvr>
                                        <p:cTn id="121" dur="500"/>
                                        <p:tgtEl>
                                          <p:spTgt spid="8400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nodeType="clickEffect">
                                  <p:stCondLst>
                                    <p:cond delay="0"/>
                                  </p:stCondLst>
                                  <p:childTnLst>
                                    <p:set>
                                      <p:cBhvr>
                                        <p:cTn id="125" dur="1" fill="hold">
                                          <p:stCondLst>
                                            <p:cond delay="0"/>
                                          </p:stCondLst>
                                        </p:cTn>
                                        <p:tgtEl>
                                          <p:spTgt spid="14"/>
                                        </p:tgtEl>
                                        <p:attrNameLst>
                                          <p:attrName>style.visibility</p:attrName>
                                        </p:attrNameLst>
                                      </p:cBhvr>
                                      <p:to>
                                        <p:strVal val="visible"/>
                                      </p:to>
                                    </p:se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22" presetClass="entr" presetSubtype="2" fill="hold" grpId="0" nodeType="clickEffect">
                                  <p:stCondLst>
                                    <p:cond delay="0"/>
                                  </p:stCondLst>
                                  <p:childTnLst>
                                    <p:set>
                                      <p:cBhvr>
                                        <p:cTn id="129" dur="1" fill="hold">
                                          <p:stCondLst>
                                            <p:cond delay="0"/>
                                          </p:stCondLst>
                                        </p:cTn>
                                        <p:tgtEl>
                                          <p:spTgt spid="84014"/>
                                        </p:tgtEl>
                                        <p:attrNameLst>
                                          <p:attrName>style.visibility</p:attrName>
                                        </p:attrNameLst>
                                      </p:cBhvr>
                                      <p:to>
                                        <p:strVal val="visible"/>
                                      </p:to>
                                    </p:set>
                                    <p:animEffect transition="in" filter="wipe(right)">
                                      <p:cBhvr>
                                        <p:cTn id="130" dur="500"/>
                                        <p:tgtEl>
                                          <p:spTgt spid="84014"/>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84015"/>
                                        </p:tgtEl>
                                        <p:attrNameLst>
                                          <p:attrName>style.visibility</p:attrName>
                                        </p:attrNameLst>
                                      </p:cBhvr>
                                      <p:to>
                                        <p:strVal val="visible"/>
                                      </p:to>
                                    </p:set>
                                    <p:animEffect transition="in" filter="wipe(down)">
                                      <p:cBhvr>
                                        <p:cTn id="135" dur="500"/>
                                        <p:tgtEl>
                                          <p:spTgt spid="84015"/>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2" presetClass="entr" presetSubtype="2" fill="hold" grpId="0" nodeType="clickEffect">
                                  <p:stCondLst>
                                    <p:cond delay="0"/>
                                  </p:stCondLst>
                                  <p:childTnLst>
                                    <p:set>
                                      <p:cBhvr>
                                        <p:cTn id="139" dur="1" fill="hold">
                                          <p:stCondLst>
                                            <p:cond delay="0"/>
                                          </p:stCondLst>
                                        </p:cTn>
                                        <p:tgtEl>
                                          <p:spTgt spid="84016"/>
                                        </p:tgtEl>
                                        <p:attrNameLst>
                                          <p:attrName>style.visibility</p:attrName>
                                        </p:attrNameLst>
                                      </p:cBhvr>
                                      <p:to>
                                        <p:strVal val="visible"/>
                                      </p:to>
                                    </p:set>
                                    <p:animEffect transition="in" filter="wipe(right)">
                                      <p:cBhvr>
                                        <p:cTn id="140" dur="500"/>
                                        <p:tgtEl>
                                          <p:spTgt spid="84016"/>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nodeType="clickEffect">
                                  <p:stCondLst>
                                    <p:cond delay="0"/>
                                  </p:stCondLst>
                                  <p:childTnLst>
                                    <p:set>
                                      <p:cBhvr>
                                        <p:cTn id="144" dur="1" fill="hold">
                                          <p:stCondLst>
                                            <p:cond delay="0"/>
                                          </p:stCondLst>
                                        </p:cTn>
                                        <p:tgtEl>
                                          <p:spTgt spid="13"/>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nodeType="clickEffect">
                                  <p:stCondLst>
                                    <p:cond delay="0"/>
                                  </p:stCondLst>
                                  <p:childTnLst>
                                    <p:set>
                                      <p:cBhvr>
                                        <p:cTn id="148" dur="1" fill="hold">
                                          <p:stCondLst>
                                            <p:cond delay="0"/>
                                          </p:stCondLst>
                                        </p:cTn>
                                        <p:tgtEl>
                                          <p:spTgt spid="5"/>
                                        </p:tgtEl>
                                        <p:attrNameLst>
                                          <p:attrName>style.visibility</p:attrName>
                                        </p:attrNameLst>
                                      </p:cBhvr>
                                      <p:to>
                                        <p:strVal val="visible"/>
                                      </p:to>
                                    </p:se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22" presetClass="entr" presetSubtype="2" fill="hold" grpId="0" nodeType="clickEffect">
                                  <p:stCondLst>
                                    <p:cond delay="0"/>
                                  </p:stCondLst>
                                  <p:childTnLst>
                                    <p:set>
                                      <p:cBhvr>
                                        <p:cTn id="152" dur="1" fill="hold">
                                          <p:stCondLst>
                                            <p:cond delay="0"/>
                                          </p:stCondLst>
                                        </p:cTn>
                                        <p:tgtEl>
                                          <p:spTgt spid="84017"/>
                                        </p:tgtEl>
                                        <p:attrNameLst>
                                          <p:attrName>style.visibility</p:attrName>
                                        </p:attrNameLst>
                                      </p:cBhvr>
                                      <p:to>
                                        <p:strVal val="visible"/>
                                      </p:to>
                                    </p:set>
                                    <p:animEffect transition="in" filter="wipe(right)">
                                      <p:cBhvr>
                                        <p:cTn id="153" dur="500"/>
                                        <p:tgtEl>
                                          <p:spTgt spid="84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7" grpId="0" animBg="1"/>
      <p:bldP spid="269317" grpId="1" animBg="1"/>
      <p:bldP spid="269318" grpId="0" animBg="1"/>
      <p:bldP spid="269318" grpId="1" animBg="1"/>
      <p:bldP spid="269319" grpId="0" animBg="1"/>
      <p:bldP spid="269319" grpId="1" animBg="1"/>
      <p:bldP spid="269320" grpId="0" animBg="1"/>
      <p:bldP spid="269320" grpId="1" animBg="1"/>
      <p:bldP spid="269321" grpId="0" animBg="1"/>
      <p:bldP spid="269321" grpId="1" animBg="1"/>
      <p:bldP spid="269322" grpId="0" animBg="1"/>
      <p:bldP spid="269322" grpId="1" animBg="1"/>
      <p:bldP spid="269340" grpId="0" animBg="1"/>
      <p:bldP spid="269340" grpId="1" animBg="1"/>
      <p:bldP spid="269341" grpId="0" animBg="1"/>
      <p:bldP spid="269341" grpId="1" animBg="1"/>
      <p:bldP spid="83999" grpId="0" animBg="1"/>
      <p:bldP spid="84000" grpId="0" animBg="1"/>
      <p:bldP spid="84014" grpId="0" animBg="1"/>
      <p:bldP spid="84015" grpId="0" animBg="1"/>
      <p:bldP spid="84016" grpId="0" animBg="1"/>
      <p:bldP spid="8401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98710" y="4087113"/>
            <a:ext cx="6570580" cy="130790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lang="ar-JO" sz="54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الدخول الإنتصاري</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25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a:t>
            </a:r>
            <a:r>
              <a:rPr kumimoji="0" lang="ar-JO" sz="25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أحد</a:t>
            </a:r>
            <a:r>
              <a:rPr kumimoji="0" lang="ar-JO" sz="2500" b="1" u="none" strike="noStrike" kern="1200" cap="none" spc="0" normalizeH="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 الشعانين</a:t>
            </a:r>
            <a:r>
              <a:rPr kumimoji="0" lang="en-US" sz="25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a:t>
            </a:r>
            <a:endParaRPr kumimoji="0" lang="en-US" sz="38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198710" y="87079"/>
            <a:ext cx="3513481" cy="2431289"/>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متى 21: 1-11</a:t>
            </a:r>
          </a:p>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مرقس 11: 1-11</a:t>
            </a:r>
          </a:p>
          <a:p>
            <a:pPr marL="0" marR="0" lvl="0" indent="0" algn="r" defTabSz="913410" rtl="0" eaLnBrk="0" fontAlgn="base" latinLnBrk="0" hangingPunct="0">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لوقا 19: 28-44</a:t>
            </a:r>
          </a:p>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يوحنا 12: 12-19</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9" name="TextBox 8"/>
          <p:cNvSpPr txBox="1"/>
          <p:nvPr/>
        </p:nvSpPr>
        <p:spPr>
          <a:xfrm>
            <a:off x="270147" y="3712017"/>
            <a:ext cx="3540777" cy="557276"/>
          </a:xfrm>
          <a:prstGeom prst="rect">
            <a:avLst/>
          </a:prstGeom>
          <a:noFill/>
        </p:spPr>
        <p:txBody>
          <a:bodyPr wrap="square" lIns="64212" tIns="32103" rIns="64212" bIns="32103">
            <a:spAutoFit/>
          </a:bodyPr>
          <a:lstStyle/>
          <a:p>
            <a:pPr marL="0" marR="0" lvl="0" indent="0" algn="ctr" defTabSz="321247"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DejaVu Sans" charset="0"/>
              </a:rPr>
              <a:t>قصة الفصح</a:t>
            </a:r>
            <a:endParaRPr kumimoji="0" lang="en-US" sz="32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DejaVu Sans" charset="0"/>
            </a:endParaRPr>
          </a:p>
        </p:txBody>
      </p:sp>
      <p:pic>
        <p:nvPicPr>
          <p:cNvPr id="5" name="Picture 4">
            <a:extLst>
              <a:ext uri="{FF2B5EF4-FFF2-40B4-BE49-F238E27FC236}">
                <a16:creationId xmlns:a16="http://schemas.microsoft.com/office/drawing/2014/main" id="{DD03E4B0-479B-8D4A-4C8B-C42011376FE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60907" y="110251"/>
            <a:ext cx="2462441" cy="1269975"/>
          </a:xfrm>
          <a:prstGeom prst="rect">
            <a:avLst/>
          </a:prstGeom>
        </p:spPr>
      </p:pic>
    </p:spTree>
    <p:extLst>
      <p:ext uri="{BB962C8B-B14F-4D97-AF65-F5344CB8AC3E}">
        <p14:creationId xmlns:p14="http://schemas.microsoft.com/office/powerpoint/2010/main" val="7815354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93F5EAA-1655-4267-197E-436D095D3C18}"/>
              </a:ext>
            </a:extLst>
          </p:cNvPr>
          <p:cNvSpPr txBox="1"/>
          <p:nvPr/>
        </p:nvSpPr>
        <p:spPr>
          <a:xfrm>
            <a:off x="89756" y="3645024"/>
            <a:ext cx="8964488" cy="1323294"/>
          </a:xfrm>
          <a:prstGeom prst="rect">
            <a:avLst/>
          </a:prstGeom>
          <a:noFill/>
        </p:spPr>
        <p:txBody>
          <a:bodyPr wrap="square" lIns="91294" tIns="45648" rIns="91294" bIns="45648">
            <a:spAutoFit/>
          </a:bodyPr>
          <a:lstStyle>
            <a:defPPr>
              <a:defRPr lang="en-US"/>
            </a:defPPr>
            <a:lvl1pPr marR="0" lvl="0" indent="0" algn="ctr" defTabSz="913410" eaLnBrk="0" fontAlgn="base" hangingPunct="0">
              <a:lnSpc>
                <a:spcPct val="100000"/>
              </a:lnSpc>
              <a:spcBef>
                <a:spcPct val="0"/>
              </a:spcBef>
              <a:spcAft>
                <a:spcPct val="0"/>
              </a:spcAft>
              <a:buClrTx/>
              <a:buSzTx/>
              <a:buFontTx/>
              <a:buNone/>
              <a:tabLst/>
              <a:defRPr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cs typeface="Arial" panose="020B0604020202020204" pitchFamily="34" charset="0"/>
              </a:defRPr>
            </a:lvl1pPr>
          </a:lstStyle>
          <a:p>
            <a:r>
              <a:rPr lang="ar-SA"/>
              <a:t>وَلَمَّا قَرُبُوا مِنْ أُورُشَلِيمَ إِلَى بَيْتِ فَاجِي وَبَيْتِ عَنْيَا عِنْدَ جَبَلِ الزَّيْتُونِ</a:t>
            </a:r>
            <a:endParaRPr lang="en-US" dirty="0"/>
          </a:p>
        </p:txBody>
      </p:sp>
      <p:sp>
        <p:nvSpPr>
          <p:cNvPr id="4" name="TextBox 3">
            <a:extLst>
              <a:ext uri="{FF2B5EF4-FFF2-40B4-BE49-F238E27FC236}">
                <a16:creationId xmlns:a16="http://schemas.microsoft.com/office/drawing/2014/main" id="{E39361F6-4669-2DE8-6AB6-34A468F9F536}"/>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مرقس 11: 1-11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Tree>
    <p:extLst>
      <p:ext uri="{BB962C8B-B14F-4D97-AF65-F5344CB8AC3E}">
        <p14:creationId xmlns:p14="http://schemas.microsoft.com/office/powerpoint/2010/main" val="7789639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A16E690-A2E0-5F6F-B64A-0B17248A362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496"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itle 2">
            <a:extLst>
              <a:ext uri="{FF2B5EF4-FFF2-40B4-BE49-F238E27FC236}">
                <a16:creationId xmlns:a16="http://schemas.microsoft.com/office/drawing/2014/main" id="{E2CB2AC9-79D7-DE17-183F-E452F4FE328A}"/>
              </a:ext>
            </a:extLst>
          </p:cNvPr>
          <p:cNvSpPr>
            <a:spLocks noGrp="1"/>
          </p:cNvSpPr>
          <p:nvPr>
            <p:ph type="title" idx="4294967295"/>
          </p:nvPr>
        </p:nvSpPr>
        <p:spPr>
          <a:xfrm>
            <a:off x="457200" y="215269"/>
            <a:ext cx="8229600" cy="1261739"/>
          </a:xfrm>
          <a:noFill/>
        </p:spPr>
        <p:txBody>
          <a:bodyPr wrap="square" lIns="91294" tIns="45648" rIns="91294" bIns="45648">
            <a:spAutoFit/>
          </a:bodyPr>
          <a:lstStyle/>
          <a:p>
            <a:pPr defTabSz="913410"/>
            <a:r>
              <a:rPr lang="ar-SA" sz="3800" kern="1200">
                <a:solidFill>
                  <a:srgbClr val="FFFFFF"/>
                </a:solidFill>
                <a:effectLst>
                  <a:glow rad="101600">
                    <a:prstClr val="black">
                      <a:alpha val="75000"/>
                    </a:prstClr>
                  </a:glow>
                  <a:outerShdw blurRad="50800" dist="88900" dir="2700000" algn="tl" rotWithShape="0">
                    <a:srgbClr val="000000"/>
                  </a:outerShdw>
                </a:effectLst>
                <a:ea typeface="MS PGothic" pitchFamily="34" charset="-128"/>
                <a:cs typeface="+mn-cs"/>
              </a:rPr>
              <a:t>أَرْسَلَ اثْنَيْنِ مِنْ تَلاَمِيذِهِ ٢ وَقَالَ لَهُمَا:</a:t>
            </a:r>
            <a:br>
              <a:rPr lang="en-US" sz="3800" kern="1200">
                <a:solidFill>
                  <a:srgbClr val="FFFFFF"/>
                </a:solidFill>
                <a:effectLst>
                  <a:glow rad="101600">
                    <a:prstClr val="black">
                      <a:alpha val="75000"/>
                    </a:prstClr>
                  </a:glow>
                  <a:outerShdw blurRad="50800" dist="88900" dir="2700000" algn="tl" rotWithShape="0">
                    <a:srgbClr val="000000"/>
                  </a:outerShdw>
                </a:effectLst>
                <a:ea typeface="MS PGothic" pitchFamily="34" charset="-128"/>
                <a:cs typeface="+mn-cs"/>
              </a:rPr>
            </a:br>
            <a:r>
              <a:rPr lang="ar-SA" sz="3800" kern="1200">
                <a:solidFill>
                  <a:srgbClr val="FFFFFF"/>
                </a:solidFill>
                <a:effectLst>
                  <a:glow rad="101600">
                    <a:prstClr val="black">
                      <a:alpha val="75000"/>
                    </a:prstClr>
                  </a:glow>
                  <a:outerShdw blurRad="50800" dist="88900" dir="2700000" algn="tl" rotWithShape="0">
                    <a:srgbClr val="000000"/>
                  </a:outerShdw>
                </a:effectLst>
                <a:ea typeface="MS PGothic" pitchFamily="34" charset="-128"/>
                <a:cs typeface="+mn-cs"/>
              </a:rPr>
              <a:t> «اذْهَبَا إِلَى الْقَرْيَةِ الَّتِي أَمَامَكُمَا</a:t>
            </a:r>
            <a:endParaRPr lang="en-US" sz="3800" kern="1200">
              <a:solidFill>
                <a:srgbClr val="FFFFFF"/>
              </a:solidFill>
              <a:effectLst>
                <a:glow rad="101600">
                  <a:prstClr val="black">
                    <a:alpha val="75000"/>
                  </a:prstClr>
                </a:glow>
                <a:outerShdw blurRad="50800" dist="88900" dir="2700000" algn="tl" rotWithShape="0">
                  <a:srgbClr val="000000"/>
                </a:outerShdw>
              </a:effectLst>
              <a:ea typeface="MS PGothic" pitchFamily="34" charset="-128"/>
              <a:cs typeface="+mn-cs"/>
            </a:endParaRPr>
          </a:p>
        </p:txBody>
      </p:sp>
    </p:spTree>
    <p:extLst>
      <p:ext uri="{BB962C8B-B14F-4D97-AF65-F5344CB8AC3E}">
        <p14:creationId xmlns:p14="http://schemas.microsoft.com/office/powerpoint/2010/main" val="929854719"/>
      </p:ext>
    </p:extLst>
  </p:cSld>
  <p:clrMapOvr>
    <a:overrideClrMapping bg1="lt1" tx1="dk1" bg2="lt2" tx2="dk2" accent1="accent1" accent2="accent2" accent3="accent3" accent4="accent4" accent5="accent5" accent6="accent6" hlink="hlink" folHlink="folHlink"/>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519792C-36F0-F8E2-B257-970ECD9F077B}"/>
              </a:ext>
            </a:extLst>
          </p:cNvPr>
          <p:cNvSpPr txBox="1"/>
          <p:nvPr/>
        </p:nvSpPr>
        <p:spPr>
          <a:xfrm>
            <a:off x="5868143" y="590710"/>
            <a:ext cx="3275857" cy="3600840"/>
          </a:xfrm>
          <a:prstGeom prst="rect">
            <a:avLst/>
          </a:prstGeom>
          <a:noFill/>
          <a:ln>
            <a:noFill/>
          </a:ln>
        </p:spPr>
        <p:txBody>
          <a:bodyPr vert="horz" wrap="square" lIns="91294" tIns="45648" rIns="91294" bIns="45648" numCol="1" anchor="ctr" anchorCtr="0" compatLnSpc="1">
            <a:prstTxWarp prst="textNoShape">
              <a:avLst/>
            </a:prstTxWarp>
            <a:spAutoFit/>
          </a:bodyPr>
          <a:lstStyle>
            <a:defPPr>
              <a:defRPr lang="en-US"/>
            </a:defPPr>
            <a:lvl1pPr algn="ctr" defTabSz="913410" rtl="1" eaLnBrk="0" fontAlgn="base" hangingPunct="0">
              <a:spcBef>
                <a:spcPct val="0"/>
              </a:spcBef>
              <a:spcAft>
                <a:spcPct val="0"/>
              </a:spcAft>
              <a:defRPr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defRPr>
            </a:lvl1pPr>
          </a:lstStyle>
          <a:p>
            <a:r>
              <a:rPr lang="ar-JO" dirty="0"/>
              <a:t>فَلِلْوَقْتِ وَأَنْتُمَا دَاخِلاَنِ إِلَيْهَا تَجِدَانِ جَحْشاً مَرْبُوطاً لَمْ يَجْلِسْ عَلَيْهِ أَحَدٌ مِنَ النَّاسِ. فَحُلاَّهُ وَأْتِيَا بِهِ.</a:t>
            </a:r>
            <a:endParaRPr lang="en-US" dirty="0"/>
          </a:p>
        </p:txBody>
      </p:sp>
      <p:sp>
        <p:nvSpPr>
          <p:cNvPr id="5" name="Rectangle 2">
            <a:extLst>
              <a:ext uri="{FF2B5EF4-FFF2-40B4-BE49-F238E27FC236}">
                <a16:creationId xmlns:a16="http://schemas.microsoft.com/office/drawing/2014/main" id="{76893550-B866-622A-2525-96954DF8F936}"/>
              </a:ext>
            </a:extLst>
          </p:cNvPr>
          <p:cNvSpPr>
            <a:spLocks noChangeArrowheads="1"/>
          </p:cNvSpPr>
          <p:nvPr/>
        </p:nvSpPr>
        <p:spPr bwMode="auto">
          <a:xfrm>
            <a:off x="-96982" y="3779774"/>
            <a:ext cx="4747848" cy="1384849"/>
          </a:xfrm>
          <a:prstGeom prst="rect">
            <a:avLst/>
          </a:prstGeom>
          <a:noFill/>
          <a:ln>
            <a:noFill/>
          </a:ln>
        </p:spPr>
        <p:txBody>
          <a:bodyPr vert="horz" wrap="square" lIns="91294" tIns="45648" rIns="91294" bIns="45648" numCol="1" anchor="ctr" anchorCtr="0" compatLnSpc="1">
            <a:prstTxWarp prst="textNoShape">
              <a:avLst/>
            </a:prstTxWarp>
            <a:spAutoFit/>
          </a:bodyPr>
          <a:lstStyle/>
          <a:p>
            <a:pPr algn="ct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٣</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وَإِنْ قَالَ لَكُمَا أَحَدٌ: لِمَاذَا تَفْعَلاَنِ هَذَا؟ فَقُولاَ: الرَّبُّ مُحْتَاجٌ إِلَيْهِ. فَلِلْوَقْتِ يُرْسِلُهُ إِلَى هُنَا</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a:t>
            </a:r>
          </a:p>
        </p:txBody>
      </p:sp>
    </p:spTree>
    <p:extLst>
      <p:ext uri="{BB962C8B-B14F-4D97-AF65-F5344CB8AC3E}">
        <p14:creationId xmlns:p14="http://schemas.microsoft.com/office/powerpoint/2010/main" val="38867366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2F1BC0A2-E103-5460-8192-EBCA23E2942A}"/>
              </a:ext>
            </a:extLst>
          </p:cNvPr>
          <p:cNvSpPr>
            <a:spLocks noChangeArrowheads="1"/>
          </p:cNvSpPr>
          <p:nvPr/>
        </p:nvSpPr>
        <p:spPr bwMode="auto">
          <a:xfrm>
            <a:off x="1209534" y="4489127"/>
            <a:ext cx="6887545" cy="1261739"/>
          </a:xfrm>
          <a:prstGeom prst="rect">
            <a:avLst/>
          </a:prstGeom>
          <a:noFill/>
          <a:ln>
            <a:noFill/>
          </a:ln>
        </p:spPr>
        <p:txBody>
          <a:bodyPr vert="horz" wrap="square" lIns="91294" tIns="45648" rIns="91294" bIns="45648" numCol="1" anchor="ctr" anchorCtr="0" compatLnSpc="1">
            <a:prstTxWarp prst="textNoShape">
              <a:avLst/>
            </a:prstTxWarp>
            <a:spAutoFit/>
          </a:bodyPr>
          <a:lstStyle/>
          <a:p>
            <a:pPr algn="ct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فَمَضَيَا وَوَجَدَا الْجَحْشَ مَرْبُوطاً عِنْدَ الْبَابِ خَارِجاً عَلَى الطَّرِيقِ فَحَلاَّهُ</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a:t>
            </a:r>
          </a:p>
        </p:txBody>
      </p:sp>
    </p:spTree>
    <p:extLst>
      <p:ext uri="{BB962C8B-B14F-4D97-AF65-F5344CB8AC3E}">
        <p14:creationId xmlns:p14="http://schemas.microsoft.com/office/powerpoint/2010/main" val="13144283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8D9EF5CF-244B-257E-A0D0-D3326BEFC895}"/>
              </a:ext>
            </a:extLst>
          </p:cNvPr>
          <p:cNvSpPr>
            <a:spLocks noChangeArrowheads="1"/>
          </p:cNvSpPr>
          <p:nvPr/>
        </p:nvSpPr>
        <p:spPr bwMode="auto">
          <a:xfrm>
            <a:off x="374351" y="1208637"/>
            <a:ext cx="3588050" cy="1256267"/>
          </a:xfrm>
          <a:prstGeom prst="rect">
            <a:avLst/>
          </a:prstGeom>
          <a:noFill/>
          <a:ln>
            <a:noFill/>
          </a:ln>
        </p:spPr>
        <p:txBody>
          <a:bodyPr vert="horz" wrap="square" lIns="91294" tIns="45648" rIns="91294" bIns="45648" numCol="1" anchor="ctr" anchorCtr="0" compatLnSpc="1">
            <a:prstTxWarp prst="textNoShape">
              <a:avLst/>
            </a:prstTxWarp>
            <a:spAutoFit/>
          </a:bodyPr>
          <a:lstStyle/>
          <a:p>
            <a:pPr algn="ct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٥</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فَقَالَ لَهُمَا قَوْمٌ مِنَ الْقِيَامِ هُنَاكَ</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a:t>
            </a:r>
          </a:p>
        </p:txBody>
      </p:sp>
    </p:spTree>
    <p:extLst>
      <p:ext uri="{BB962C8B-B14F-4D97-AF65-F5344CB8AC3E}">
        <p14:creationId xmlns:p14="http://schemas.microsoft.com/office/powerpoint/2010/main" val="29023846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C0E29AA3-9DD1-5819-38A6-A5F3BC42B248}"/>
              </a:ext>
            </a:extLst>
          </p:cNvPr>
          <p:cNvSpPr>
            <a:spLocks noChangeArrowheads="1"/>
          </p:cNvSpPr>
          <p:nvPr/>
        </p:nvSpPr>
        <p:spPr bwMode="auto">
          <a:xfrm>
            <a:off x="1168512" y="3901072"/>
            <a:ext cx="6987876" cy="1261739"/>
          </a:xfrm>
          <a:prstGeom prst="rect">
            <a:avLst/>
          </a:prstGeom>
          <a:noFill/>
          <a:ln>
            <a:noFill/>
          </a:ln>
        </p:spPr>
        <p:txBody>
          <a:bodyPr vert="horz" wrap="square" lIns="91294" tIns="45648" rIns="91294" bIns="45648" numCol="1" anchor="ctr" anchorCtr="0" compatLnSpc="1">
            <a:prstTxWarp prst="textNoShape">
              <a:avLst/>
            </a:prstTxWarp>
            <a:spAutoFit/>
          </a:bodyPr>
          <a:lstStyle/>
          <a:p>
            <a:pPr algn="ctr" defTabSz="913410" eaLnBrk="0" fontAlgn="base" hangingPunct="0">
              <a:spcBef>
                <a:spcPct val="0"/>
              </a:spcBef>
              <a:spcAft>
                <a:spcPct val="0"/>
              </a:spcAft>
            </a:pP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مَاذَا تَفْعَلاَنِ تَحُلاَّنِ الْجَحْشَ؟</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٦</a:t>
            </a:r>
            <a:b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b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فَقَالاَ لَهُمْ كَمَا أَوْصَى يَسُوعُ. فَتَرَكُوهُمَا</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a:t>
            </a:r>
          </a:p>
        </p:txBody>
      </p:sp>
    </p:spTree>
    <p:extLst>
      <p:ext uri="{BB962C8B-B14F-4D97-AF65-F5344CB8AC3E}">
        <p14:creationId xmlns:p14="http://schemas.microsoft.com/office/powerpoint/2010/main" val="26641252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92096" y="142790"/>
            <a:ext cx="7993478" cy="792088"/>
          </a:xfrm>
          <a:gradFill flip="none" rotWithShape="1">
            <a:gsLst>
              <a:gs pos="0">
                <a:srgbClr val="000000"/>
              </a:gs>
              <a:gs pos="100000">
                <a:srgbClr val="002060"/>
              </a:gs>
            </a:gsLst>
            <a:path path="circle">
              <a:fillToRect l="50000" t="50000" r="50000" b="50000"/>
            </a:path>
            <a:tileRect/>
          </a:gradFill>
        </p:spPr>
        <p:txBody>
          <a:bodyPr/>
          <a:lstStyle/>
          <a:p>
            <a:pPr rtl="1"/>
            <a:r>
              <a:rPr lang="ar-SA" sz="4000" b="1" dirty="0">
                <a:solidFill>
                  <a:srgbClr val="FFFFFF"/>
                </a:solidFill>
                <a:latin typeface="Arial" panose="020B0604020202020204" pitchFamily="34" charset="0"/>
                <a:cs typeface="Arial" panose="020B0604020202020204" pitchFamily="34" charset="0"/>
              </a:rPr>
              <a:t>زيادة الاستقطاب</a:t>
            </a:r>
            <a:endParaRPr lang="en-US" sz="4000" b="1" dirty="0">
              <a:solidFill>
                <a:srgbClr val="FFFFFF"/>
              </a:solidFill>
              <a:latin typeface="Arial" panose="020B0604020202020204" pitchFamily="34" charset="0"/>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53339" y="-51381"/>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7111970" y="40604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5738785" y="339863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5529382" y="460123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الجدل </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4088656" y="2977471"/>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725977" y="50305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2575483" y="2182430"/>
            <a:ext cx="2852262" cy="79208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التلاميذ </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1995558" y="5612826"/>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a:t>
            </a:r>
            <a:endParaRPr kumimoji="0" lang="en-US"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863649" y="1461297"/>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لموت </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584080" y="610987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الرفض</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150705" y="1022932"/>
            <a:ext cx="239506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القيامة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cxnSp>
        <p:nvCxnSpPr>
          <p:cNvPr id="19" name="Straight Arrow Connector 18">
            <a:extLst>
              <a:ext uri="{FF2B5EF4-FFF2-40B4-BE49-F238E27FC236}">
                <a16:creationId xmlns:a16="http://schemas.microsoft.com/office/drawing/2014/main" id="{A07C0B38-64DF-3DD7-0C17-11EF81E09448}"/>
              </a:ext>
            </a:extLst>
          </p:cNvPr>
          <p:cNvCxnSpPr>
            <a:cxnSpLocks/>
          </p:cNvCxnSpPr>
          <p:nvPr/>
        </p:nvCxnSpPr>
        <p:spPr bwMode="auto">
          <a:xfrm flipH="1" flipV="1">
            <a:off x="7265866" y="3867115"/>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H="1" flipV="1">
            <a:off x="5676897" y="3429000"/>
            <a:ext cx="648775" cy="117769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H="1" flipV="1">
            <a:off x="4151649" y="3132627"/>
            <a:ext cx="569078" cy="1875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H="1" flipV="1">
            <a:off x="2324715" y="2429380"/>
            <a:ext cx="458402" cy="321425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H="1" flipV="1">
            <a:off x="1009479" y="1461297"/>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flipH="1">
            <a:off x="6725445" y="3867115"/>
            <a:ext cx="243788" cy="73172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flipH="1">
            <a:off x="4872084" y="3446479"/>
            <a:ext cx="516729" cy="156153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flipH="1">
            <a:off x="3093895" y="3149787"/>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flipH="1">
            <a:off x="1619447" y="2429380"/>
            <a:ext cx="358415" cy="3424499"/>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25996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par>
                          <p:cTn id="47" fill="hold">
                            <p:stCondLst>
                              <p:cond delay="500"/>
                            </p:stCondLst>
                            <p:childTnLst>
                              <p:par>
                                <p:cTn id="48" presetID="1" presetClass="entr" presetSubtype="0" fill="hold" nodeType="afterEffect">
                                  <p:stCondLst>
                                    <p:cond delay="0"/>
                                  </p:stCondLst>
                                  <p:childTnLst>
                                    <p:set>
                                      <p:cBhvr>
                                        <p:cTn id="49"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childTnLst>
                          </p:cTn>
                        </p:par>
                        <p:par>
                          <p:cTn id="63" fill="hold">
                            <p:stCondLst>
                              <p:cond delay="500"/>
                            </p:stCondLst>
                            <p:childTnLst>
                              <p:par>
                                <p:cTn id="64" presetID="1" presetClass="entr" presetSubtype="0" fill="hold" nodeType="afterEffect">
                                  <p:stCondLst>
                                    <p:cond delay="0"/>
                                  </p:stCondLst>
                                  <p:childTnLst>
                                    <p:set>
                                      <p:cBhvr>
                                        <p:cTn id="65" dur="1" fill="hold">
                                          <p:stCondLst>
                                            <p:cond delay="0"/>
                                          </p:stCondLst>
                                        </p:cTn>
                                        <p:tgtEl>
                                          <p:spTgt spid="15">
                                            <p:txEl>
                                              <p:pRg st="0" end="0"/>
                                            </p:txEl>
                                          </p:spTgt>
                                        </p:tgtEl>
                                        <p:attrNameLst>
                                          <p:attrName>style.visibility</p:attrName>
                                        </p:attrNameLst>
                                      </p:cBhvr>
                                      <p:to>
                                        <p:strVal val="visible"/>
                                      </p:to>
                                    </p:set>
                                  </p:childTnLst>
                                </p:cTn>
                              </p:par>
                            </p:childTnLst>
                          </p:cTn>
                        </p:par>
                        <p:par>
                          <p:cTn id="66" fill="hold">
                            <p:stCondLst>
                              <p:cond delay="500"/>
                            </p:stCondLst>
                            <p:childTnLst>
                              <p:par>
                                <p:cTn id="67" presetID="1" presetClass="entr" presetSubtype="0" fill="hold" nodeType="afterEffect">
                                  <p:stCondLst>
                                    <p:cond delay="0"/>
                                  </p:stCondLst>
                                  <p:childTnLst>
                                    <p:set>
                                      <p:cBhvr>
                                        <p:cTn id="6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up)">
                                      <p:cBhvr>
                                        <p:cTn id="73" dur="500"/>
                                        <p:tgtEl>
                                          <p:spTgt spid="32"/>
                                        </p:tgtEl>
                                      </p:cBhvr>
                                    </p:animEffect>
                                  </p:childTnLst>
                                </p:cTn>
                              </p:par>
                            </p:childTnLst>
                          </p:cTn>
                        </p:par>
                        <p:par>
                          <p:cTn id="74" fill="hold">
                            <p:stCondLst>
                              <p:cond delay="500"/>
                            </p:stCondLst>
                            <p:childTnLst>
                              <p:par>
                                <p:cTn id="75" presetID="1" presetClass="entr" presetSubtype="0" fill="hold" nodeType="afterEffect">
                                  <p:stCondLst>
                                    <p:cond delay="0"/>
                                  </p:stCondLst>
                                  <p:childTnLst>
                                    <p:set>
                                      <p:cBhvr>
                                        <p:cTn id="7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nodeType="click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wipe(down)">
                                      <p:cBhvr>
                                        <p:cTn id="81" dur="500"/>
                                        <p:tgtEl>
                                          <p:spTgt spid="27"/>
                                        </p:tgtEl>
                                      </p:cBhvr>
                                    </p:animEffect>
                                  </p:childTnLst>
                                </p:cTn>
                              </p:par>
                            </p:childTnLst>
                          </p:cTn>
                        </p:par>
                        <p:par>
                          <p:cTn id="82" fill="hold">
                            <p:stCondLst>
                              <p:cond delay="500"/>
                            </p:stCondLst>
                            <p:childTnLst>
                              <p:par>
                                <p:cTn id="83" presetID="1" presetClass="entr" presetSubtype="0" fill="hold" nodeType="afterEffect">
                                  <p:stCondLst>
                                    <p:cond delay="0"/>
                                  </p:stCondLst>
                                  <p:childTnLst>
                                    <p:set>
                                      <p:cBhvr>
                                        <p:cTn id="8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7DB34E79-048F-A8C6-B83D-F7589385EE9F}"/>
              </a:ext>
            </a:extLst>
          </p:cNvPr>
          <p:cNvSpPr>
            <a:spLocks noChangeArrowheads="1"/>
          </p:cNvSpPr>
          <p:nvPr/>
        </p:nvSpPr>
        <p:spPr bwMode="auto">
          <a:xfrm>
            <a:off x="0" y="5560891"/>
            <a:ext cx="9144000" cy="677108"/>
          </a:xfrm>
          <a:prstGeom prst="rect">
            <a:avLst/>
          </a:prstGeom>
          <a:noFill/>
          <a:ln>
            <a:noFill/>
          </a:ln>
        </p:spPr>
        <p:txBody>
          <a:bodyPr vert="horz" wrap="square" lIns="91294" tIns="45648" rIns="91294" bIns="45648" numCol="1" anchor="ctr" anchorCtr="0" compatLnSpc="1">
            <a:prstTxWarp prst="textNoShape">
              <a:avLst/>
            </a:prstTxWarp>
            <a:spAutoFit/>
          </a:bodyPr>
          <a:lstStyle/>
          <a:p>
            <a:pPr algn="ct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٧</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فَأَتَيَا بِالْجَحْشِ إِلَى يَسُوعَ</a:t>
            </a:r>
            <a:endPar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endParaRPr>
          </a:p>
        </p:txBody>
      </p:sp>
    </p:spTree>
    <p:extLst>
      <p:ext uri="{BB962C8B-B14F-4D97-AF65-F5344CB8AC3E}">
        <p14:creationId xmlns:p14="http://schemas.microsoft.com/office/powerpoint/2010/main" val="2400555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6639D2F5-B2F3-BDCF-7275-CE42E37CA597}"/>
              </a:ext>
            </a:extLst>
          </p:cNvPr>
          <p:cNvSpPr txBox="1"/>
          <p:nvPr/>
        </p:nvSpPr>
        <p:spPr>
          <a:xfrm>
            <a:off x="0" y="5686046"/>
            <a:ext cx="9144000" cy="676963"/>
          </a:xfrm>
          <a:prstGeom prst="rect">
            <a:avLst/>
          </a:prstGeom>
          <a:noFill/>
        </p:spPr>
        <p:txBody>
          <a:bodyPr wrap="square" lIns="91294" tIns="45648" rIns="91294" bIns="45648">
            <a:spAutoFit/>
          </a:bodyPr>
          <a:lstStyle>
            <a:defPPr>
              <a:defRPr lang="en-US"/>
            </a:defPPr>
            <a:lvl1pPr marR="0" lvl="0" indent="0" algn="ctr" defTabSz="913410" eaLnBrk="0" fontAlgn="base" hangingPunct="0">
              <a:lnSpc>
                <a:spcPct val="100000"/>
              </a:lnSpc>
              <a:spcBef>
                <a:spcPct val="0"/>
              </a:spcBef>
              <a:spcAft>
                <a:spcPct val="0"/>
              </a:spcAft>
              <a:buClrTx/>
              <a:buSzTx/>
              <a:buFontTx/>
              <a:buNone/>
              <a:tabLst/>
              <a:defRPr kumimoji="0" sz="3800" b="1" u="none" strike="noStrike" cap="none" spc="0" normalizeH="0" baseline="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defRPr>
            </a:lvl1pPr>
          </a:lstStyle>
          <a:p>
            <a:r>
              <a:rPr lang="ar-SA"/>
              <a:t>وَأَلْقَيَا عَلَيْهِ ثِيَابَهُمَا فَجَلَسَ عَلَيْهِ. </a:t>
            </a:r>
            <a:endParaRPr lang="en-US"/>
          </a:p>
        </p:txBody>
      </p:sp>
    </p:spTree>
    <p:extLst>
      <p:ext uri="{BB962C8B-B14F-4D97-AF65-F5344CB8AC3E}">
        <p14:creationId xmlns:p14="http://schemas.microsoft.com/office/powerpoint/2010/main" val="2004979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54F4C7D7-AB65-B998-2678-95301C995DEF}"/>
              </a:ext>
            </a:extLst>
          </p:cNvPr>
          <p:cNvSpPr>
            <a:spLocks noChangeArrowheads="1"/>
          </p:cNvSpPr>
          <p:nvPr/>
        </p:nvSpPr>
        <p:spPr bwMode="auto">
          <a:xfrm>
            <a:off x="2933122" y="1692341"/>
            <a:ext cx="6104861" cy="1846514"/>
          </a:xfrm>
          <a:prstGeom prst="rect">
            <a:avLst/>
          </a:prstGeom>
          <a:noFill/>
        </p:spPr>
        <p:txBody>
          <a:bodyPr wrap="square" lIns="91294" tIns="45648" rIns="91294" bIns="45648">
            <a:spAutoFit/>
          </a:bodyPr>
          <a:lstStyle/>
          <a:p>
            <a:pPr algn="ct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٨</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وَكَثِيرُونَ فَرَشُوا ثِيَابَهُمْ فِي الطَّرِيقِ وَآخَرُونَ قَطَعُوا أَغْصَاناً مِنَ الشَّجَرِ وَفَرَشُوهَا فِي الطَّرِيقِ</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a:t>
            </a:r>
          </a:p>
        </p:txBody>
      </p:sp>
    </p:spTree>
    <p:extLst>
      <p:ext uri="{BB962C8B-B14F-4D97-AF65-F5344CB8AC3E}">
        <p14:creationId xmlns:p14="http://schemas.microsoft.com/office/powerpoint/2010/main" val="14562493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DB4B416A-F14C-3106-4D7B-E333B4144443}"/>
              </a:ext>
            </a:extLst>
          </p:cNvPr>
          <p:cNvSpPr>
            <a:spLocks noChangeArrowheads="1"/>
          </p:cNvSpPr>
          <p:nvPr/>
        </p:nvSpPr>
        <p:spPr bwMode="auto">
          <a:xfrm>
            <a:off x="424069" y="5084898"/>
            <a:ext cx="8433719" cy="677108"/>
          </a:xfrm>
          <a:prstGeom prst="rect">
            <a:avLst/>
          </a:prstGeom>
          <a:noFill/>
        </p:spPr>
        <p:txBody>
          <a:bodyPr wrap="square" lIns="91294" tIns="45648" rIns="91294" bIns="45648">
            <a:spAutoFit/>
          </a:bodyPr>
          <a:lstStyle/>
          <a:p>
            <a:pPr algn="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٩</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وَالَّذِينَ تَقَدَّمُوا وَالَّذِينَ تَبِعُوا كَانُوا يَصْرُخُونَ قَائِلِينَ</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a:t>
            </a:r>
          </a:p>
        </p:txBody>
      </p:sp>
    </p:spTree>
    <p:extLst>
      <p:ext uri="{BB962C8B-B14F-4D97-AF65-F5344CB8AC3E}">
        <p14:creationId xmlns:p14="http://schemas.microsoft.com/office/powerpoint/2010/main" val="12733333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 name="TextBox 4">
            <a:extLst>
              <a:ext uri="{FF2B5EF4-FFF2-40B4-BE49-F238E27FC236}">
                <a16:creationId xmlns:a16="http://schemas.microsoft.com/office/drawing/2014/main" id="{96E94CB1-1AC0-385E-3709-C993692BBFA9}"/>
              </a:ext>
            </a:extLst>
          </p:cNvPr>
          <p:cNvSpPr txBox="1"/>
          <p:nvPr/>
        </p:nvSpPr>
        <p:spPr>
          <a:xfrm>
            <a:off x="3143249" y="286821"/>
            <a:ext cx="5614989" cy="676963"/>
          </a:xfrm>
          <a:prstGeom prst="rect">
            <a:avLst/>
          </a:prstGeom>
          <a:noFill/>
        </p:spPr>
        <p:txBody>
          <a:bodyPr wrap="square" lIns="91294" tIns="45648" rIns="91294" bIns="45648">
            <a:spAutoFit/>
          </a:bodyPr>
          <a:lstStyle>
            <a:defPPr>
              <a:defRPr lang="en-US"/>
            </a:defPPr>
            <a:lvl1pPr marR="0" lvl="0" indent="0" defTabSz="913410" eaLnBrk="0" fontAlgn="base" hangingPunct="0">
              <a:lnSpc>
                <a:spcPct val="100000"/>
              </a:lnSpc>
              <a:spcBef>
                <a:spcPct val="0"/>
              </a:spcBef>
              <a:spcAft>
                <a:spcPct val="0"/>
              </a:spcAft>
              <a:buClrTx/>
              <a:buSzTx/>
              <a:buFontTx/>
              <a:buNone/>
              <a:tabLst/>
              <a:defRPr kumimoji="0" sz="3800" b="1" u="none" strike="noStrike" cap="none" spc="0" normalizeH="0" baseline="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defRPr>
            </a:lvl1pPr>
          </a:lstStyle>
          <a:p>
            <a:r>
              <a:rPr lang="ar-SA"/>
              <a:t>أُوصَنَّا! مُبَارَكٌ الآتِي بِاسْمِ الرَّبِّ! </a:t>
            </a:r>
            <a:endParaRPr lang="en-US"/>
          </a:p>
        </p:txBody>
      </p:sp>
    </p:spTree>
    <p:extLst>
      <p:ext uri="{BB962C8B-B14F-4D97-AF65-F5344CB8AC3E}">
        <p14:creationId xmlns:p14="http://schemas.microsoft.com/office/powerpoint/2010/main" val="17467599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1">
            <a:extLst>
              <a:ext uri="{FF2B5EF4-FFF2-40B4-BE49-F238E27FC236}">
                <a16:creationId xmlns:a16="http://schemas.microsoft.com/office/drawing/2014/main" id="{7E26DFB9-B34B-48F3-34CD-82EA2A5B14CB}"/>
              </a:ext>
            </a:extLst>
          </p:cNvPr>
          <p:cNvSpPr>
            <a:spLocks noChangeArrowheads="1"/>
          </p:cNvSpPr>
          <p:nvPr/>
        </p:nvSpPr>
        <p:spPr bwMode="auto">
          <a:xfrm>
            <a:off x="1528763" y="5390735"/>
            <a:ext cx="7353295" cy="677108"/>
          </a:xfrm>
          <a:prstGeom prst="rect">
            <a:avLst/>
          </a:prstGeom>
          <a:noFill/>
        </p:spPr>
        <p:txBody>
          <a:bodyPr wrap="square" lIns="91294" tIns="45648" rIns="91294" bIns="45648">
            <a:spAutoFit/>
          </a:bodyPr>
          <a:lstStyle/>
          <a:p>
            <a:pPr algn="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١٠</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مُبَارَكَةٌ مَمْلَكَةُ أَبِينَا دَاوُدَ الآتِيَةُ بِاسْمِ الرَّبِّ</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a:t>
            </a:r>
          </a:p>
        </p:txBody>
      </p:sp>
    </p:spTree>
    <p:extLst>
      <p:ext uri="{BB962C8B-B14F-4D97-AF65-F5344CB8AC3E}">
        <p14:creationId xmlns:p14="http://schemas.microsoft.com/office/powerpoint/2010/main" val="18029548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CBD2C615-95D7-794A-06F3-6BB2E39D7C48}"/>
              </a:ext>
            </a:extLst>
          </p:cNvPr>
          <p:cNvSpPr txBox="1"/>
          <p:nvPr/>
        </p:nvSpPr>
        <p:spPr>
          <a:xfrm>
            <a:off x="600075" y="5616059"/>
            <a:ext cx="4572000" cy="677108"/>
          </a:xfrm>
          <a:prstGeom prst="rect">
            <a:avLst/>
          </a:prstGeom>
          <a:noFill/>
        </p:spPr>
        <p:txBody>
          <a:bodyPr lIns="91294" tIns="45648" rIns="91294" bIns="45648">
            <a:spAutoFit/>
          </a:bodyPr>
          <a:lstStyle>
            <a:defPPr>
              <a:defRPr lang="en-US"/>
            </a:defPPr>
            <a:lvl1pPr marR="0" lvl="0" indent="0" defTabSz="913410" eaLnBrk="0" fontAlgn="base" hangingPunct="0">
              <a:lnSpc>
                <a:spcPct val="100000"/>
              </a:lnSpc>
              <a:spcBef>
                <a:spcPct val="0"/>
              </a:spcBef>
              <a:spcAft>
                <a:spcPct val="0"/>
              </a:spcAft>
              <a:buClrTx/>
              <a:buSzTx/>
              <a:buFontTx/>
              <a:buNone/>
              <a:tabLst/>
              <a:defRPr kumimoji="0" sz="3800" b="1" u="none" strike="noStrike" cap="none" spc="0" normalizeH="0" baseline="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defRPr>
            </a:lvl1pPr>
          </a:lstStyle>
          <a:p>
            <a:r>
              <a:rPr lang="ar-SA"/>
              <a:t>أُوصَنَّا فِي الأَعَالِي!</a:t>
            </a:r>
            <a:endParaRPr lang="en-US"/>
          </a:p>
        </p:txBody>
      </p:sp>
    </p:spTree>
    <p:extLst>
      <p:ext uri="{BB962C8B-B14F-4D97-AF65-F5344CB8AC3E}">
        <p14:creationId xmlns:p14="http://schemas.microsoft.com/office/powerpoint/2010/main" val="37719883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C3CAFF6B-E3D4-ADD7-FAA8-CDFC7EB1C17B}"/>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لوقا ١٩ : ٣٩</a:t>
            </a:r>
          </a:p>
        </p:txBody>
      </p:sp>
      <p:sp>
        <p:nvSpPr>
          <p:cNvPr id="5" name="Rectangle 2">
            <a:extLst>
              <a:ext uri="{FF2B5EF4-FFF2-40B4-BE49-F238E27FC236}">
                <a16:creationId xmlns:a16="http://schemas.microsoft.com/office/drawing/2014/main" id="{046D3DF1-C1A6-C5DE-F9B0-CF9D9FAC10A2}"/>
              </a:ext>
            </a:extLst>
          </p:cNvPr>
          <p:cNvSpPr>
            <a:spLocks noChangeArrowheads="1"/>
          </p:cNvSpPr>
          <p:nvPr/>
        </p:nvSpPr>
        <p:spPr bwMode="auto">
          <a:xfrm>
            <a:off x="-1" y="5282316"/>
            <a:ext cx="9144001" cy="1261739"/>
          </a:xfrm>
          <a:prstGeom prst="rect">
            <a:avLst/>
          </a:prstGeom>
          <a:noFill/>
        </p:spPr>
        <p:txBody>
          <a:bodyPr wrap="square" lIns="91294" tIns="45648" rIns="91294" bIns="45648">
            <a:spAutoFit/>
          </a:bodyPr>
          <a:lstStyle/>
          <a:p>
            <a:pPr algn="ct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٣٩</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وَأَمَّا بَعْضُ الْفَرِّيسِيِّينَ مِنَ الْجَمْعِ فَقَالُوا لَهُ:</a:t>
            </a:r>
            <a:b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b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«يَا مُعَلِّمُ انْتَهِرْ تَلاَمِيذَكَ</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p>
        </p:txBody>
      </p:sp>
    </p:spTree>
    <p:extLst>
      <p:ext uri="{BB962C8B-B14F-4D97-AF65-F5344CB8AC3E}">
        <p14:creationId xmlns:p14="http://schemas.microsoft.com/office/powerpoint/2010/main" val="20203340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 name="TextBox 4">
            <a:extLst>
              <a:ext uri="{FF2B5EF4-FFF2-40B4-BE49-F238E27FC236}">
                <a16:creationId xmlns:a16="http://schemas.microsoft.com/office/drawing/2014/main" id="{FCB33056-1056-5FF5-42ED-E61A2C4097D1}"/>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لوقا ١٩ : ٤٠</a:t>
            </a:r>
          </a:p>
        </p:txBody>
      </p:sp>
      <p:sp>
        <p:nvSpPr>
          <p:cNvPr id="2" name="Rectangle 1">
            <a:extLst>
              <a:ext uri="{FF2B5EF4-FFF2-40B4-BE49-F238E27FC236}">
                <a16:creationId xmlns:a16="http://schemas.microsoft.com/office/drawing/2014/main" id="{087382AC-CF61-2C30-F561-682AC404410A}"/>
              </a:ext>
            </a:extLst>
          </p:cNvPr>
          <p:cNvSpPr>
            <a:spLocks noChangeArrowheads="1"/>
          </p:cNvSpPr>
          <p:nvPr/>
        </p:nvSpPr>
        <p:spPr bwMode="auto">
          <a:xfrm>
            <a:off x="0" y="4556175"/>
            <a:ext cx="9144000" cy="1261739"/>
          </a:xfrm>
          <a:prstGeom prst="rect">
            <a:avLst/>
          </a:prstGeom>
          <a:noFill/>
        </p:spPr>
        <p:txBody>
          <a:bodyPr wrap="square" lIns="91294" tIns="45648" rIns="91294" bIns="45648">
            <a:spAutoFit/>
          </a:bodyPr>
          <a:lstStyle/>
          <a:p>
            <a:pPr algn="ct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٤٠</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فَأَجَابَ:</a:t>
            </a:r>
            <a:b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b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«أَقُولُ لَكُمْ: إِنَّهُ إِنْ سَكَتَ هَؤُلاَءِ فَالْحِجَارَةُ تَصْرُخُ</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p>
        </p:txBody>
      </p:sp>
    </p:spTree>
    <p:extLst>
      <p:ext uri="{BB962C8B-B14F-4D97-AF65-F5344CB8AC3E}">
        <p14:creationId xmlns:p14="http://schemas.microsoft.com/office/powerpoint/2010/main" val="15030667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 name="TextBox 4">
            <a:extLst>
              <a:ext uri="{FF2B5EF4-FFF2-40B4-BE49-F238E27FC236}">
                <a16:creationId xmlns:a16="http://schemas.microsoft.com/office/drawing/2014/main" id="{116F5B06-3BBF-2A68-6E48-9CB391C17534}"/>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لوقا ١٩ : ٤١</a:t>
            </a:r>
          </a:p>
        </p:txBody>
      </p:sp>
      <p:sp>
        <p:nvSpPr>
          <p:cNvPr id="2" name="Rectangle 1">
            <a:extLst>
              <a:ext uri="{FF2B5EF4-FFF2-40B4-BE49-F238E27FC236}">
                <a16:creationId xmlns:a16="http://schemas.microsoft.com/office/drawing/2014/main" id="{7CBDFAAD-DE61-0429-0678-5D1183F2B956}"/>
              </a:ext>
            </a:extLst>
          </p:cNvPr>
          <p:cNvSpPr>
            <a:spLocks noChangeArrowheads="1"/>
          </p:cNvSpPr>
          <p:nvPr/>
        </p:nvSpPr>
        <p:spPr bwMode="auto">
          <a:xfrm>
            <a:off x="1" y="5600564"/>
            <a:ext cx="9144000" cy="677108"/>
          </a:xfrm>
          <a:prstGeom prst="rect">
            <a:avLst/>
          </a:prstGeom>
          <a:noFill/>
        </p:spPr>
        <p:txBody>
          <a:bodyPr wrap="square" lIns="91294" tIns="45648" rIns="91294" bIns="45648">
            <a:spAutoFit/>
          </a:bodyPr>
          <a:lstStyle/>
          <a:p>
            <a:pPr algn="ct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٤١</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وَفِيمَا هُوَ يَقْتَرِبُ نَظَرَ إِلَى الْمَدِينَةِ وَبَكَى عَلَيْهَا</a:t>
            </a:r>
            <a:endPar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endParaRPr>
          </a:p>
        </p:txBody>
      </p:sp>
    </p:spTree>
    <p:extLst>
      <p:ext uri="{BB962C8B-B14F-4D97-AF65-F5344CB8AC3E}">
        <p14:creationId xmlns:p14="http://schemas.microsoft.com/office/powerpoint/2010/main" val="1048611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1E2C93B3-7649-B6F8-CB19-1AD9BD8E8C98}"/>
              </a:ext>
            </a:extLst>
          </p:cNvPr>
          <p:cNvSpPr/>
          <p:nvPr/>
        </p:nvSpPr>
        <p:spPr bwMode="auto">
          <a:xfrm>
            <a:off x="-76200" y="-76200"/>
            <a:ext cx="9296400" cy="7010400"/>
          </a:xfrm>
          <a:prstGeom prst="rect">
            <a:avLst/>
          </a:prstGeom>
          <a:gradFill flip="none" rotWithShape="1">
            <a:gsLst>
              <a:gs pos="0">
                <a:schemeClr val="accent1">
                  <a:lumMod val="60000"/>
                  <a:lumOff val="4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5894" name="Picture 2"/>
          <p:cNvPicPr>
            <a:picLocks noChangeAspect="1" noChangeArrowheads="1"/>
          </p:cNvPicPr>
          <p:nvPr/>
        </p:nvPicPr>
        <p:blipFill>
          <a:blip r:embed="rId4"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5" name="Title 3"/>
          <p:cNvSpPr>
            <a:spLocks noGrp="1"/>
          </p:cNvSpPr>
          <p:nvPr>
            <p:ph type="title" idx="4294967295"/>
          </p:nvPr>
        </p:nvSpPr>
        <p:spPr>
          <a:xfrm>
            <a:off x="0" y="76200"/>
            <a:ext cx="8458200" cy="609600"/>
          </a:xfrm>
          <a:solidFill>
            <a:srgbClr val="000090"/>
          </a:solidFill>
        </p:spPr>
        <p:txBody>
          <a:bodyPr/>
          <a:lstStyle/>
          <a:p>
            <a:pPr algn="ctr" eaLnBrk="1" hangingPunct="1"/>
            <a:r>
              <a:rPr lang="ar-JO" sz="3600" i="0" dirty="0">
                <a:solidFill>
                  <a:srgbClr val="FFFFFF"/>
                </a:solidFill>
                <a:latin typeface="Arial" panose="020B0604020202020204" pitchFamily="34" charset="0"/>
                <a:cs typeface="Arial" panose="020B0604020202020204" pitchFamily="34" charset="0"/>
              </a:rPr>
              <a:t>فترات عظيمة في حياة المسيح</a:t>
            </a:r>
            <a:endParaRPr lang="en-US" sz="3600" i="0" dirty="0">
              <a:solidFill>
                <a:srgbClr val="FFFFFF"/>
              </a:solidFill>
              <a:latin typeface="Arial" panose="020B0604020202020204" pitchFamily="34" charset="0"/>
              <a:cs typeface="Arial" panose="020B0604020202020204" pitchFamily="34"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65897" name="Group 3"/>
          <p:cNvGrpSpPr>
            <a:grpSpLocks/>
          </p:cNvGrpSpPr>
          <p:nvPr/>
        </p:nvGrpSpPr>
        <p:grpSpPr bwMode="auto">
          <a:xfrm>
            <a:off x="100485" y="5334000"/>
            <a:ext cx="249199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التأكيد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8" name="Group 9"/>
          <p:cNvGrpSpPr>
            <a:grpSpLocks/>
          </p:cNvGrpSpPr>
          <p:nvPr/>
        </p:nvGrpSpPr>
        <p:grpSpPr bwMode="auto">
          <a:xfrm>
            <a:off x="557685" y="4800600"/>
            <a:ext cx="249199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9" name="Group 19"/>
          <p:cNvGrpSpPr>
            <a:grpSpLocks/>
          </p:cNvGrpSpPr>
          <p:nvPr/>
        </p:nvGrpSpPr>
        <p:grpSpPr bwMode="auto">
          <a:xfrm>
            <a:off x="2496065" y="2197443"/>
            <a:ext cx="4053016"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0" name="Group 8"/>
          <p:cNvGrpSpPr>
            <a:grpSpLocks/>
          </p:cNvGrpSpPr>
          <p:nvPr/>
        </p:nvGrpSpPr>
        <p:grpSpPr bwMode="auto">
          <a:xfrm>
            <a:off x="1929285" y="3124200"/>
            <a:ext cx="249199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1" name="Group 20"/>
          <p:cNvGrpSpPr>
            <a:grpSpLocks/>
          </p:cNvGrpSpPr>
          <p:nvPr/>
        </p:nvGrpSpPr>
        <p:grpSpPr bwMode="auto">
          <a:xfrm>
            <a:off x="1014885" y="4267200"/>
            <a:ext cx="249199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2" name="Group 23"/>
          <p:cNvGrpSpPr>
            <a:grpSpLocks/>
          </p:cNvGrpSpPr>
          <p:nvPr/>
        </p:nvGrpSpPr>
        <p:grpSpPr bwMode="auto">
          <a:xfrm>
            <a:off x="1472085" y="3733800"/>
            <a:ext cx="249199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3" name="Group 26"/>
          <p:cNvGrpSpPr>
            <a:grpSpLocks/>
          </p:cNvGrpSpPr>
          <p:nvPr/>
        </p:nvGrpSpPr>
        <p:grpSpPr bwMode="auto">
          <a:xfrm>
            <a:off x="6501285" y="5334000"/>
            <a:ext cx="249199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4" name="Group 29"/>
          <p:cNvGrpSpPr>
            <a:grpSpLocks/>
          </p:cNvGrpSpPr>
          <p:nvPr/>
        </p:nvGrpSpPr>
        <p:grpSpPr bwMode="auto">
          <a:xfrm>
            <a:off x="6044085" y="4800600"/>
            <a:ext cx="2491990" cy="660975"/>
            <a:chOff x="381000" y="5334000"/>
            <a:chExt cx="1828800" cy="660975"/>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8" name="Text Box 11"/>
            <p:cNvSpPr txBox="1">
              <a:spLocks noChangeArrowheads="1"/>
            </p:cNvSpPr>
            <p:nvPr/>
          </p:nvSpPr>
          <p:spPr bwMode="auto">
            <a:xfrm>
              <a:off x="381000" y="5410200"/>
              <a:ext cx="18288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5" name="Group 7"/>
          <p:cNvGrpSpPr>
            <a:grpSpLocks/>
          </p:cNvGrpSpPr>
          <p:nvPr/>
        </p:nvGrpSpPr>
        <p:grpSpPr bwMode="auto">
          <a:xfrm>
            <a:off x="4672485" y="3200400"/>
            <a:ext cx="249199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6" name="Group 34"/>
          <p:cNvGrpSpPr>
            <a:grpSpLocks/>
          </p:cNvGrpSpPr>
          <p:nvPr/>
        </p:nvGrpSpPr>
        <p:grpSpPr bwMode="auto">
          <a:xfrm>
            <a:off x="5586885" y="4267200"/>
            <a:ext cx="249199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7" name="Group 37"/>
          <p:cNvGrpSpPr>
            <a:grpSpLocks/>
          </p:cNvGrpSpPr>
          <p:nvPr/>
        </p:nvGrpSpPr>
        <p:grpSpPr bwMode="auto">
          <a:xfrm>
            <a:off x="5129685" y="3733800"/>
            <a:ext cx="249199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0" name="Text Box 11"/>
            <p:cNvSpPr txBox="1">
              <a:spLocks noChangeArrowheads="1"/>
            </p:cNvSpPr>
            <p:nvPr/>
          </p:nvSpPr>
          <p:spPr bwMode="auto">
            <a:xfrm>
              <a:off x="2667000" y="2419351"/>
              <a:ext cx="3657600" cy="550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أيضاً لم يأت ليُخدم بل ليخدم وليبذل نفسه فدية عن كثيرين (مرقس 10: 45)</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1" name="TextBox 10">
            <a:extLst>
              <a:ext uri="{FF2B5EF4-FFF2-40B4-BE49-F238E27FC236}">
                <a16:creationId xmlns:a16="http://schemas.microsoft.com/office/drawing/2014/main" id="{81817FD2-2547-A515-C2BA-11CA205DA4D5}"/>
              </a:ext>
            </a:extLst>
          </p:cNvPr>
          <p:cNvSpPr txBox="1"/>
          <p:nvPr/>
        </p:nvSpPr>
        <p:spPr>
          <a:xfrm>
            <a:off x="5558564" y="4306947"/>
            <a:ext cx="2550181"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البيري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B94E8B4B-2E40-9A14-ED4A-1AACE301698F}"/>
              </a:ext>
            </a:extLst>
          </p:cNvPr>
          <p:cNvSpPr txBox="1"/>
          <p:nvPr/>
        </p:nvSpPr>
        <p:spPr>
          <a:xfrm>
            <a:off x="994271" y="4306947"/>
            <a:ext cx="248172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البيري المبكر</a:t>
            </a: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33" name="TextBox 32">
            <a:extLst>
              <a:ext uri="{FF2B5EF4-FFF2-40B4-BE49-F238E27FC236}">
                <a16:creationId xmlns:a16="http://schemas.microsoft.com/office/drawing/2014/main" id="{6E137E54-1141-1EA4-D43F-920A7092FF19}"/>
              </a:ext>
            </a:extLst>
          </p:cNvPr>
          <p:cNvSpPr txBox="1"/>
          <p:nvPr/>
        </p:nvSpPr>
        <p:spPr>
          <a:xfrm>
            <a:off x="1515799" y="3774385"/>
            <a:ext cx="2423527"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اليهودي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14821EA3-181D-C146-E19E-44D9350C8FAB}"/>
              </a:ext>
            </a:extLst>
          </p:cNvPr>
          <p:cNvSpPr txBox="1"/>
          <p:nvPr/>
        </p:nvSpPr>
        <p:spPr>
          <a:xfrm>
            <a:off x="5173398" y="3774384"/>
            <a:ext cx="2423529"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اليهودي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1734979A-1D63-53E1-4693-864AC397EEE2}"/>
              </a:ext>
            </a:extLst>
          </p:cNvPr>
          <p:cNvSpPr txBox="1"/>
          <p:nvPr/>
        </p:nvSpPr>
        <p:spPr>
          <a:xfrm>
            <a:off x="1959711" y="3181532"/>
            <a:ext cx="2563875" cy="369332"/>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السامري المتأخر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A3FE3EBB-BF15-6D4F-51E3-5680E9A5613D}"/>
              </a:ext>
            </a:extLst>
          </p:cNvPr>
          <p:cNvSpPr txBox="1"/>
          <p:nvPr/>
        </p:nvSpPr>
        <p:spPr>
          <a:xfrm>
            <a:off x="4989176" y="3245617"/>
            <a:ext cx="182433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السامري المبكر</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04656425"/>
      </p:ext>
    </p:extLst>
  </p:cSld>
  <p:clrMapOvr>
    <a:overrideClrMapping bg1="dk2" tx1="lt1" bg2="dk1" tx2="lt2" accent1="accent1" accent2="accent2" accent3="accent3" accent4="accent4" accent5="accent5" accent6="accent6" hlink="hlink" folHlink="folHlink"/>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57B79583-6AFE-D763-BEF8-E2E8E1ABBC35}"/>
              </a:ext>
            </a:extLst>
          </p:cNvPr>
          <p:cNvSpPr txBox="1"/>
          <p:nvPr/>
        </p:nvSpPr>
        <p:spPr>
          <a:xfrm>
            <a:off x="3563888" y="196911"/>
            <a:ext cx="5400600" cy="707741"/>
          </a:xfrm>
          <a:prstGeom prst="rect">
            <a:avLst/>
          </a:prstGeom>
          <a:noFill/>
        </p:spPr>
        <p:txBody>
          <a:bodyPr wrap="square" lIns="91294" tIns="45648" rIns="91294" bIns="45648">
            <a:spAutoFit/>
          </a:bodyPr>
          <a:lstStyle>
            <a:defPPr>
              <a:defRPr lang="en-US"/>
            </a:defPPr>
            <a:lvl1pPr marR="0" lvl="0" indent="0" algn="ctr" defTabSz="913410" eaLnBrk="0" fontAlgn="base" hangingPunct="0">
              <a:lnSpc>
                <a:spcPct val="100000"/>
              </a:lnSpc>
              <a:spcBef>
                <a:spcPct val="0"/>
              </a:spcBef>
              <a:spcAft>
                <a:spcPct val="0"/>
              </a:spcAft>
              <a:buClrTx/>
              <a:buSzTx/>
              <a:buFontTx/>
              <a:buNone/>
              <a:tabLst/>
              <a:defRPr kumimoji="0" sz="3800" b="1" u="none" strike="noStrike" cap="none" spc="0" normalizeH="0" baseline="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defRPr>
            </a:lvl1pPr>
          </a:lstStyle>
          <a:p>
            <a:pPr algn="r"/>
            <a:r>
              <a:rPr lang="ar-SA"/>
              <a:t>لوقا ١٩ : ٤٢</a:t>
            </a:r>
          </a:p>
        </p:txBody>
      </p:sp>
      <p:sp>
        <p:nvSpPr>
          <p:cNvPr id="2" name="Rectangle 1">
            <a:extLst>
              <a:ext uri="{FF2B5EF4-FFF2-40B4-BE49-F238E27FC236}">
                <a16:creationId xmlns:a16="http://schemas.microsoft.com/office/drawing/2014/main" id="{1614DA2D-4B1C-9AAE-F4DF-EC45A2B0EFD7}"/>
              </a:ext>
            </a:extLst>
          </p:cNvPr>
          <p:cNvSpPr>
            <a:spLocks noChangeArrowheads="1"/>
          </p:cNvSpPr>
          <p:nvPr/>
        </p:nvSpPr>
        <p:spPr bwMode="auto">
          <a:xfrm>
            <a:off x="96982" y="5299433"/>
            <a:ext cx="8866909" cy="1261739"/>
          </a:xfrm>
          <a:prstGeom prst="rect">
            <a:avLst/>
          </a:prstGeom>
          <a:noFill/>
        </p:spPr>
        <p:txBody>
          <a:bodyPr wrap="square" lIns="91294" tIns="45648" rIns="91294" bIns="45648">
            <a:spAutoFit/>
          </a:bodyPr>
          <a:lstStyle/>
          <a:p>
            <a:pPr algn="ct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٤٢</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قَائِلاً: «إِنَّكِ لَوْ عَلِمْتِ أَنْتِ أَيْضاً حَتَّى فِي يَوْمِكِ هَذَا مَا هُوَ لِسَلاَمِكِ. وَلَكِنِ الآنَ قَدْ أُخْفِيَ عَنْ عَيْنَيْكِ</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a:t>
            </a:r>
          </a:p>
        </p:txBody>
      </p:sp>
    </p:spTree>
    <p:extLst>
      <p:ext uri="{BB962C8B-B14F-4D97-AF65-F5344CB8AC3E}">
        <p14:creationId xmlns:p14="http://schemas.microsoft.com/office/powerpoint/2010/main" val="34644742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D286858A-9B57-7E6E-3344-270D676E8DF9}"/>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لوقا ١٩ : ٤٣</a:t>
            </a:r>
          </a:p>
        </p:txBody>
      </p:sp>
      <p:sp>
        <p:nvSpPr>
          <p:cNvPr id="2" name="Rectangle 1">
            <a:extLst>
              <a:ext uri="{FF2B5EF4-FFF2-40B4-BE49-F238E27FC236}">
                <a16:creationId xmlns:a16="http://schemas.microsoft.com/office/drawing/2014/main" id="{71A90004-F6A9-071B-A50E-6B371A51A477}"/>
              </a:ext>
            </a:extLst>
          </p:cNvPr>
          <p:cNvSpPr>
            <a:spLocks noChangeArrowheads="1"/>
          </p:cNvSpPr>
          <p:nvPr/>
        </p:nvSpPr>
        <p:spPr bwMode="auto">
          <a:xfrm>
            <a:off x="1" y="5085500"/>
            <a:ext cx="9143999" cy="1261739"/>
          </a:xfrm>
          <a:prstGeom prst="rect">
            <a:avLst/>
          </a:prstGeom>
          <a:noFill/>
        </p:spPr>
        <p:txBody>
          <a:bodyPr wrap="square" lIns="91294" tIns="45648" rIns="91294" bIns="45648">
            <a:spAutoFit/>
          </a:bodyPr>
          <a:lstStyle/>
          <a:p>
            <a:pPr algn="ct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٤٣</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فَإِنَّهُ سَتَأْتِي أَيَّامٌ وَيُحِيطُ بِكِ أَعْدَاؤُكِ بِمِتْرَسَةٍ وَيُحْدِقُونَ بِكِ وَيُحَاصِرُونَكِ مِنْ كُلِّ جِهَةٍ</a:t>
            </a:r>
            <a:endPar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endParaRPr>
          </a:p>
        </p:txBody>
      </p:sp>
    </p:spTree>
    <p:extLst>
      <p:ext uri="{BB962C8B-B14F-4D97-AF65-F5344CB8AC3E}">
        <p14:creationId xmlns:p14="http://schemas.microsoft.com/office/powerpoint/2010/main" val="41975738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AA7E04E5-B7DB-8FDC-2CC5-367C8FDB753A}"/>
              </a:ext>
            </a:extLst>
          </p:cNvPr>
          <p:cNvSpPr txBox="1"/>
          <p:nvPr/>
        </p:nvSpPr>
        <p:spPr>
          <a:xfrm>
            <a:off x="3563888" y="196911"/>
            <a:ext cx="5400600" cy="707741"/>
          </a:xfrm>
          <a:prstGeom prst="rect">
            <a:avLst/>
          </a:prstGeom>
          <a:noFill/>
        </p:spPr>
        <p:txBody>
          <a:bodyPr wrap="square" lIns="91294" tIns="45648" rIns="91294" bIns="45648">
            <a:spAutoFit/>
          </a:bodyPr>
          <a:lstStyle>
            <a:defPPr>
              <a:defRPr lang="en-US"/>
            </a:defPPr>
            <a:lvl1pPr marR="0" lvl="0" indent="0" algn="ctr" defTabSz="913410" eaLnBrk="0" fontAlgn="base" hangingPunct="0">
              <a:lnSpc>
                <a:spcPct val="100000"/>
              </a:lnSpc>
              <a:spcBef>
                <a:spcPct val="0"/>
              </a:spcBef>
              <a:spcAft>
                <a:spcPct val="0"/>
              </a:spcAft>
              <a:buClrTx/>
              <a:buSzTx/>
              <a:buFontTx/>
              <a:buNone/>
              <a:tabLst/>
              <a:defRPr kumimoji="0" sz="3800" b="1" u="none" strike="noStrike" cap="none" spc="0" normalizeH="0" baseline="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defRPr>
            </a:lvl1pPr>
          </a:lstStyle>
          <a:p>
            <a:pPr algn="r"/>
            <a:r>
              <a:rPr lang="ar-SA"/>
              <a:t>لوقا ١٩ : ٤٤</a:t>
            </a:r>
          </a:p>
        </p:txBody>
      </p:sp>
      <p:sp>
        <p:nvSpPr>
          <p:cNvPr id="2" name="Rectangle 1">
            <a:extLst>
              <a:ext uri="{FF2B5EF4-FFF2-40B4-BE49-F238E27FC236}">
                <a16:creationId xmlns:a16="http://schemas.microsoft.com/office/drawing/2014/main" id="{5C14C04F-1822-F8F0-B780-EEA0C9182198}"/>
              </a:ext>
            </a:extLst>
          </p:cNvPr>
          <p:cNvSpPr>
            <a:spLocks noChangeArrowheads="1"/>
          </p:cNvSpPr>
          <p:nvPr/>
        </p:nvSpPr>
        <p:spPr bwMode="auto">
          <a:xfrm>
            <a:off x="0" y="4919246"/>
            <a:ext cx="9144001" cy="1261739"/>
          </a:xfrm>
          <a:prstGeom prst="rect">
            <a:avLst/>
          </a:prstGeom>
          <a:noFill/>
        </p:spPr>
        <p:txBody>
          <a:bodyPr wrap="square" lIns="91294" tIns="45648" rIns="91294" bIns="45648">
            <a:spAutoFit/>
          </a:bodyPr>
          <a:lstStyle/>
          <a:p>
            <a:pPr algn="ctr" defTabSz="913410" rtl="1" eaLnBrk="0" fontAlgn="base" hangingPunct="0">
              <a:spcBef>
                <a:spcPct val="0"/>
              </a:spcBef>
              <a:spcAft>
                <a:spcPct val="0"/>
              </a:spcAft>
            </a:pP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٤٤</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 </a:t>
            </a:r>
            <a:r>
              <a:rPr lang="ar-SA"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وَيَهْدِمُونَكِ وَبَنِيكِ فِيكِ وَلاَ يَتْرُكُونَ فِيكِ حَجَراً عَلَى حَجَرٍ لأَنَّكِ لَمْ تَعْرِفِي زَمَانَ افْتِقَادِكِ</a:t>
            </a:r>
            <a:r>
              <a:rPr lang="en-US" altLang="en-US" sz="3800" b="1">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a:t>
            </a:r>
          </a:p>
        </p:txBody>
      </p:sp>
    </p:spTree>
    <p:extLst>
      <p:ext uri="{BB962C8B-B14F-4D97-AF65-F5344CB8AC3E}">
        <p14:creationId xmlns:p14="http://schemas.microsoft.com/office/powerpoint/2010/main" val="222928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C3DED820-4F16-8A65-2455-502FF6372B8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278275300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99302242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3" descr="palm sundaycover.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78423" y="-1679215"/>
            <a:ext cx="7772400" cy="1470025"/>
          </a:xfrm>
        </p:spPr>
        <p:txBody>
          <a:bodyPr/>
          <a:lstStyle/>
          <a:p>
            <a:r>
              <a:rPr lang="en-US" dirty="0"/>
              <a:t>Palm Sunday</a:t>
            </a:r>
          </a:p>
        </p:txBody>
      </p:sp>
    </p:spTree>
    <p:extLst>
      <p:ext uri="{BB962C8B-B14F-4D97-AF65-F5344CB8AC3E}">
        <p14:creationId xmlns:p14="http://schemas.microsoft.com/office/powerpoint/2010/main" val="4101847502"/>
      </p:ext>
    </p:extLst>
  </p:cSld>
  <p:clrMapOvr>
    <a:masterClrMapping/>
  </p:clrMapOvr>
  <p:transition spd="slow">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a:xfrm>
            <a:off x="228600" y="-1245512"/>
            <a:ext cx="6858000" cy="914400"/>
          </a:xfrm>
        </p:spPr>
        <p:txBody>
          <a:bodyPr/>
          <a:lstStyle/>
          <a:p>
            <a:r>
              <a:rPr lang="en-US" dirty="0">
                <a:latin typeface="Calibri" charset="0"/>
              </a:rPr>
              <a:t>Palm Sunday</a:t>
            </a:r>
          </a:p>
        </p:txBody>
      </p:sp>
      <p:pic>
        <p:nvPicPr>
          <p:cNvPr id="2" name="Picture 1" descr="Palm Sunday-Palm Branche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845038"/>
            <a:ext cx="4271369" cy="5582383"/>
          </a:xfrm>
          <a:prstGeom prst="rect">
            <a:avLst/>
          </a:prstGeom>
        </p:spPr>
      </p:pic>
      <p:pic>
        <p:nvPicPr>
          <p:cNvPr id="3" name="Picture 2"/>
          <p:cNvPicPr>
            <a:picLocks noChangeAspect="1"/>
          </p:cNvPicPr>
          <p:nvPr/>
        </p:nvPicPr>
        <p:blipFill>
          <a:blip r:embed="rId4" cstate="print"/>
          <a:stretch>
            <a:fillRect/>
          </a:stretch>
        </p:blipFill>
        <p:spPr>
          <a:xfrm>
            <a:off x="3578017" y="2080473"/>
            <a:ext cx="5565983" cy="4116021"/>
          </a:xfrm>
          <a:prstGeom prst="rect">
            <a:avLst/>
          </a:prstGeom>
        </p:spPr>
      </p:pic>
    </p:spTree>
    <p:extLst>
      <p:ext uri="{BB962C8B-B14F-4D97-AF65-F5344CB8AC3E}">
        <p14:creationId xmlns:p14="http://schemas.microsoft.com/office/powerpoint/2010/main" val="4103726174"/>
      </p:ext>
    </p:extLst>
  </p:cSld>
  <p:clrMapOvr>
    <a:masterClrMapping/>
  </p:clrMapOvr>
  <p:transition spd="slow">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0"/>
            <a:ext cx="9144000" cy="6858000"/>
          </a:xfrm>
          <a:prstGeom prst="rect">
            <a:avLst/>
          </a:prstGeom>
        </p:spPr>
      </p:pic>
      <p:pic>
        <p:nvPicPr>
          <p:cNvPr id="4" name="Picture 3"/>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983764" y="5696156"/>
            <a:ext cx="3160236" cy="1161843"/>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6000" dirty="0">
                <a:effectLst>
                  <a:glow rad="127000">
                    <a:schemeClr val="tx1"/>
                  </a:glow>
                </a:effectLst>
                <a:ea typeface="ＭＳ Ｐゴシック" charset="0"/>
              </a:rPr>
              <a:t>الشعانين إلى الصليب</a:t>
            </a:r>
            <a:endParaRPr lang="en-US" sz="6000" dirty="0">
              <a:effectLst>
                <a:glow rad="127000">
                  <a:schemeClr val="tx1"/>
                </a:glow>
              </a:effectLst>
              <a:ea typeface="ＭＳ Ｐゴシック" charset="0"/>
            </a:endParaRPr>
          </a:p>
        </p:txBody>
      </p:sp>
    </p:spTree>
    <p:extLst>
      <p:ext uri="{BB962C8B-B14F-4D97-AF65-F5344CB8AC3E}">
        <p14:creationId xmlns:p14="http://schemas.microsoft.com/office/powerpoint/2010/main" val="393103489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f_triumphant_01.jpg"/>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4" name="Picture 3" descr="sf_triumphant_03.jp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4977" y="38477"/>
            <a:ext cx="9144000" cy="6858000"/>
          </a:xfrm>
          <a:prstGeom prst="rect">
            <a:avLst/>
          </a:prstGeom>
        </p:spPr>
      </p:pic>
      <p:sp>
        <p:nvSpPr>
          <p:cNvPr id="2" name="Title 1"/>
          <p:cNvSpPr>
            <a:spLocks noGrp="1"/>
          </p:cNvSpPr>
          <p:nvPr>
            <p:ph type="ctrTitle"/>
          </p:nvPr>
        </p:nvSpPr>
        <p:spPr>
          <a:xfrm>
            <a:off x="685800" y="500338"/>
            <a:ext cx="7772400" cy="1000676"/>
          </a:xfrm>
          <a:solidFill>
            <a:srgbClr val="800000"/>
          </a:solidFill>
        </p:spPr>
        <p:txBody>
          <a:bodyPr/>
          <a:lstStyle/>
          <a:p>
            <a:r>
              <a:rPr lang="ar-JO" b="1" dirty="0">
                <a:solidFill>
                  <a:schemeClr val="bg1"/>
                </a:solidFill>
                <a:latin typeface="Arial" panose="020B0604020202020204" pitchFamily="34" charset="0"/>
                <a:cs typeface="Arial" panose="020B0604020202020204" pitchFamily="34" charset="0"/>
              </a:rPr>
              <a:t>الدخول الإنتصاري</a:t>
            </a:r>
            <a:endParaRPr lang="en-US" b="1" dirty="0">
              <a:solidFill>
                <a:schemeClr val="bg1"/>
              </a:solidFill>
              <a:latin typeface="Arial" panose="020B0604020202020204" pitchFamily="34" charset="0"/>
              <a:cs typeface="Arial" panose="020B0604020202020204" pitchFamily="34" charset="0"/>
            </a:endParaRPr>
          </a:p>
        </p:txBody>
      </p:sp>
      <p:sp>
        <p:nvSpPr>
          <p:cNvPr id="6" name="Title 1"/>
          <p:cNvSpPr txBox="1">
            <a:spLocks/>
          </p:cNvSpPr>
          <p:nvPr/>
        </p:nvSpPr>
        <p:spPr bwMode="auto">
          <a:xfrm>
            <a:off x="670823" y="1471288"/>
            <a:ext cx="7772400" cy="1000676"/>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متى 21: 9</a:t>
            </a:r>
            <a:endParaRPr kumimoji="0" lang="en-US" sz="44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72831861"/>
      </p:ext>
    </p:extLst>
  </p:cSld>
  <p:clrMapOvr>
    <a:masterClrMapping/>
  </p:clrMapOvr>
  <p:transition spd="slow">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الدخول الإنتصاري</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cstate="print"/>
          <a:stretch>
            <a:fillRect/>
          </a:stretch>
        </p:blipFill>
        <p:spPr>
          <a:xfrm>
            <a:off x="39346" y="0"/>
            <a:ext cx="9172304" cy="4608893"/>
          </a:xfrm>
          <a:prstGeom prst="rect">
            <a:avLst/>
          </a:prstGeom>
        </p:spPr>
      </p:pic>
    </p:spTree>
    <p:extLst>
      <p:ext uri="{BB962C8B-B14F-4D97-AF65-F5344CB8AC3E}">
        <p14:creationId xmlns:p14="http://schemas.microsoft.com/office/powerpoint/2010/main" val="377881671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E5FA24C5-AC56-4D48-B947-6828B1F158F7}"/>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أ. الوصول إلى بيت عنيا</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138</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11: 55-12: 1، 9-11</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بينما كان الناس يجتمعون ويستعدون للفصح يصل المسيح إلى بيت</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عنيا ، كان الكهنة يطلبون قتل كل من يسوع ولعازر مفترضين أن هذا سيحمي إسرائيل من الغزو الروماني إذا أسس المسيح المملكة في ذلك الوقت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215444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sf_triumphant_08.jpg"/>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4977" y="0"/>
            <a:ext cx="9144000" cy="6858000"/>
          </a:xfrm>
          <a:prstGeom prst="rect">
            <a:avLst/>
          </a:prstGeom>
        </p:spPr>
      </p:pic>
      <p:sp>
        <p:nvSpPr>
          <p:cNvPr id="2" name="Title 1"/>
          <p:cNvSpPr>
            <a:spLocks noGrp="1"/>
          </p:cNvSpPr>
          <p:nvPr>
            <p:ph type="ctrTitle"/>
          </p:nvPr>
        </p:nvSpPr>
        <p:spPr>
          <a:xfrm>
            <a:off x="700777" y="190163"/>
            <a:ext cx="7772400" cy="1000676"/>
          </a:xfrm>
          <a:solidFill>
            <a:srgbClr val="800000"/>
          </a:solidFill>
        </p:spPr>
        <p:txBody>
          <a:bodyPr/>
          <a:lstStyle/>
          <a:p>
            <a:r>
              <a:rPr lang="ar-JO" dirty="0">
                <a:solidFill>
                  <a:schemeClr val="bg1"/>
                </a:solidFill>
                <a:latin typeface="Arial" panose="020B0604020202020204" pitchFamily="34" charset="0"/>
                <a:cs typeface="Arial" panose="020B0604020202020204" pitchFamily="34" charset="0"/>
              </a:rPr>
              <a:t>الدخول الإنتصاري</a:t>
            </a:r>
            <a:endParaRPr lang="en-US" dirty="0">
              <a:solidFill>
                <a:schemeClr val="bg1"/>
              </a:solidFill>
              <a:latin typeface="Arial" panose="020B0604020202020204" pitchFamily="34" charset="0"/>
              <a:cs typeface="Arial" panose="020B0604020202020204" pitchFamily="34" charset="0"/>
            </a:endParaRPr>
          </a:p>
        </p:txBody>
      </p:sp>
      <p:sp>
        <p:nvSpPr>
          <p:cNvPr id="6" name="Title 1"/>
          <p:cNvSpPr txBox="1">
            <a:spLocks/>
          </p:cNvSpPr>
          <p:nvPr/>
        </p:nvSpPr>
        <p:spPr bwMode="auto">
          <a:xfrm>
            <a:off x="813698" y="5685870"/>
            <a:ext cx="7772400" cy="1000676"/>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متى 21: 9</a:t>
            </a:r>
            <a:endParaRPr kumimoji="0" lang="en-US" sz="3600" b="0"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26566522-AC8A-0104-1837-C51C1126E145}"/>
              </a:ext>
            </a:extLst>
          </p:cNvPr>
          <p:cNvSpPr txBox="1">
            <a:spLocks/>
          </p:cNvSpPr>
          <p:nvPr/>
        </p:nvSpPr>
        <p:spPr bwMode="auto">
          <a:xfrm>
            <a:off x="485774" y="1771097"/>
            <a:ext cx="8258175" cy="364386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lvl="0">
              <a:defRPr/>
            </a:pPr>
            <a:r>
              <a:rPr lang="en-US" sz="3200" b="1" dirty="0">
                <a:solidFill>
                  <a:srgbClr val="800000"/>
                </a:solidFill>
                <a:latin typeface="Arial" panose="020B0604020202020204" pitchFamily="34" charset="0"/>
                <a:cs typeface="Arial" panose="020B0604020202020204" pitchFamily="34" charset="0"/>
              </a:rPr>
              <a:t> </a:t>
            </a:r>
            <a:r>
              <a:rPr lang="ar-JO" sz="3200" b="1" dirty="0">
                <a:solidFill>
                  <a:srgbClr val="800000"/>
                </a:solidFill>
                <a:latin typeface="Arial" panose="020B0604020202020204" pitchFamily="34" charset="0"/>
                <a:cs typeface="Arial" panose="020B0604020202020204" pitchFamily="34" charset="0"/>
              </a:rPr>
              <a:t> كان يسوع في وسط الموكب </a:t>
            </a:r>
          </a:p>
          <a:p>
            <a:pPr lvl="0">
              <a:defRPr/>
            </a:pPr>
            <a:r>
              <a:rPr lang="ar-JO" sz="3200" b="1" dirty="0">
                <a:solidFill>
                  <a:srgbClr val="800000"/>
                </a:solidFill>
                <a:latin typeface="Arial" panose="020B0604020202020204" pitchFamily="34" charset="0"/>
                <a:cs typeface="Arial" panose="020B0604020202020204" pitchFamily="34" charset="0"/>
              </a:rPr>
              <a:t>والجموع الذين تقدموا والذين تبعوا </a:t>
            </a:r>
          </a:p>
          <a:p>
            <a:pPr lvl="0">
              <a:defRPr/>
            </a:pPr>
            <a:r>
              <a:rPr lang="ar-JO" sz="3200" b="1" dirty="0">
                <a:solidFill>
                  <a:srgbClr val="800000"/>
                </a:solidFill>
                <a:latin typeface="Arial" panose="020B0604020202020204" pitchFamily="34" charset="0"/>
                <a:cs typeface="Arial" panose="020B0604020202020204" pitchFamily="34" charset="0"/>
              </a:rPr>
              <a:t>كانوا يصرخون قائلين </a:t>
            </a:r>
          </a:p>
          <a:p>
            <a:pPr lvl="0">
              <a:defRPr/>
            </a:pPr>
            <a:r>
              <a:rPr lang="ar-JO" sz="3200" b="1" dirty="0">
                <a:solidFill>
                  <a:srgbClr val="800000"/>
                </a:solidFill>
                <a:latin typeface="Arial" panose="020B0604020202020204" pitchFamily="34" charset="0"/>
                <a:cs typeface="Arial" panose="020B0604020202020204" pitchFamily="34" charset="0"/>
              </a:rPr>
              <a:t>أوصنا لابن داود </a:t>
            </a:r>
          </a:p>
          <a:p>
            <a:pPr lvl="0">
              <a:defRPr/>
            </a:pPr>
            <a:r>
              <a:rPr lang="ar-JO" sz="3200" b="1" dirty="0">
                <a:solidFill>
                  <a:srgbClr val="800000"/>
                </a:solidFill>
                <a:latin typeface="Arial" panose="020B0604020202020204" pitchFamily="34" charset="0"/>
                <a:cs typeface="Arial" panose="020B0604020202020204" pitchFamily="34" charset="0"/>
              </a:rPr>
              <a:t>مبارك الآتي باسم الرب </a:t>
            </a:r>
          </a:p>
          <a:p>
            <a:pPr lvl="0">
              <a:defRPr/>
            </a:pPr>
            <a:r>
              <a:rPr lang="ar-JO" sz="3200" b="1" dirty="0">
                <a:solidFill>
                  <a:srgbClr val="800000"/>
                </a:solidFill>
                <a:latin typeface="Arial" panose="020B0604020202020204" pitchFamily="34" charset="0"/>
                <a:cs typeface="Arial" panose="020B0604020202020204" pitchFamily="34" charset="0"/>
              </a:rPr>
              <a:t>أوصنا في الأعالي</a:t>
            </a:r>
            <a:endParaRPr lang="en-US" sz="3200" b="1" dirty="0">
              <a:solidFill>
                <a:srgbClr val="8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2512874"/>
      </p:ext>
    </p:extLst>
  </p:cSld>
  <p:clrMapOvr>
    <a:masterClrMapping/>
  </p:clrMapOvr>
  <p:transition spd="slow">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7" name="Picture 2"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7091" name="Picture 3" descr="Ascens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92713" y="0"/>
            <a:ext cx="3951287"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Rectangle 4"/>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20" name="Text Box 5"/>
          <p:cNvSpPr txBox="1">
            <a:spLocks noChangeArrowheads="1"/>
          </p:cNvSpPr>
          <p:nvPr/>
        </p:nvSpPr>
        <p:spPr bwMode="auto">
          <a:xfrm>
            <a:off x="8382000" y="76200"/>
            <a:ext cx="64633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66"/>
                </a:solidFill>
                <a:effectLst/>
                <a:uLnTx/>
                <a:uFillTx/>
                <a:latin typeface="Traditional Arabic" panose="02020603050405020304" pitchFamily="18" charset="-78"/>
                <a:ea typeface="ＭＳ Ｐゴシック" charset="0"/>
                <a:cs typeface="Traditional Arabic" panose="02020603050405020304" pitchFamily="18" charset="-78"/>
              </a:rPr>
              <a:t>656</a:t>
            </a:r>
            <a:endParaRPr kumimoji="0" lang="en-US" sz="2400" b="0" i="0" u="none" strike="noStrike" kern="1200" cap="none" spc="0" normalizeH="0" baseline="0" noProof="0" dirty="0">
              <a:ln>
                <a:noFill/>
              </a:ln>
              <a:solidFill>
                <a:srgbClr val="000066"/>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094" name="AutoShape 6"/>
          <p:cNvSpPr>
            <a:spLocks noChangeArrowheads="1"/>
          </p:cNvSpPr>
          <p:nvPr/>
        </p:nvSpPr>
        <p:spPr bwMode="auto">
          <a:xfrm rot="-6964770">
            <a:off x="6629400" y="5105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095" name="AutoShape 7"/>
          <p:cNvSpPr>
            <a:spLocks noChangeArrowheads="1"/>
          </p:cNvSpPr>
          <p:nvPr/>
        </p:nvSpPr>
        <p:spPr bwMode="auto">
          <a:xfrm rot="-6964770">
            <a:off x="6324600" y="42672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096" name="AutoShape 8"/>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pic>
        <p:nvPicPr>
          <p:cNvPr id="217097" name="Picture 9" descr="j023794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200400"/>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098" name="AutoShape 10"/>
          <p:cNvSpPr>
            <a:spLocks noChangeArrowheads="1"/>
          </p:cNvSpPr>
          <p:nvPr/>
        </p:nvSpPr>
        <p:spPr bwMode="auto">
          <a:xfrm rot="1822741">
            <a:off x="4191000" y="2438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pic>
        <p:nvPicPr>
          <p:cNvPr id="217099" name="Picture 11" descr="j017846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953000" y="2133600"/>
            <a:ext cx="31242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7100" name="Picture 12" descr="j020209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334000" y="152400"/>
            <a:ext cx="1855788"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3"/>
          <p:cNvGrpSpPr>
            <a:grpSpLocks/>
          </p:cNvGrpSpPr>
          <p:nvPr/>
        </p:nvGrpSpPr>
        <p:grpSpPr bwMode="auto">
          <a:xfrm>
            <a:off x="2057400" y="0"/>
            <a:ext cx="1835150" cy="4038600"/>
            <a:chOff x="2302" y="1440"/>
            <a:chExt cx="1156" cy="2544"/>
          </a:xfrm>
        </p:grpSpPr>
        <p:pic>
          <p:nvPicPr>
            <p:cNvPr id="162846" name="Picture 14" descr="j0182550"/>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302" y="1440"/>
              <a:ext cx="1156" cy="1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2847" name="Picture 15" descr="j0285300"/>
            <p:cNvPicPr>
              <a:picLocks noChangeAspect="1" noChangeArrowheads="1" noCrop="1"/>
            </p:cNvPicPr>
            <p:nvPr/>
          </p:nvPicPr>
          <p:blipFill>
            <a:blip r:embed="rId9">
              <a:extLst>
                <a:ext uri="{28A0092B-C50C-407E-A947-70E740481C1C}">
                  <a14:useLocalDpi xmlns:a14="http://schemas.microsoft.com/office/drawing/2010/main"/>
                </a:ext>
              </a:extLst>
            </a:blip>
            <a:srcRect/>
            <a:stretch>
              <a:fillRect/>
            </a:stretch>
          </p:blipFill>
          <p:spPr bwMode="auto">
            <a:xfrm>
              <a:off x="2304" y="2832"/>
              <a:ext cx="1152" cy="1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17104" name="AutoShape 16"/>
          <p:cNvSpPr>
            <a:spLocks noChangeArrowheads="1"/>
          </p:cNvSpPr>
          <p:nvPr/>
        </p:nvSpPr>
        <p:spPr bwMode="auto">
          <a:xfrm rot="-5400000">
            <a:off x="5867400" y="2895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105" name="AutoShape 17"/>
          <p:cNvSpPr>
            <a:spLocks noChangeArrowheads="1"/>
          </p:cNvSpPr>
          <p:nvPr/>
        </p:nvSpPr>
        <p:spPr bwMode="auto">
          <a:xfrm rot="1101064">
            <a:off x="5029200" y="3657600"/>
            <a:ext cx="1905000" cy="685800"/>
          </a:xfrm>
          <a:prstGeom prst="leftRightArrow">
            <a:avLst>
              <a:gd name="adj1" fmla="val 50000"/>
              <a:gd name="adj2" fmla="val 55556"/>
            </a:avLst>
          </a:prstGeom>
          <a:solidFill>
            <a:srgbClr val="FF66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nvGrpSpPr>
          <p:cNvPr id="3" name="Group 18"/>
          <p:cNvGrpSpPr>
            <a:grpSpLocks/>
          </p:cNvGrpSpPr>
          <p:nvPr/>
        </p:nvGrpSpPr>
        <p:grpSpPr bwMode="auto">
          <a:xfrm>
            <a:off x="76200" y="4038600"/>
            <a:ext cx="4683133" cy="838200"/>
            <a:chOff x="48" y="2544"/>
            <a:chExt cx="2950" cy="528"/>
          </a:xfrm>
        </p:grpSpPr>
        <p:sp>
          <p:nvSpPr>
            <p:cNvPr id="140316" name="AutoShape 19"/>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5" name="Text Box 20"/>
            <p:cNvSpPr txBox="1">
              <a:spLocks noChangeArrowheads="1"/>
            </p:cNvSpPr>
            <p:nvPr/>
          </p:nvSpPr>
          <p:spPr bwMode="auto">
            <a:xfrm>
              <a:off x="576" y="2693"/>
              <a:ext cx="2422"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حزقيال ٨: ٤, ٩: ٣,١٠: ٤, ١٠: ١٨-١٩, ١١: ٢٣</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nvGrpSpPr>
          <p:cNvPr id="4" name="Group 21"/>
          <p:cNvGrpSpPr>
            <a:grpSpLocks/>
          </p:cNvGrpSpPr>
          <p:nvPr/>
        </p:nvGrpSpPr>
        <p:grpSpPr bwMode="auto">
          <a:xfrm>
            <a:off x="76200" y="4953000"/>
            <a:ext cx="3273428" cy="838200"/>
            <a:chOff x="48" y="3120"/>
            <a:chExt cx="2062" cy="528"/>
          </a:xfrm>
        </p:grpSpPr>
        <p:sp>
          <p:nvSpPr>
            <p:cNvPr id="140314" name="AutoShape 22"/>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3" name="Text Box 23"/>
            <p:cNvSpPr txBox="1">
              <a:spLocks noChangeArrowheads="1"/>
            </p:cNvSpPr>
            <p:nvPr/>
          </p:nvSpPr>
          <p:spPr bwMode="auto">
            <a:xfrm>
              <a:off x="576" y="3268"/>
              <a:ext cx="1534"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لو١٩: ٣٧، أعمال الرسل ١:  ١٠</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nvGrpSpPr>
          <p:cNvPr id="5" name="Group 24"/>
          <p:cNvGrpSpPr>
            <a:grpSpLocks/>
          </p:cNvGrpSpPr>
          <p:nvPr/>
        </p:nvGrpSpPr>
        <p:grpSpPr bwMode="auto">
          <a:xfrm>
            <a:off x="76200" y="5867400"/>
            <a:ext cx="4635503" cy="838200"/>
            <a:chOff x="48" y="3696"/>
            <a:chExt cx="2920" cy="528"/>
          </a:xfrm>
        </p:grpSpPr>
        <p:sp>
          <p:nvSpPr>
            <p:cNvPr id="140312" name="AutoShape 25"/>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62841" name="Text Box 26"/>
            <p:cNvSpPr txBox="1">
              <a:spLocks noChangeArrowheads="1"/>
            </p:cNvSpPr>
            <p:nvPr/>
          </p:nvSpPr>
          <p:spPr bwMode="auto">
            <a:xfrm>
              <a:off x="576" y="3844"/>
              <a:ext cx="2392" cy="2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rPr>
                <a:t>أعمال الرسل ١: ١١، زكريَّا ١٤: ٤، حزقيال ٤٣: ١-٥</a:t>
              </a:r>
              <a:endParaRPr kumimoji="0" lang="en-US" sz="1800" b="1" i="0" u="none" strike="noStrike" kern="1200" cap="none" spc="0" normalizeH="0" baseline="0" noProof="0" dirty="0">
                <a:ln>
                  <a:noFill/>
                </a:ln>
                <a:solidFill>
                  <a:srgbClr val="FFFFCC"/>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sp>
        <p:nvSpPr>
          <p:cNvPr id="217115" name="AutoShape 27"/>
          <p:cNvSpPr>
            <a:spLocks noChangeArrowheads="1"/>
          </p:cNvSpPr>
          <p:nvPr/>
        </p:nvSpPr>
        <p:spPr bwMode="auto">
          <a:xfrm rot="-8655613">
            <a:off x="4191000" y="2819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pic>
        <p:nvPicPr>
          <p:cNvPr id="217116" name="Picture 28" descr="j0212783"/>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762000" y="914400"/>
            <a:ext cx="1933575" cy="163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7117" name="Picture 29" descr="j0195630"/>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2133600" y="152400"/>
            <a:ext cx="1355725" cy="182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118" name="AutoShape 30"/>
          <p:cNvSpPr>
            <a:spLocks noChangeArrowheads="1"/>
          </p:cNvSpPr>
          <p:nvPr/>
        </p:nvSpPr>
        <p:spPr bwMode="auto">
          <a:xfrm rot="1578731">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17119" name="AutoShape 31"/>
          <p:cNvSpPr>
            <a:spLocks noChangeArrowheads="1"/>
          </p:cNvSpPr>
          <p:nvPr/>
        </p:nvSpPr>
        <p:spPr bwMode="auto">
          <a:xfrm rot="5357320">
            <a:off x="5486400" y="26670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58743" name="Rectangle 32"/>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ar-JO" sz="3200" dirty="0">
                <a:latin typeface="Traditional Arabic" panose="02020603050405020304" pitchFamily="18" charset="-78"/>
                <a:ea typeface="ＭＳ Ｐゴシック" charset="0"/>
                <a:cs typeface="Traditional Arabic" panose="02020603050405020304" pitchFamily="18" charset="-78"/>
              </a:rPr>
              <a:t>الروح القدس يغادر ويرجع</a:t>
            </a:r>
            <a:endParaRPr lang="en-US" sz="3200" dirty="0">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3830830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xit" presetSubtype="10" fill="hold" nodeType="clickEffect">
                                  <p:stCondLst>
                                    <p:cond delay="0"/>
                                  </p:stCondLst>
                                  <p:childTnLst>
                                    <p:anim calcmode="lin" valueType="num">
                                      <p:cBhvr>
                                        <p:cTn id="15" dur="500"/>
                                        <p:tgtEl>
                                          <p:spTgt spid="2"/>
                                        </p:tgtEl>
                                        <p:attrNameLst>
                                          <p:attrName>ppt_w</p:attrName>
                                        </p:attrNameLst>
                                      </p:cBhvr>
                                      <p:tavLst>
                                        <p:tav tm="0">
                                          <p:val>
                                            <p:strVal val="ppt_w"/>
                                          </p:val>
                                        </p:tav>
                                        <p:tav tm="100000">
                                          <p:val>
                                            <p:fltVal val="0"/>
                                          </p:val>
                                        </p:tav>
                                      </p:tavLst>
                                    </p:anim>
                                    <p:anim calcmode="lin" valueType="num">
                                      <p:cBhvr>
                                        <p:cTn id="16" dur="500"/>
                                        <p:tgtEl>
                                          <p:spTgt spid="2"/>
                                        </p:tgtEl>
                                        <p:attrNameLst>
                                          <p:attrName>ppt_h</p:attrName>
                                        </p:attrNameLst>
                                      </p:cBhvr>
                                      <p:tavLst>
                                        <p:tav tm="0">
                                          <p:val>
                                            <p:strVal val="ppt_h"/>
                                          </p:val>
                                        </p:tav>
                                        <p:tav tm="100000">
                                          <p:val>
                                            <p:strVal val="ppt_h"/>
                                          </p:val>
                                        </p:tav>
                                      </p:tavLst>
                                    </p:anim>
                                    <p:set>
                                      <p:cBhvr>
                                        <p:cTn id="17" dur="1" fill="hold">
                                          <p:stCondLst>
                                            <p:cond delay="499"/>
                                          </p:stCondLst>
                                        </p:cTn>
                                        <p:tgtEl>
                                          <p:spTgt spid="2"/>
                                        </p:tgtEl>
                                        <p:attrNameLst>
                                          <p:attrName>style.visibility</p:attrName>
                                        </p:attrNameLst>
                                      </p:cBhvr>
                                      <p:to>
                                        <p:strVal val="hidden"/>
                                      </p:to>
                                    </p:set>
                                  </p:childTnLst>
                                </p:cTn>
                              </p:par>
                            </p:childTnLst>
                          </p:cTn>
                        </p:par>
                        <p:par>
                          <p:cTn id="18" fill="hold" nodeType="afterGroup">
                            <p:stCondLst>
                              <p:cond delay="500"/>
                            </p:stCondLst>
                            <p:childTnLst>
                              <p:par>
                                <p:cTn id="19" presetID="22" presetClass="entr" presetSubtype="8" fill="hold" nodeType="afterEffect">
                                  <p:stCondLst>
                                    <p:cond delay="0"/>
                                  </p:stCondLst>
                                  <p:childTnLst>
                                    <p:set>
                                      <p:cBhvr>
                                        <p:cTn id="20" dur="1" fill="hold">
                                          <p:stCondLst>
                                            <p:cond delay="0"/>
                                          </p:stCondLst>
                                        </p:cTn>
                                        <p:tgtEl>
                                          <p:spTgt spid="217098"/>
                                        </p:tgtEl>
                                        <p:attrNameLst>
                                          <p:attrName>style.visibility</p:attrName>
                                        </p:attrNameLst>
                                      </p:cBhvr>
                                      <p:to>
                                        <p:strVal val="visible"/>
                                      </p:to>
                                    </p:set>
                                    <p:animEffect transition="in" filter="wipe(left)">
                                      <p:cBhvr>
                                        <p:cTn id="21" dur="500"/>
                                        <p:tgtEl>
                                          <p:spTgt spid="21709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nodeType="clickEffect">
                                  <p:stCondLst>
                                    <p:cond delay="0"/>
                                  </p:stCondLst>
                                  <p:childTnLst>
                                    <p:animEffect transition="out" filter="fade">
                                      <p:cBhvr>
                                        <p:cTn id="25" dur="500"/>
                                        <p:tgtEl>
                                          <p:spTgt spid="217098"/>
                                        </p:tgtEl>
                                      </p:cBhvr>
                                    </p:animEffect>
                                    <p:set>
                                      <p:cBhvr>
                                        <p:cTn id="26" dur="1" fill="hold">
                                          <p:stCondLst>
                                            <p:cond delay="499"/>
                                          </p:stCondLst>
                                        </p:cTn>
                                        <p:tgtEl>
                                          <p:spTgt spid="217098"/>
                                        </p:tgtEl>
                                        <p:attrNameLst>
                                          <p:attrName>style.visibility</p:attrName>
                                        </p:attrNameLst>
                                      </p:cBhvr>
                                      <p:to>
                                        <p:strVal val="hidden"/>
                                      </p:to>
                                    </p:set>
                                  </p:childTnLst>
                                </p:cTn>
                              </p:par>
                            </p:childTnLst>
                          </p:cTn>
                        </p:par>
                        <p:par>
                          <p:cTn id="27" fill="hold" nodeType="afterGroup">
                            <p:stCondLst>
                              <p:cond delay="500"/>
                            </p:stCondLst>
                            <p:childTnLst>
                              <p:par>
                                <p:cTn id="28" presetID="9" presetClass="entr" presetSubtype="0" fill="hold" nodeType="afterEffect">
                                  <p:stCondLst>
                                    <p:cond delay="0"/>
                                  </p:stCondLst>
                                  <p:childTnLst>
                                    <p:set>
                                      <p:cBhvr>
                                        <p:cTn id="29" dur="1" fill="hold">
                                          <p:stCondLst>
                                            <p:cond delay="0"/>
                                          </p:stCondLst>
                                        </p:cTn>
                                        <p:tgtEl>
                                          <p:spTgt spid="217099"/>
                                        </p:tgtEl>
                                        <p:attrNameLst>
                                          <p:attrName>style.visibility</p:attrName>
                                        </p:attrNameLst>
                                      </p:cBhvr>
                                      <p:to>
                                        <p:strVal val="visible"/>
                                      </p:to>
                                    </p:set>
                                    <p:animEffect transition="in" filter="dissolve">
                                      <p:cBhvr>
                                        <p:cTn id="30" dur="500"/>
                                        <p:tgtEl>
                                          <p:spTgt spid="21709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xit" presetSubtype="0" fill="hold" nodeType="clickEffect">
                                  <p:stCondLst>
                                    <p:cond delay="0"/>
                                  </p:stCondLst>
                                  <p:childTnLst>
                                    <p:animEffect transition="out" filter="fade">
                                      <p:cBhvr>
                                        <p:cTn id="34" dur="500"/>
                                        <p:tgtEl>
                                          <p:spTgt spid="217099"/>
                                        </p:tgtEl>
                                      </p:cBhvr>
                                    </p:animEffect>
                                    <p:set>
                                      <p:cBhvr>
                                        <p:cTn id="35" dur="1" fill="hold">
                                          <p:stCondLst>
                                            <p:cond delay="499"/>
                                          </p:stCondLst>
                                        </p:cTn>
                                        <p:tgtEl>
                                          <p:spTgt spid="217099"/>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499"/>
                                          </p:stCondLst>
                                        </p:cTn>
                                        <p:tgtEl>
                                          <p:spTgt spid="4"/>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4" fill="hold" nodeType="clickEffect">
                                  <p:stCondLst>
                                    <p:cond delay="0"/>
                                  </p:stCondLst>
                                  <p:childTnLst>
                                    <p:set>
                                      <p:cBhvr>
                                        <p:cTn id="43" dur="1" fill="hold">
                                          <p:stCondLst>
                                            <p:cond delay="0"/>
                                          </p:stCondLst>
                                        </p:cTn>
                                        <p:tgtEl>
                                          <p:spTgt spid="217094"/>
                                        </p:tgtEl>
                                        <p:attrNameLst>
                                          <p:attrName>style.visibility</p:attrName>
                                        </p:attrNameLst>
                                      </p:cBhvr>
                                      <p:to>
                                        <p:strVal val="visible"/>
                                      </p:to>
                                    </p:set>
                                    <p:animEffect transition="in" filter="wipe(down)">
                                      <p:cBhvr>
                                        <p:cTn id="44" dur="500"/>
                                        <p:tgtEl>
                                          <p:spTgt spid="21709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nodeType="clickEffect">
                                  <p:stCondLst>
                                    <p:cond delay="0"/>
                                  </p:stCondLst>
                                  <p:childTnLst>
                                    <p:animEffect transition="out" filter="fade">
                                      <p:cBhvr>
                                        <p:cTn id="48" dur="500"/>
                                        <p:tgtEl>
                                          <p:spTgt spid="217094"/>
                                        </p:tgtEl>
                                      </p:cBhvr>
                                    </p:animEffect>
                                    <p:set>
                                      <p:cBhvr>
                                        <p:cTn id="49" dur="1" fill="hold">
                                          <p:stCondLst>
                                            <p:cond delay="499"/>
                                          </p:stCondLst>
                                        </p:cTn>
                                        <p:tgtEl>
                                          <p:spTgt spid="217094"/>
                                        </p:tgtEl>
                                        <p:attrNameLst>
                                          <p:attrName>style.visibility</p:attrName>
                                        </p:attrNameLst>
                                      </p:cBhvr>
                                      <p:to>
                                        <p:strVal val="hidden"/>
                                      </p:to>
                                    </p:set>
                                  </p:childTnLst>
                                </p:cTn>
                              </p:par>
                            </p:childTnLst>
                          </p:cTn>
                        </p:par>
                        <p:par>
                          <p:cTn id="50" fill="hold" nodeType="afterGroup">
                            <p:stCondLst>
                              <p:cond delay="500"/>
                            </p:stCondLst>
                            <p:childTnLst>
                              <p:par>
                                <p:cTn id="51" presetID="22" presetClass="entr" presetSubtype="4" fill="hold" nodeType="afterEffect">
                                  <p:stCondLst>
                                    <p:cond delay="0"/>
                                  </p:stCondLst>
                                  <p:childTnLst>
                                    <p:set>
                                      <p:cBhvr>
                                        <p:cTn id="52" dur="1" fill="hold">
                                          <p:stCondLst>
                                            <p:cond delay="0"/>
                                          </p:stCondLst>
                                        </p:cTn>
                                        <p:tgtEl>
                                          <p:spTgt spid="217095"/>
                                        </p:tgtEl>
                                        <p:attrNameLst>
                                          <p:attrName>style.visibility</p:attrName>
                                        </p:attrNameLst>
                                      </p:cBhvr>
                                      <p:to>
                                        <p:strVal val="visible"/>
                                      </p:to>
                                    </p:set>
                                    <p:animEffect transition="in" filter="wipe(down)">
                                      <p:cBhvr>
                                        <p:cTn id="53" dur="500"/>
                                        <p:tgtEl>
                                          <p:spTgt spid="21709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nodeType="clickEffect">
                                  <p:stCondLst>
                                    <p:cond delay="0"/>
                                  </p:stCondLst>
                                  <p:childTnLst>
                                    <p:animEffect transition="out" filter="fade">
                                      <p:cBhvr>
                                        <p:cTn id="57" dur="500"/>
                                        <p:tgtEl>
                                          <p:spTgt spid="217095"/>
                                        </p:tgtEl>
                                      </p:cBhvr>
                                    </p:animEffect>
                                    <p:set>
                                      <p:cBhvr>
                                        <p:cTn id="58" dur="1" fill="hold">
                                          <p:stCondLst>
                                            <p:cond delay="499"/>
                                          </p:stCondLst>
                                        </p:cTn>
                                        <p:tgtEl>
                                          <p:spTgt spid="217095"/>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21709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xit" presetSubtype="0" fill="hold" nodeType="clickEffect">
                                  <p:stCondLst>
                                    <p:cond delay="0"/>
                                  </p:stCondLst>
                                  <p:childTnLst>
                                    <p:animEffect transition="out" filter="fade">
                                      <p:cBhvr>
                                        <p:cTn id="66" dur="500"/>
                                        <p:tgtEl>
                                          <p:spTgt spid="217097"/>
                                        </p:tgtEl>
                                      </p:cBhvr>
                                    </p:animEffect>
                                    <p:set>
                                      <p:cBhvr>
                                        <p:cTn id="67" dur="1" fill="hold">
                                          <p:stCondLst>
                                            <p:cond delay="499"/>
                                          </p:stCondLst>
                                        </p:cTn>
                                        <p:tgtEl>
                                          <p:spTgt spid="217097"/>
                                        </p:tgtEl>
                                        <p:attrNameLst>
                                          <p:attrName>style.visibility</p:attrName>
                                        </p:attrNameLst>
                                      </p:cBhvr>
                                      <p:to>
                                        <p:strVal val="hidden"/>
                                      </p:to>
                                    </p:set>
                                  </p:childTnLst>
                                </p:cTn>
                              </p:par>
                            </p:childTnLst>
                          </p:cTn>
                        </p:par>
                        <p:par>
                          <p:cTn id="68" fill="hold" nodeType="afterGroup">
                            <p:stCondLst>
                              <p:cond delay="500"/>
                            </p:stCondLst>
                            <p:childTnLst>
                              <p:par>
                                <p:cTn id="69" presetID="22" presetClass="entr" presetSubtype="2" fill="hold" nodeType="afterEffect">
                                  <p:stCondLst>
                                    <p:cond delay="0"/>
                                  </p:stCondLst>
                                  <p:childTnLst>
                                    <p:set>
                                      <p:cBhvr>
                                        <p:cTn id="70" dur="1" fill="hold">
                                          <p:stCondLst>
                                            <p:cond delay="0"/>
                                          </p:stCondLst>
                                        </p:cTn>
                                        <p:tgtEl>
                                          <p:spTgt spid="217096"/>
                                        </p:tgtEl>
                                        <p:attrNameLst>
                                          <p:attrName>style.visibility</p:attrName>
                                        </p:attrNameLst>
                                      </p:cBhvr>
                                      <p:to>
                                        <p:strVal val="visible"/>
                                      </p:to>
                                    </p:set>
                                    <p:animEffect transition="in" filter="wipe(right)">
                                      <p:cBhvr>
                                        <p:cTn id="71" dur="500"/>
                                        <p:tgtEl>
                                          <p:spTgt spid="21709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xit" presetSubtype="0" fill="hold" nodeType="clickEffect">
                                  <p:stCondLst>
                                    <p:cond delay="0"/>
                                  </p:stCondLst>
                                  <p:childTnLst>
                                    <p:animEffect transition="out" filter="fade">
                                      <p:cBhvr>
                                        <p:cTn id="75" dur="500"/>
                                        <p:tgtEl>
                                          <p:spTgt spid="217096"/>
                                        </p:tgtEl>
                                      </p:cBhvr>
                                    </p:animEffect>
                                    <p:set>
                                      <p:cBhvr>
                                        <p:cTn id="76" dur="1" fill="hold">
                                          <p:stCondLst>
                                            <p:cond delay="499"/>
                                          </p:stCondLst>
                                        </p:cTn>
                                        <p:tgtEl>
                                          <p:spTgt spid="217096"/>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217116"/>
                                        </p:tgtEl>
                                        <p:attrNameLst>
                                          <p:attrName>style.visibility</p:attrName>
                                        </p:attrNameLst>
                                      </p:cBhvr>
                                      <p:to>
                                        <p:strVal val="visible"/>
                                      </p:to>
                                    </p:set>
                                    <p:animEffect transition="in" filter="dissolve">
                                      <p:cBhvr>
                                        <p:cTn id="81" dur="500"/>
                                        <p:tgtEl>
                                          <p:spTgt spid="217116"/>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10" presetClass="exit" presetSubtype="0" fill="hold" nodeType="clickEffect">
                                  <p:stCondLst>
                                    <p:cond delay="0"/>
                                  </p:stCondLst>
                                  <p:childTnLst>
                                    <p:animEffect transition="out" filter="fade">
                                      <p:cBhvr>
                                        <p:cTn id="85" dur="500"/>
                                        <p:tgtEl>
                                          <p:spTgt spid="217116"/>
                                        </p:tgtEl>
                                      </p:cBhvr>
                                    </p:animEffect>
                                    <p:set>
                                      <p:cBhvr>
                                        <p:cTn id="86" dur="1" fill="hold">
                                          <p:stCondLst>
                                            <p:cond delay="499"/>
                                          </p:stCondLst>
                                        </p:cTn>
                                        <p:tgtEl>
                                          <p:spTgt spid="217116"/>
                                        </p:tgtEl>
                                        <p:attrNameLst>
                                          <p:attrName>style.visibility</p:attrName>
                                        </p:attrNameLst>
                                      </p:cBhvr>
                                      <p:to>
                                        <p:strVal val="hidden"/>
                                      </p:to>
                                    </p:set>
                                  </p:childTnLst>
                                </p:cTn>
                              </p:par>
                            </p:childTnLst>
                          </p:cTn>
                        </p:par>
                        <p:par>
                          <p:cTn id="87" fill="hold" nodeType="afterGroup">
                            <p:stCondLst>
                              <p:cond delay="500"/>
                            </p:stCondLst>
                            <p:childTnLst>
                              <p:par>
                                <p:cTn id="88" presetID="9" presetClass="entr" presetSubtype="0" fill="hold" nodeType="afterEffect">
                                  <p:stCondLst>
                                    <p:cond delay="0"/>
                                  </p:stCondLst>
                                  <p:childTnLst>
                                    <p:set>
                                      <p:cBhvr>
                                        <p:cTn id="89" dur="1" fill="hold">
                                          <p:stCondLst>
                                            <p:cond delay="0"/>
                                          </p:stCondLst>
                                        </p:cTn>
                                        <p:tgtEl>
                                          <p:spTgt spid="217117"/>
                                        </p:tgtEl>
                                        <p:attrNameLst>
                                          <p:attrName>style.visibility</p:attrName>
                                        </p:attrNameLst>
                                      </p:cBhvr>
                                      <p:to>
                                        <p:strVal val="visible"/>
                                      </p:to>
                                    </p:set>
                                    <p:animEffect transition="in" filter="dissolve">
                                      <p:cBhvr>
                                        <p:cTn id="90" dur="500"/>
                                        <p:tgtEl>
                                          <p:spTgt spid="217117"/>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0" presetClass="exit" presetSubtype="0" fill="hold" nodeType="clickEffect">
                                  <p:stCondLst>
                                    <p:cond delay="0"/>
                                  </p:stCondLst>
                                  <p:childTnLst>
                                    <p:animEffect transition="out" filter="fade">
                                      <p:cBhvr>
                                        <p:cTn id="94" dur="500"/>
                                        <p:tgtEl>
                                          <p:spTgt spid="217117"/>
                                        </p:tgtEl>
                                      </p:cBhvr>
                                    </p:animEffect>
                                    <p:set>
                                      <p:cBhvr>
                                        <p:cTn id="95" dur="1" fill="hold">
                                          <p:stCondLst>
                                            <p:cond delay="499"/>
                                          </p:stCondLst>
                                        </p:cTn>
                                        <p:tgtEl>
                                          <p:spTgt spid="217117"/>
                                        </p:tgtEl>
                                        <p:attrNameLst>
                                          <p:attrName>style.visibility</p:attrName>
                                        </p:attrNameLst>
                                      </p:cBhvr>
                                      <p:to>
                                        <p:strVal val="hidden"/>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nodeType="clickEffect">
                                  <p:stCondLst>
                                    <p:cond delay="0"/>
                                  </p:stCondLst>
                                  <p:childTnLst>
                                    <p:set>
                                      <p:cBhvr>
                                        <p:cTn id="99" dur="1" fill="hold">
                                          <p:stCondLst>
                                            <p:cond delay="0"/>
                                          </p:stCondLst>
                                        </p:cTn>
                                        <p:tgtEl>
                                          <p:spTgt spid="217118"/>
                                        </p:tgtEl>
                                        <p:attrNameLst>
                                          <p:attrName>style.visibility</p:attrName>
                                        </p:attrNameLst>
                                      </p:cBhvr>
                                      <p:to>
                                        <p:strVal val="visible"/>
                                      </p:to>
                                    </p:set>
                                    <p:animEffect transition="in" filter="wipe(down)">
                                      <p:cBhvr>
                                        <p:cTn id="100" dur="500"/>
                                        <p:tgtEl>
                                          <p:spTgt spid="217118"/>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0" presetClass="exit" presetSubtype="0" fill="hold" nodeType="clickEffect">
                                  <p:stCondLst>
                                    <p:cond delay="0"/>
                                  </p:stCondLst>
                                  <p:childTnLst>
                                    <p:animEffect transition="out" filter="fade">
                                      <p:cBhvr>
                                        <p:cTn id="104" dur="500"/>
                                        <p:tgtEl>
                                          <p:spTgt spid="217118"/>
                                        </p:tgtEl>
                                      </p:cBhvr>
                                    </p:animEffect>
                                    <p:set>
                                      <p:cBhvr>
                                        <p:cTn id="105" dur="1" fill="hold">
                                          <p:stCondLst>
                                            <p:cond delay="499"/>
                                          </p:stCondLst>
                                        </p:cTn>
                                        <p:tgtEl>
                                          <p:spTgt spid="217118"/>
                                        </p:tgtEl>
                                        <p:attrNameLst>
                                          <p:attrName>style.visibility</p:attrName>
                                        </p:attrNameLst>
                                      </p:cBhvr>
                                      <p:to>
                                        <p:strVal val="hidden"/>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 presetClass="entr" presetSubtype="5" fill="hold" nodeType="clickEffect">
                                  <p:stCondLst>
                                    <p:cond delay="0"/>
                                  </p:stCondLst>
                                  <p:childTnLst>
                                    <p:set>
                                      <p:cBhvr>
                                        <p:cTn id="109" dur="1" fill="hold">
                                          <p:stCondLst>
                                            <p:cond delay="0"/>
                                          </p:stCondLst>
                                        </p:cTn>
                                        <p:tgtEl>
                                          <p:spTgt spid="217091"/>
                                        </p:tgtEl>
                                        <p:attrNameLst>
                                          <p:attrName>style.visibility</p:attrName>
                                        </p:attrNameLst>
                                      </p:cBhvr>
                                      <p:to>
                                        <p:strVal val="visible"/>
                                      </p:to>
                                    </p:set>
                                    <p:animEffect transition="in" filter="checkerboard(down)">
                                      <p:cBhvr>
                                        <p:cTn id="110" dur="500"/>
                                        <p:tgtEl>
                                          <p:spTgt spid="217091"/>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xit" presetSubtype="0" fill="hold" nodeType="clickEffect">
                                  <p:stCondLst>
                                    <p:cond delay="0"/>
                                  </p:stCondLst>
                                  <p:childTnLst>
                                    <p:set>
                                      <p:cBhvr>
                                        <p:cTn id="114" dur="1" fill="hold">
                                          <p:stCondLst>
                                            <p:cond delay="499"/>
                                          </p:stCondLst>
                                        </p:cTn>
                                        <p:tgtEl>
                                          <p:spTgt spid="217091"/>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nodeType="clickEffect">
                                  <p:stCondLst>
                                    <p:cond delay="0"/>
                                  </p:stCondLst>
                                  <p:childTnLst>
                                    <p:set>
                                      <p:cBhvr>
                                        <p:cTn id="118" dur="1" fill="hold">
                                          <p:stCondLst>
                                            <p:cond delay="0"/>
                                          </p:stCondLst>
                                        </p:cTn>
                                        <p:tgtEl>
                                          <p:spTgt spid="217104"/>
                                        </p:tgtEl>
                                        <p:attrNameLst>
                                          <p:attrName>style.visibility</p:attrName>
                                        </p:attrNameLst>
                                      </p:cBhvr>
                                      <p:to>
                                        <p:strVal val="visible"/>
                                      </p:to>
                                    </p:set>
                                    <p:animEffect transition="in" filter="wipe(down)">
                                      <p:cBhvr>
                                        <p:cTn id="119" dur="500"/>
                                        <p:tgtEl>
                                          <p:spTgt spid="217104"/>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0" presetClass="exit" presetSubtype="0" fill="hold" nodeType="clickEffect">
                                  <p:stCondLst>
                                    <p:cond delay="0"/>
                                  </p:stCondLst>
                                  <p:childTnLst>
                                    <p:animEffect transition="out" filter="fade">
                                      <p:cBhvr>
                                        <p:cTn id="123" dur="500"/>
                                        <p:tgtEl>
                                          <p:spTgt spid="217104"/>
                                        </p:tgtEl>
                                      </p:cBhvr>
                                    </p:animEffect>
                                    <p:set>
                                      <p:cBhvr>
                                        <p:cTn id="124" dur="1" fill="hold">
                                          <p:stCondLst>
                                            <p:cond delay="499"/>
                                          </p:stCondLst>
                                        </p:cTn>
                                        <p:tgtEl>
                                          <p:spTgt spid="217104"/>
                                        </p:tgtEl>
                                        <p:attrNameLst>
                                          <p:attrName>style.visibility</p:attrName>
                                        </p:attrNameLst>
                                      </p:cBhvr>
                                      <p:to>
                                        <p:strVal val="hidden"/>
                                      </p:to>
                                    </p:set>
                                  </p:childTnLst>
                                </p:cTn>
                              </p:par>
                            </p:childTnLst>
                          </p:cTn>
                        </p:par>
                        <p:par>
                          <p:cTn id="125" fill="hold" nodeType="afterGroup">
                            <p:stCondLst>
                              <p:cond delay="500"/>
                            </p:stCondLst>
                            <p:childTnLst>
                              <p:par>
                                <p:cTn id="126" presetID="9" presetClass="entr" presetSubtype="0" fill="hold" nodeType="afterEffect">
                                  <p:stCondLst>
                                    <p:cond delay="0"/>
                                  </p:stCondLst>
                                  <p:childTnLst>
                                    <p:set>
                                      <p:cBhvr>
                                        <p:cTn id="127" dur="1" fill="hold">
                                          <p:stCondLst>
                                            <p:cond delay="0"/>
                                          </p:stCondLst>
                                        </p:cTn>
                                        <p:tgtEl>
                                          <p:spTgt spid="217100"/>
                                        </p:tgtEl>
                                        <p:attrNameLst>
                                          <p:attrName>style.visibility</p:attrName>
                                        </p:attrNameLst>
                                      </p:cBhvr>
                                      <p:to>
                                        <p:strVal val="visible"/>
                                      </p:to>
                                    </p:set>
                                    <p:animEffect transition="in" filter="dissolve">
                                      <p:cBhvr>
                                        <p:cTn id="128" dur="500"/>
                                        <p:tgtEl>
                                          <p:spTgt spid="217100"/>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0" presetClass="exit" presetSubtype="0" fill="hold" nodeType="clickEffect">
                                  <p:stCondLst>
                                    <p:cond delay="0"/>
                                  </p:stCondLst>
                                  <p:childTnLst>
                                    <p:animEffect transition="out" filter="fade">
                                      <p:cBhvr>
                                        <p:cTn id="132" dur="500"/>
                                        <p:tgtEl>
                                          <p:spTgt spid="217100"/>
                                        </p:tgtEl>
                                      </p:cBhvr>
                                    </p:animEffect>
                                    <p:set>
                                      <p:cBhvr>
                                        <p:cTn id="133" dur="1" fill="hold">
                                          <p:stCondLst>
                                            <p:cond delay="499"/>
                                          </p:stCondLst>
                                        </p:cTn>
                                        <p:tgtEl>
                                          <p:spTgt spid="217100"/>
                                        </p:tgtEl>
                                        <p:attrNameLst>
                                          <p:attrName>style.visibility</p:attrName>
                                        </p:attrNameLst>
                                      </p:cBhvr>
                                      <p:to>
                                        <p:strVal val="hidden"/>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 presetClass="entr" presetSubtype="0" fill="hold" nodeType="clickEffect">
                                  <p:stCondLst>
                                    <p:cond delay="0"/>
                                  </p:stCondLst>
                                  <p:childTnLst>
                                    <p:set>
                                      <p:cBhvr>
                                        <p:cTn id="137" dur="1" fill="hold">
                                          <p:stCondLst>
                                            <p:cond delay="499"/>
                                          </p:stCondLst>
                                        </p:cTn>
                                        <p:tgtEl>
                                          <p:spTgt spid="5"/>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1" fill="hold" nodeType="clickEffect">
                                  <p:stCondLst>
                                    <p:cond delay="0"/>
                                  </p:stCondLst>
                                  <p:childTnLst>
                                    <p:set>
                                      <p:cBhvr>
                                        <p:cTn id="141" dur="1" fill="hold">
                                          <p:stCondLst>
                                            <p:cond delay="0"/>
                                          </p:stCondLst>
                                        </p:cTn>
                                        <p:tgtEl>
                                          <p:spTgt spid="217119"/>
                                        </p:tgtEl>
                                        <p:attrNameLst>
                                          <p:attrName>style.visibility</p:attrName>
                                        </p:attrNameLst>
                                      </p:cBhvr>
                                      <p:to>
                                        <p:strVal val="visible"/>
                                      </p:to>
                                    </p:set>
                                    <p:animEffect transition="in" filter="wipe(up)">
                                      <p:cBhvr>
                                        <p:cTn id="142" dur="500"/>
                                        <p:tgtEl>
                                          <p:spTgt spid="217119"/>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xit" presetSubtype="0" fill="hold" nodeType="clickEffect">
                                  <p:stCondLst>
                                    <p:cond delay="0"/>
                                  </p:stCondLst>
                                  <p:childTnLst>
                                    <p:set>
                                      <p:cBhvr>
                                        <p:cTn id="146" dur="1" fill="hold">
                                          <p:stCondLst>
                                            <p:cond delay="499"/>
                                          </p:stCondLst>
                                        </p:cTn>
                                        <p:tgtEl>
                                          <p:spTgt spid="21711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0" presetClass="entr" presetSubtype="0" fill="hold" grpId="0" nodeType="clickEffect">
                                  <p:stCondLst>
                                    <p:cond delay="0"/>
                                  </p:stCondLst>
                                  <p:childTnLst>
                                    <p:set>
                                      <p:cBhvr>
                                        <p:cTn id="150" dur="1" fill="hold">
                                          <p:stCondLst>
                                            <p:cond delay="0"/>
                                          </p:stCondLst>
                                        </p:cTn>
                                        <p:tgtEl>
                                          <p:spTgt spid="217105"/>
                                        </p:tgtEl>
                                        <p:attrNameLst>
                                          <p:attrName>style.visibility</p:attrName>
                                        </p:attrNameLst>
                                      </p:cBhvr>
                                      <p:to>
                                        <p:strVal val="visible"/>
                                      </p:to>
                                    </p:set>
                                    <p:animEffect transition="in" filter="wedge">
                                      <p:cBhvr>
                                        <p:cTn id="151" dur="500"/>
                                        <p:tgtEl>
                                          <p:spTgt spid="217105"/>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0" presetClass="exit" presetSubtype="0" fill="hold" grpId="1" nodeType="clickEffect">
                                  <p:stCondLst>
                                    <p:cond delay="0"/>
                                  </p:stCondLst>
                                  <p:childTnLst>
                                    <p:animEffect transition="out" filter="fade">
                                      <p:cBhvr>
                                        <p:cTn id="155" dur="500"/>
                                        <p:tgtEl>
                                          <p:spTgt spid="217105"/>
                                        </p:tgtEl>
                                      </p:cBhvr>
                                    </p:animEffect>
                                    <p:set>
                                      <p:cBhvr>
                                        <p:cTn id="156" dur="1" fill="hold">
                                          <p:stCondLst>
                                            <p:cond delay="499"/>
                                          </p:stCondLst>
                                        </p:cTn>
                                        <p:tgtEl>
                                          <p:spTgt spid="217105"/>
                                        </p:tgtEl>
                                        <p:attrNameLst>
                                          <p:attrName>style.visibility</p:attrName>
                                        </p:attrNameLst>
                                      </p:cBhvr>
                                      <p:to>
                                        <p:strVal val="hidden"/>
                                      </p:to>
                                    </p:se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22" presetClass="entr" presetSubtype="4" fill="hold" nodeType="clickEffect">
                                  <p:stCondLst>
                                    <p:cond delay="0"/>
                                  </p:stCondLst>
                                  <p:childTnLst>
                                    <p:set>
                                      <p:cBhvr>
                                        <p:cTn id="160" dur="1" fill="hold">
                                          <p:stCondLst>
                                            <p:cond delay="0"/>
                                          </p:stCondLst>
                                        </p:cTn>
                                        <p:tgtEl>
                                          <p:spTgt spid="217115"/>
                                        </p:tgtEl>
                                        <p:attrNameLst>
                                          <p:attrName>style.visibility</p:attrName>
                                        </p:attrNameLst>
                                      </p:cBhvr>
                                      <p:to>
                                        <p:strVal val="visible"/>
                                      </p:to>
                                    </p:set>
                                    <p:animEffect transition="in" filter="wipe(down)">
                                      <p:cBhvr>
                                        <p:cTn id="161" dur="500"/>
                                        <p:tgtEl>
                                          <p:spTgt spid="217115"/>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 presetClass="exit" presetSubtype="0" fill="hold" nodeType="clickEffect">
                                  <p:stCondLst>
                                    <p:cond delay="0"/>
                                  </p:stCondLst>
                                  <p:childTnLst>
                                    <p:set>
                                      <p:cBhvr>
                                        <p:cTn id="165" dur="1" fill="hold">
                                          <p:stCondLst>
                                            <p:cond delay="499"/>
                                          </p:stCondLst>
                                        </p:cTn>
                                        <p:tgtEl>
                                          <p:spTgt spid="2171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05" grpId="0" animBg="1"/>
      <p:bldP spid="217105" grpId="1"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الشعانين إلى الشعانين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74213553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cstate="print"/>
          <a:stretch>
            <a:fillRect/>
          </a:stretch>
        </p:blipFill>
        <p:spPr>
          <a:xfrm>
            <a:off x="21341" y="16004"/>
            <a:ext cx="9122659" cy="6841995"/>
          </a:xfrm>
          <a:prstGeom prst="rect">
            <a:avLst/>
          </a:prstGeom>
        </p:spPr>
      </p:pic>
      <p:sp>
        <p:nvSpPr>
          <p:cNvPr id="2" name="Title 1"/>
          <p:cNvSpPr>
            <a:spLocks noGrp="1"/>
          </p:cNvSpPr>
          <p:nvPr>
            <p:ph type="title"/>
          </p:nvPr>
        </p:nvSpPr>
        <p:spPr/>
        <p:txBody>
          <a:bodyPr>
            <a:normAutofit fontScale="90000"/>
          </a:bodyPr>
          <a:lstStyle/>
          <a:p>
            <a:pPr rtl="0" eaLnBrk="1" latinLnBrk="0" hangingPunct="1"/>
            <a:br>
              <a:rPr lang="en-US" sz="6600" kern="12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br>
            <a:r>
              <a:rPr lang="ar-JO"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ما هو الأمر الجيد بخصوص الجمعة العظيمة؟</a:t>
            </a:r>
            <a:endParaRPr lang="en-US" dirty="0"/>
          </a:p>
        </p:txBody>
      </p:sp>
    </p:spTree>
    <p:extLst>
      <p:ext uri="{BB962C8B-B14F-4D97-AF65-F5344CB8AC3E}">
        <p14:creationId xmlns:p14="http://schemas.microsoft.com/office/powerpoint/2010/main" val="105965903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print"/>
          <a:stretch>
            <a:fillRect/>
          </a:stretch>
        </p:blipFill>
        <p:spPr>
          <a:xfrm>
            <a:off x="0" y="1"/>
            <a:ext cx="9144000" cy="6858000"/>
          </a:xfrm>
          <a:prstGeom prst="rect">
            <a:avLst/>
          </a:prstGeom>
        </p:spPr>
      </p:pic>
      <p:sp>
        <p:nvSpPr>
          <p:cNvPr id="2" name="Title 1"/>
          <p:cNvSpPr>
            <a:spLocks noGrp="1"/>
          </p:cNvSpPr>
          <p:nvPr>
            <p:ph type="title"/>
          </p:nvPr>
        </p:nvSpPr>
        <p:spPr>
          <a:xfrm>
            <a:off x="0" y="3560095"/>
            <a:ext cx="9144000" cy="2990001"/>
          </a:xfrm>
        </p:spPr>
        <p:txBody>
          <a:bodyPr>
            <a:normAutofit fontScale="90000"/>
          </a:bodyPr>
          <a:lstStyle/>
          <a:p>
            <a:b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br>
            <a:r>
              <a:rPr lang="ar-JO"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كيف يكون موت المسيح أفضل من أي </a:t>
            </a:r>
            <a:r>
              <a:rPr lang="ar-JO" sz="6600" dirty="0">
                <a:solidFill>
                  <a:srgbClr val="FFFF00"/>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ذبيحة</a:t>
            </a:r>
            <a:r>
              <a:rPr lang="ar-JO"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Arial" panose="020B0604020202020204" pitchFamily="34" charset="0"/>
              </a:rPr>
              <a:t>؟</a:t>
            </a:r>
            <a:endParaRPr lang="en-US" dirty="0"/>
          </a:p>
        </p:txBody>
      </p:sp>
    </p:spTree>
    <p:extLst>
      <p:ext uri="{BB962C8B-B14F-4D97-AF65-F5344CB8AC3E}">
        <p14:creationId xmlns:p14="http://schemas.microsoft.com/office/powerpoint/2010/main" val="127451656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626D0734-2105-415D-A876-02E2755B03E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ت. سلطة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25423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21: 12-13، 18-19، مرقس 11: 12-18، لوقا 19: 45-48</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899934"/>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يلعن المسيح شجرة</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التين ليرمز إلى مراءاة الأمة باعتباره اعترافاً خاطئاً لحمل الثمار لله ويطهر الهيكل مرة ثانية ليُعلِن حقه في الدينونة باعتباره المسيا</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316300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69E1639-DF3B-BDF4-90F7-2EC8DBF015A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76148" cy="6807111"/>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3226657" y="4278916"/>
            <a:ext cx="5808257" cy="923184"/>
          </a:xfrm>
          <a:prstGeom prst="rect">
            <a:avLst/>
          </a:prstGeom>
          <a:noFill/>
        </p:spPr>
        <p:txBody>
          <a:bodyPr wrap="square" lIns="91294" tIns="45648" rIns="91294" bIns="45648">
            <a:spAutoFit/>
          </a:bodyPr>
          <a:lstStyle/>
          <a:p>
            <a:pPr marL="0" marR="0" lvl="0" indent="0" algn="r" defTabSz="913410"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sym typeface="Arial"/>
              </a:rPr>
              <a:t>يسوع يلعن شجرة التين </a:t>
            </a: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24544" y="5263827"/>
            <a:ext cx="5472608" cy="676963"/>
          </a:xfrm>
          <a:prstGeom prst="rect">
            <a:avLst/>
          </a:prstGeom>
          <a:noFill/>
        </p:spPr>
        <p:txBody>
          <a:bodyPr wrap="square" lIns="91294" tIns="45648" rIns="91294" bIns="45648">
            <a:spAutoFit/>
          </a:bodyPr>
          <a:lstStyle/>
          <a:p>
            <a:pPr marL="0" marR="0" lvl="0" indent="0" algn="r" defTabSz="913410"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sym typeface="Arial"/>
              </a:rPr>
              <a:t>مرقس ١١ : ١٢-١٤</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sym typeface="Arial"/>
            </a:endParaRPr>
          </a:p>
        </p:txBody>
      </p:sp>
      <p:pic>
        <p:nvPicPr>
          <p:cNvPr id="2" name="Picture 1">
            <a:extLst>
              <a:ext uri="{FF2B5EF4-FFF2-40B4-BE49-F238E27FC236}">
                <a16:creationId xmlns:a16="http://schemas.microsoft.com/office/drawing/2014/main" id="{0334930D-A2DE-09BE-4F5C-66F2AAB8052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60907" y="110251"/>
            <a:ext cx="2462441" cy="1269975"/>
          </a:xfrm>
          <a:prstGeom prst="rect">
            <a:avLst/>
          </a:prstGeom>
        </p:spPr>
      </p:pic>
    </p:spTree>
    <p:extLst>
      <p:ext uri="{BB962C8B-B14F-4D97-AF65-F5344CB8AC3E}">
        <p14:creationId xmlns:p14="http://schemas.microsoft.com/office/powerpoint/2010/main" val="213325825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35E2A246-D15B-E42C-F87F-DFEB118843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059930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CEED9229-C1AE-B258-B677-895AE5C3F2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127946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56002A93-3FC1-816B-B3BD-B0F68C4045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864344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1030" descr="triumphal-entry-zoo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6" name="Rectangle 1026"/>
          <p:cNvSpPr>
            <a:spLocks noGrp="1" noChangeArrowheads="1"/>
          </p:cNvSpPr>
          <p:nvPr>
            <p:ph type="ctrTitle"/>
          </p:nvPr>
        </p:nvSpPr>
        <p:spPr>
          <a:xfrm>
            <a:off x="4572000" y="0"/>
            <a:ext cx="4572000" cy="762000"/>
          </a:xfrm>
          <a:effectLst>
            <a:outerShdw blurRad="63500" dist="35921" dir="2700000" algn="ctr" rotWithShape="0">
              <a:srgbClr val="000000">
                <a:alpha val="74998"/>
              </a:srgbClr>
            </a:outerShdw>
          </a:effectLst>
        </p:spPr>
        <p:txBody>
          <a:bodyPr/>
          <a:lstStyle/>
          <a:p>
            <a:pPr>
              <a:defRPr/>
            </a:pPr>
            <a:r>
              <a:rPr lang="ar-JO" dirty="0">
                <a:effectLst>
                  <a:outerShdw blurRad="38100" dist="38100" dir="2700000" algn="tl">
                    <a:srgbClr val="000000"/>
                  </a:outerShdw>
                </a:effectLst>
                <a:ea typeface="ＭＳ Ｐゴシック" charset="0"/>
              </a:rPr>
              <a:t>الدخول الإنتصاري</a:t>
            </a:r>
            <a:endParaRPr lang="en-US" dirty="0">
              <a:effectLst>
                <a:outerShdw blurRad="38100" dist="38100" dir="2700000" algn="tl">
                  <a:srgbClr val="000000"/>
                </a:outerShdw>
              </a:effectLst>
              <a:ea typeface="ＭＳ Ｐゴシック" charset="0"/>
            </a:endParaRPr>
          </a:p>
        </p:txBody>
      </p:sp>
      <p:sp>
        <p:nvSpPr>
          <p:cNvPr id="98311" name="Rectangle 1031"/>
          <p:cNvSpPr>
            <a:spLocks noChangeArrowheads="1"/>
          </p:cNvSpPr>
          <p:nvPr/>
        </p:nvSpPr>
        <p:spPr bwMode="auto">
          <a:xfrm>
            <a:off x="215900" y="0"/>
            <a:ext cx="4572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2075" tIns="46038" rIns="92075" bIns="4603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زك ٩: ٩</a:t>
            </a:r>
            <a:endParaRPr kumimoji="0" lang="en-US" sz="44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4"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 y="0"/>
            <a:ext cx="9169400" cy="6858000"/>
          </a:xfrm>
          <a:prstGeom prst="rect">
            <a:avLst/>
          </a:prstGeom>
          <a:noFill/>
          <a:ln w="76200">
            <a:solidFill>
              <a:srgbClr val="FF0000"/>
            </a:solidFill>
            <a:miter lim="800000"/>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pic>
      <p:sp>
        <p:nvSpPr>
          <p:cNvPr id="572418" name="Rectangle 2"/>
          <p:cNvSpPr>
            <a:spLocks noGrp="1" noRot="1" noChangeArrowheads="1"/>
          </p:cNvSpPr>
          <p:nvPr>
            <p:ph type="title"/>
          </p:nvPr>
        </p:nvSpPr>
        <p:spPr>
          <a:xfrm>
            <a:off x="0" y="35"/>
            <a:ext cx="2209800" cy="1173163"/>
          </a:xfrm>
          <a:solidFill>
            <a:schemeClr val="bg2"/>
          </a:solidFill>
        </p:spPr>
        <p:txBody>
          <a:bodyPr/>
          <a:lstStyle/>
          <a:p>
            <a:pPr eaLnBrk="1" hangingPunct="1"/>
            <a:r>
              <a:rPr lang="ar-JO" sz="3600" b="1" dirty="0">
                <a:solidFill>
                  <a:schemeClr val="tx1"/>
                </a:solidFill>
                <a:effectLst/>
                <a:latin typeface="Arial" charset="0"/>
                <a:ea typeface="ＭＳ Ｐゴシック" charset="0"/>
                <a:cs typeface="Arial" charset="0"/>
              </a:rPr>
              <a:t>أسبوع</a:t>
            </a:r>
            <a:br>
              <a:rPr lang="ar-JO" sz="3600" b="1" dirty="0">
                <a:solidFill>
                  <a:schemeClr val="tx1"/>
                </a:solidFill>
                <a:effectLst/>
                <a:latin typeface="Arial" charset="0"/>
                <a:ea typeface="ＭＳ Ｐゴシック" charset="0"/>
                <a:cs typeface="Arial" charset="0"/>
              </a:rPr>
            </a:br>
            <a:r>
              <a:rPr lang="ar-JO" sz="3600" b="1" dirty="0">
                <a:solidFill>
                  <a:schemeClr val="tx1"/>
                </a:solidFill>
                <a:effectLst/>
                <a:latin typeface="Arial" charset="0"/>
                <a:ea typeface="ＭＳ Ｐゴシック" charset="0"/>
                <a:cs typeface="Arial" charset="0"/>
              </a:rPr>
              <a:t>الآلام</a:t>
            </a:r>
            <a:endParaRPr lang="en-US" sz="4000" b="1" dirty="0">
              <a:solidFill>
                <a:schemeClr val="tx1"/>
              </a:solidFill>
              <a:effectLst/>
              <a:latin typeface="Arial" charset="0"/>
              <a:ea typeface="ＭＳ Ｐゴシック" charset="0"/>
              <a:cs typeface="Arial" charset="0"/>
            </a:endParaRPr>
          </a:p>
        </p:txBody>
      </p:sp>
      <p:sp>
        <p:nvSpPr>
          <p:cNvPr id="269317" name="Freeform 5"/>
          <p:cNvSpPr>
            <a:spLocks/>
          </p:cNvSpPr>
          <p:nvPr/>
        </p:nvSpPr>
        <p:spPr bwMode="auto">
          <a:xfrm>
            <a:off x="5791200" y="4646659"/>
            <a:ext cx="1447800" cy="460283"/>
          </a:xfrm>
          <a:custGeom>
            <a:avLst/>
            <a:gdLst>
              <a:gd name="T0" fmla="*/ 2147483647 w 832"/>
              <a:gd name="T1" fmla="*/ 2147483647 h 1600"/>
              <a:gd name="T2" fmla="*/ 2147483647 w 832"/>
              <a:gd name="T3" fmla="*/ 2147483647 h 1600"/>
              <a:gd name="T4" fmla="*/ 2147483647 w 832"/>
              <a:gd name="T5" fmla="*/ 2147483647 h 1600"/>
              <a:gd name="T6" fmla="*/ 2147483647 w 832"/>
              <a:gd name="T7" fmla="*/ 2147483647 h 1600"/>
              <a:gd name="T8" fmla="*/ 2147483647 w 832"/>
              <a:gd name="T9" fmla="*/ 2147483647 h 1600"/>
              <a:gd name="T10" fmla="*/ 2147483647 w 832"/>
              <a:gd name="T11" fmla="*/ 2147483647 h 1600"/>
              <a:gd name="T12" fmla="*/ 2147483647 w 832"/>
              <a:gd name="T13" fmla="*/ 2147483647 h 1600"/>
              <a:gd name="T14" fmla="*/ 2147483647 w 832"/>
              <a:gd name="T15" fmla="*/ 2147483647 h 1600"/>
              <a:gd name="T16" fmla="*/ 2147483647 w 832"/>
              <a:gd name="T17" fmla="*/ 2147483647 h 1600"/>
              <a:gd name="T18" fmla="*/ 2147483647 w 832"/>
              <a:gd name="T19" fmla="*/ 2147483647 h 1600"/>
              <a:gd name="T20" fmla="*/ 2147483647 w 832"/>
              <a:gd name="T21" fmla="*/ 2147483647 h 1600"/>
              <a:gd name="T22" fmla="*/ 2147483647 w 832"/>
              <a:gd name="T23" fmla="*/ 2147483647 h 1600"/>
              <a:gd name="T24" fmla="*/ 2147483647 w 832"/>
              <a:gd name="T25" fmla="*/ 2147483647 h 1600"/>
              <a:gd name="T26" fmla="*/ 0 w 832"/>
              <a:gd name="T27" fmla="*/ 0 h 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32"/>
              <a:gd name="T43" fmla="*/ 0 h 1600"/>
              <a:gd name="T44" fmla="*/ 832 w 832"/>
              <a:gd name="T45" fmla="*/ 1600 h 16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32" h="1600">
                <a:moveTo>
                  <a:pt x="832" y="1600"/>
                </a:moveTo>
                <a:cubicBezTo>
                  <a:pt x="817" y="1556"/>
                  <a:pt x="798" y="1513"/>
                  <a:pt x="753" y="1498"/>
                </a:cubicBezTo>
                <a:cubicBezTo>
                  <a:pt x="704" y="1449"/>
                  <a:pt x="654" y="1402"/>
                  <a:pt x="588" y="1380"/>
                </a:cubicBezTo>
                <a:cubicBezTo>
                  <a:pt x="549" y="1321"/>
                  <a:pt x="508" y="1266"/>
                  <a:pt x="471" y="1208"/>
                </a:cubicBezTo>
                <a:cubicBezTo>
                  <a:pt x="462" y="1168"/>
                  <a:pt x="457" y="1128"/>
                  <a:pt x="447" y="1090"/>
                </a:cubicBezTo>
                <a:cubicBezTo>
                  <a:pt x="428" y="945"/>
                  <a:pt x="425" y="681"/>
                  <a:pt x="361" y="533"/>
                </a:cubicBezTo>
                <a:cubicBezTo>
                  <a:pt x="353" y="515"/>
                  <a:pt x="337" y="503"/>
                  <a:pt x="330" y="486"/>
                </a:cubicBezTo>
                <a:cubicBezTo>
                  <a:pt x="320" y="463"/>
                  <a:pt x="323" y="433"/>
                  <a:pt x="306" y="416"/>
                </a:cubicBezTo>
                <a:cubicBezTo>
                  <a:pt x="287" y="397"/>
                  <a:pt x="264" y="382"/>
                  <a:pt x="251" y="361"/>
                </a:cubicBezTo>
                <a:cubicBezTo>
                  <a:pt x="232" y="332"/>
                  <a:pt x="214" y="303"/>
                  <a:pt x="196" y="274"/>
                </a:cubicBezTo>
                <a:cubicBezTo>
                  <a:pt x="188" y="261"/>
                  <a:pt x="173" y="235"/>
                  <a:pt x="173" y="235"/>
                </a:cubicBezTo>
                <a:cubicBezTo>
                  <a:pt x="161" y="188"/>
                  <a:pt x="135" y="135"/>
                  <a:pt x="94" y="110"/>
                </a:cubicBezTo>
                <a:cubicBezTo>
                  <a:pt x="76" y="82"/>
                  <a:pt x="66" y="65"/>
                  <a:pt x="39" y="47"/>
                </a:cubicBezTo>
                <a:cubicBezTo>
                  <a:pt x="28" y="11"/>
                  <a:pt x="23" y="23"/>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8" name="Freeform 6"/>
          <p:cNvSpPr>
            <a:spLocks/>
          </p:cNvSpPr>
          <p:nvPr/>
        </p:nvSpPr>
        <p:spPr bwMode="auto">
          <a:xfrm>
            <a:off x="3897348" y="2855959"/>
            <a:ext cx="1741487" cy="460283"/>
          </a:xfrm>
          <a:custGeom>
            <a:avLst/>
            <a:gdLst>
              <a:gd name="T0" fmla="*/ 2147483647 w 1145"/>
              <a:gd name="T1" fmla="*/ 2147483647 h 860"/>
              <a:gd name="T2" fmla="*/ 2147483647 w 1145"/>
              <a:gd name="T3" fmla="*/ 2147483647 h 860"/>
              <a:gd name="T4" fmla="*/ 2147483647 w 1145"/>
              <a:gd name="T5" fmla="*/ 2147483647 h 860"/>
              <a:gd name="T6" fmla="*/ 2147483647 w 1145"/>
              <a:gd name="T7" fmla="*/ 2147483647 h 860"/>
              <a:gd name="T8" fmla="*/ 2147483647 w 1145"/>
              <a:gd name="T9" fmla="*/ 2147483647 h 860"/>
              <a:gd name="T10" fmla="*/ 2147483647 w 1145"/>
              <a:gd name="T11" fmla="*/ 2147483647 h 860"/>
              <a:gd name="T12" fmla="*/ 2147483647 w 1145"/>
              <a:gd name="T13" fmla="*/ 2147483647 h 860"/>
              <a:gd name="T14" fmla="*/ 2147483647 w 1145"/>
              <a:gd name="T15" fmla="*/ 2147483647 h 860"/>
              <a:gd name="T16" fmla="*/ 2147483647 w 1145"/>
              <a:gd name="T17" fmla="*/ 2147483647 h 860"/>
              <a:gd name="T18" fmla="*/ 2147483647 w 1145"/>
              <a:gd name="T19" fmla="*/ 2147483647 h 860"/>
              <a:gd name="T20" fmla="*/ 2147483647 w 1145"/>
              <a:gd name="T21" fmla="*/ 2147483647 h 860"/>
              <a:gd name="T22" fmla="*/ 2147483647 w 1145"/>
              <a:gd name="T23" fmla="*/ 2147483647 h 860"/>
              <a:gd name="T24" fmla="*/ 2147483647 w 1145"/>
              <a:gd name="T25" fmla="*/ 2147483647 h 860"/>
              <a:gd name="T26" fmla="*/ 2147483647 w 1145"/>
              <a:gd name="T27" fmla="*/ 2147483647 h 860"/>
              <a:gd name="T28" fmla="*/ 0 w 1145"/>
              <a:gd name="T29" fmla="*/ 0 h 8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45"/>
              <a:gd name="T46" fmla="*/ 0 h 860"/>
              <a:gd name="T47" fmla="*/ 1145 w 1145"/>
              <a:gd name="T48" fmla="*/ 860 h 86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45" h="860">
                <a:moveTo>
                  <a:pt x="1145" y="847"/>
                </a:moveTo>
                <a:cubicBezTo>
                  <a:pt x="1091" y="860"/>
                  <a:pt x="1079" y="833"/>
                  <a:pt x="1027" y="823"/>
                </a:cubicBezTo>
                <a:cubicBezTo>
                  <a:pt x="1011" y="812"/>
                  <a:pt x="993" y="805"/>
                  <a:pt x="980" y="792"/>
                </a:cubicBezTo>
                <a:cubicBezTo>
                  <a:pt x="966" y="778"/>
                  <a:pt x="962" y="758"/>
                  <a:pt x="949" y="745"/>
                </a:cubicBezTo>
                <a:cubicBezTo>
                  <a:pt x="934" y="730"/>
                  <a:pt x="916" y="720"/>
                  <a:pt x="902" y="706"/>
                </a:cubicBezTo>
                <a:cubicBezTo>
                  <a:pt x="888" y="651"/>
                  <a:pt x="848" y="615"/>
                  <a:pt x="816" y="572"/>
                </a:cubicBezTo>
                <a:cubicBezTo>
                  <a:pt x="809" y="563"/>
                  <a:pt x="763" y="490"/>
                  <a:pt x="745" y="470"/>
                </a:cubicBezTo>
                <a:cubicBezTo>
                  <a:pt x="730" y="453"/>
                  <a:pt x="709" y="442"/>
                  <a:pt x="698" y="423"/>
                </a:cubicBezTo>
                <a:cubicBezTo>
                  <a:pt x="657" y="354"/>
                  <a:pt x="617" y="284"/>
                  <a:pt x="573" y="219"/>
                </a:cubicBezTo>
                <a:cubicBezTo>
                  <a:pt x="558" y="198"/>
                  <a:pt x="529" y="140"/>
                  <a:pt x="502" y="125"/>
                </a:cubicBezTo>
                <a:cubicBezTo>
                  <a:pt x="468" y="105"/>
                  <a:pt x="428" y="106"/>
                  <a:pt x="392" y="102"/>
                </a:cubicBezTo>
                <a:cubicBezTo>
                  <a:pt x="366" y="93"/>
                  <a:pt x="337" y="90"/>
                  <a:pt x="314" y="78"/>
                </a:cubicBezTo>
                <a:cubicBezTo>
                  <a:pt x="305" y="73"/>
                  <a:pt x="299" y="63"/>
                  <a:pt x="290" y="62"/>
                </a:cubicBezTo>
                <a:cubicBezTo>
                  <a:pt x="256" y="55"/>
                  <a:pt x="222" y="56"/>
                  <a:pt x="188" y="54"/>
                </a:cubicBezTo>
                <a:cubicBezTo>
                  <a:pt x="125" y="39"/>
                  <a:pt x="65" y="0"/>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9" name="Freeform 7"/>
          <p:cNvSpPr>
            <a:spLocks/>
          </p:cNvSpPr>
          <p:nvPr/>
        </p:nvSpPr>
        <p:spPr bwMode="auto">
          <a:xfrm>
            <a:off x="3884613" y="4037058"/>
            <a:ext cx="3430587"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0" name="Freeform 8"/>
          <p:cNvSpPr>
            <a:spLocks/>
          </p:cNvSpPr>
          <p:nvPr/>
        </p:nvSpPr>
        <p:spPr bwMode="auto">
          <a:xfrm>
            <a:off x="3848100" y="3922759"/>
            <a:ext cx="3390900" cy="460283"/>
          </a:xfrm>
          <a:custGeom>
            <a:avLst/>
            <a:gdLst>
              <a:gd name="T0" fmla="*/ 2147483647 w 2211"/>
              <a:gd name="T1" fmla="*/ 2147483647 h 2510"/>
              <a:gd name="T2" fmla="*/ 2147483647 w 2211"/>
              <a:gd name="T3" fmla="*/ 2147483647 h 2510"/>
              <a:gd name="T4" fmla="*/ 2147483647 w 2211"/>
              <a:gd name="T5" fmla="*/ 2147483647 h 2510"/>
              <a:gd name="T6" fmla="*/ 2147483647 w 2211"/>
              <a:gd name="T7" fmla="*/ 2147483647 h 2510"/>
              <a:gd name="T8" fmla="*/ 2147483647 w 2211"/>
              <a:gd name="T9" fmla="*/ 2147483647 h 2510"/>
              <a:gd name="T10" fmla="*/ 2147483647 w 2211"/>
              <a:gd name="T11" fmla="*/ 2147483647 h 2510"/>
              <a:gd name="T12" fmla="*/ 2147483647 w 2211"/>
              <a:gd name="T13" fmla="*/ 2147483647 h 2510"/>
              <a:gd name="T14" fmla="*/ 2147483647 w 2211"/>
              <a:gd name="T15" fmla="*/ 2147483647 h 2510"/>
              <a:gd name="T16" fmla="*/ 2147483647 w 2211"/>
              <a:gd name="T17" fmla="*/ 2147483647 h 2510"/>
              <a:gd name="T18" fmla="*/ 2147483647 w 2211"/>
              <a:gd name="T19" fmla="*/ 2147483647 h 2510"/>
              <a:gd name="T20" fmla="*/ 2147483647 w 2211"/>
              <a:gd name="T21" fmla="*/ 2147483647 h 2510"/>
              <a:gd name="T22" fmla="*/ 2147483647 w 2211"/>
              <a:gd name="T23" fmla="*/ 2147483647 h 2510"/>
              <a:gd name="T24" fmla="*/ 2147483647 w 2211"/>
              <a:gd name="T25" fmla="*/ 2147483647 h 2510"/>
              <a:gd name="T26" fmla="*/ 2147483647 w 2211"/>
              <a:gd name="T27" fmla="*/ 2147483647 h 2510"/>
              <a:gd name="T28" fmla="*/ 2147483647 w 2211"/>
              <a:gd name="T29" fmla="*/ 2147483647 h 2510"/>
              <a:gd name="T30" fmla="*/ 2147483647 w 2211"/>
              <a:gd name="T31" fmla="*/ 2147483647 h 2510"/>
              <a:gd name="T32" fmla="*/ 2147483647 w 2211"/>
              <a:gd name="T33" fmla="*/ 2147483647 h 2510"/>
              <a:gd name="T34" fmla="*/ 2147483647 w 2211"/>
              <a:gd name="T35" fmla="*/ 2147483647 h 2510"/>
              <a:gd name="T36" fmla="*/ 2147483647 w 2211"/>
              <a:gd name="T37" fmla="*/ 2147483647 h 2510"/>
              <a:gd name="T38" fmla="*/ 2147483647 w 2211"/>
              <a:gd name="T39" fmla="*/ 2147483647 h 2510"/>
              <a:gd name="T40" fmla="*/ 2147483647 w 2211"/>
              <a:gd name="T41" fmla="*/ 2147483647 h 2510"/>
              <a:gd name="T42" fmla="*/ 2147483647 w 2211"/>
              <a:gd name="T43" fmla="*/ 2147483647 h 2510"/>
              <a:gd name="T44" fmla="*/ 2147483647 w 2211"/>
              <a:gd name="T45" fmla="*/ 2147483647 h 2510"/>
              <a:gd name="T46" fmla="*/ 2147483647 w 2211"/>
              <a:gd name="T47" fmla="*/ 2147483647 h 2510"/>
              <a:gd name="T48" fmla="*/ 2147483647 w 2211"/>
              <a:gd name="T49" fmla="*/ 2147483647 h 2510"/>
              <a:gd name="T50" fmla="*/ 2147483647 w 2211"/>
              <a:gd name="T51" fmla="*/ 2147483647 h 2510"/>
              <a:gd name="T52" fmla="*/ 2147483647 w 2211"/>
              <a:gd name="T53" fmla="*/ 2147483647 h 2510"/>
              <a:gd name="T54" fmla="*/ 2147483647 w 2211"/>
              <a:gd name="T55" fmla="*/ 2147483647 h 2510"/>
              <a:gd name="T56" fmla="*/ 2147483647 w 2211"/>
              <a:gd name="T57" fmla="*/ 2147483647 h 2510"/>
              <a:gd name="T58" fmla="*/ 2147483647 w 2211"/>
              <a:gd name="T59" fmla="*/ 2147483647 h 2510"/>
              <a:gd name="T60" fmla="*/ 0 w 2211"/>
              <a:gd name="T61" fmla="*/ 2147483647 h 25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11"/>
              <a:gd name="T94" fmla="*/ 0 h 2510"/>
              <a:gd name="T95" fmla="*/ 2211 w 2211"/>
              <a:gd name="T96" fmla="*/ 2510 h 25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11" h="2510">
                <a:moveTo>
                  <a:pt x="2211" y="2510"/>
                </a:moveTo>
                <a:cubicBezTo>
                  <a:pt x="2177" y="2499"/>
                  <a:pt x="2176" y="2477"/>
                  <a:pt x="2149" y="2456"/>
                </a:cubicBezTo>
                <a:cubicBezTo>
                  <a:pt x="2134" y="2444"/>
                  <a:pt x="2102" y="2424"/>
                  <a:pt x="2102" y="2424"/>
                </a:cubicBezTo>
                <a:cubicBezTo>
                  <a:pt x="2090" y="2407"/>
                  <a:pt x="2073" y="2394"/>
                  <a:pt x="2062" y="2377"/>
                </a:cubicBezTo>
                <a:cubicBezTo>
                  <a:pt x="2057" y="2370"/>
                  <a:pt x="2058" y="2361"/>
                  <a:pt x="2055" y="2354"/>
                </a:cubicBezTo>
                <a:cubicBezTo>
                  <a:pt x="2037" y="2317"/>
                  <a:pt x="2018" y="2279"/>
                  <a:pt x="2000" y="2244"/>
                </a:cubicBezTo>
                <a:cubicBezTo>
                  <a:pt x="1972" y="2190"/>
                  <a:pt x="1949" y="2146"/>
                  <a:pt x="1937" y="2087"/>
                </a:cubicBezTo>
                <a:cubicBezTo>
                  <a:pt x="1926" y="1970"/>
                  <a:pt x="1920" y="1904"/>
                  <a:pt x="1913" y="1773"/>
                </a:cubicBezTo>
                <a:cubicBezTo>
                  <a:pt x="1911" y="1752"/>
                  <a:pt x="1896" y="1648"/>
                  <a:pt x="1890" y="1640"/>
                </a:cubicBezTo>
                <a:cubicBezTo>
                  <a:pt x="1864" y="1606"/>
                  <a:pt x="1844" y="1571"/>
                  <a:pt x="1819" y="1538"/>
                </a:cubicBezTo>
                <a:cubicBezTo>
                  <a:pt x="1812" y="1522"/>
                  <a:pt x="1790" y="1466"/>
                  <a:pt x="1788" y="1452"/>
                </a:cubicBezTo>
                <a:cubicBezTo>
                  <a:pt x="1787" y="1448"/>
                  <a:pt x="1779" y="1398"/>
                  <a:pt x="1772" y="1389"/>
                </a:cubicBezTo>
                <a:cubicBezTo>
                  <a:pt x="1758" y="1371"/>
                  <a:pt x="1725" y="1342"/>
                  <a:pt x="1725" y="1342"/>
                </a:cubicBezTo>
                <a:cubicBezTo>
                  <a:pt x="1709" y="1296"/>
                  <a:pt x="1673" y="1266"/>
                  <a:pt x="1655" y="1224"/>
                </a:cubicBezTo>
                <a:cubicBezTo>
                  <a:pt x="1635" y="1180"/>
                  <a:pt x="1619" y="1135"/>
                  <a:pt x="1600" y="1091"/>
                </a:cubicBezTo>
                <a:cubicBezTo>
                  <a:pt x="1595" y="1080"/>
                  <a:pt x="1591" y="1068"/>
                  <a:pt x="1584" y="1059"/>
                </a:cubicBezTo>
                <a:cubicBezTo>
                  <a:pt x="1570" y="1041"/>
                  <a:pt x="1537" y="1012"/>
                  <a:pt x="1537" y="1012"/>
                </a:cubicBezTo>
                <a:cubicBezTo>
                  <a:pt x="1521" y="966"/>
                  <a:pt x="1489" y="975"/>
                  <a:pt x="1451" y="957"/>
                </a:cubicBezTo>
                <a:cubicBezTo>
                  <a:pt x="1399" y="931"/>
                  <a:pt x="1364" y="884"/>
                  <a:pt x="1317" y="855"/>
                </a:cubicBezTo>
                <a:cubicBezTo>
                  <a:pt x="1295" y="841"/>
                  <a:pt x="1222" y="805"/>
                  <a:pt x="1207" y="785"/>
                </a:cubicBezTo>
                <a:cubicBezTo>
                  <a:pt x="1177" y="745"/>
                  <a:pt x="1130" y="658"/>
                  <a:pt x="1082" y="644"/>
                </a:cubicBezTo>
                <a:cubicBezTo>
                  <a:pt x="1060" y="615"/>
                  <a:pt x="1028" y="595"/>
                  <a:pt x="1011" y="565"/>
                </a:cubicBezTo>
                <a:cubicBezTo>
                  <a:pt x="990" y="529"/>
                  <a:pt x="964" y="484"/>
                  <a:pt x="925" y="471"/>
                </a:cubicBezTo>
                <a:cubicBezTo>
                  <a:pt x="889" y="442"/>
                  <a:pt x="851" y="419"/>
                  <a:pt x="815" y="393"/>
                </a:cubicBezTo>
                <a:cubicBezTo>
                  <a:pt x="801" y="353"/>
                  <a:pt x="784" y="352"/>
                  <a:pt x="753" y="330"/>
                </a:cubicBezTo>
                <a:cubicBezTo>
                  <a:pt x="679" y="276"/>
                  <a:pt x="620" y="187"/>
                  <a:pt x="533" y="157"/>
                </a:cubicBezTo>
                <a:cubicBezTo>
                  <a:pt x="490" y="126"/>
                  <a:pt x="464" y="105"/>
                  <a:pt x="415" y="95"/>
                </a:cubicBezTo>
                <a:cubicBezTo>
                  <a:pt x="399" y="87"/>
                  <a:pt x="384" y="77"/>
                  <a:pt x="368" y="71"/>
                </a:cubicBezTo>
                <a:cubicBezTo>
                  <a:pt x="358" y="66"/>
                  <a:pt x="346" y="67"/>
                  <a:pt x="337" y="63"/>
                </a:cubicBezTo>
                <a:cubicBezTo>
                  <a:pt x="319" y="55"/>
                  <a:pt x="307" y="38"/>
                  <a:pt x="290" y="32"/>
                </a:cubicBezTo>
                <a:cubicBezTo>
                  <a:pt x="208" y="0"/>
                  <a:pt x="79" y="8"/>
                  <a:pt x="0" y="8"/>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1" name="Freeform 9"/>
          <p:cNvSpPr>
            <a:spLocks/>
          </p:cNvSpPr>
          <p:nvPr/>
        </p:nvSpPr>
        <p:spPr bwMode="auto">
          <a:xfrm>
            <a:off x="3897348" y="3009946"/>
            <a:ext cx="1741487" cy="460283"/>
          </a:xfrm>
          <a:custGeom>
            <a:avLst/>
            <a:gdLst>
              <a:gd name="T0" fmla="*/ 0 w 1176"/>
              <a:gd name="T1" fmla="*/ 0 h 816"/>
              <a:gd name="T2" fmla="*/ 2147483647 w 1176"/>
              <a:gd name="T3" fmla="*/ 2147483647 h 816"/>
              <a:gd name="T4" fmla="*/ 2147483647 w 1176"/>
              <a:gd name="T5" fmla="*/ 2147483647 h 816"/>
              <a:gd name="T6" fmla="*/ 2147483647 w 1176"/>
              <a:gd name="T7" fmla="*/ 2147483647 h 816"/>
              <a:gd name="T8" fmla="*/ 2147483647 w 1176"/>
              <a:gd name="T9" fmla="*/ 2147483647 h 816"/>
              <a:gd name="T10" fmla="*/ 2147483647 w 1176"/>
              <a:gd name="T11" fmla="*/ 2147483647 h 816"/>
              <a:gd name="T12" fmla="*/ 2147483647 w 1176"/>
              <a:gd name="T13" fmla="*/ 2147483647 h 816"/>
              <a:gd name="T14" fmla="*/ 2147483647 w 1176"/>
              <a:gd name="T15" fmla="*/ 2147483647 h 816"/>
              <a:gd name="T16" fmla="*/ 2147483647 w 1176"/>
              <a:gd name="T17" fmla="*/ 2147483647 h 816"/>
              <a:gd name="T18" fmla="*/ 2147483647 w 1176"/>
              <a:gd name="T19" fmla="*/ 2147483647 h 816"/>
              <a:gd name="T20" fmla="*/ 2147483647 w 1176"/>
              <a:gd name="T21" fmla="*/ 2147483647 h 816"/>
              <a:gd name="T22" fmla="*/ 2147483647 w 1176"/>
              <a:gd name="T23" fmla="*/ 2147483647 h 816"/>
              <a:gd name="T24" fmla="*/ 2147483647 w 1176"/>
              <a:gd name="T25" fmla="*/ 2147483647 h 816"/>
              <a:gd name="T26" fmla="*/ 2147483647 w 1176"/>
              <a:gd name="T27" fmla="*/ 2147483647 h 816"/>
              <a:gd name="T28" fmla="*/ 2147483647 w 1176"/>
              <a:gd name="T29" fmla="*/ 2147483647 h 816"/>
              <a:gd name="T30" fmla="*/ 2147483647 w 1176"/>
              <a:gd name="T31" fmla="*/ 2147483647 h 816"/>
              <a:gd name="T32" fmla="*/ 2147483647 w 1176"/>
              <a:gd name="T33" fmla="*/ 2147483647 h 816"/>
              <a:gd name="T34" fmla="*/ 2147483647 w 1176"/>
              <a:gd name="T35" fmla="*/ 2147483647 h 816"/>
              <a:gd name="T36" fmla="*/ 2147483647 w 1176"/>
              <a:gd name="T37" fmla="*/ 2147483647 h 816"/>
              <a:gd name="T38" fmla="*/ 2147483647 w 1176"/>
              <a:gd name="T39" fmla="*/ 2147483647 h 816"/>
              <a:gd name="T40" fmla="*/ 2147483647 w 1176"/>
              <a:gd name="T41" fmla="*/ 2147483647 h 8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6"/>
              <a:gd name="T64" fmla="*/ 0 h 816"/>
              <a:gd name="T65" fmla="*/ 1176 w 1176"/>
              <a:gd name="T66" fmla="*/ 816 h 8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6" h="816">
                <a:moveTo>
                  <a:pt x="0" y="0"/>
                </a:moveTo>
                <a:cubicBezTo>
                  <a:pt x="101" y="20"/>
                  <a:pt x="205" y="1"/>
                  <a:pt x="306" y="31"/>
                </a:cubicBezTo>
                <a:cubicBezTo>
                  <a:pt x="343" y="56"/>
                  <a:pt x="390" y="68"/>
                  <a:pt x="424" y="102"/>
                </a:cubicBezTo>
                <a:cubicBezTo>
                  <a:pt x="460" y="138"/>
                  <a:pt x="441" y="128"/>
                  <a:pt x="478" y="141"/>
                </a:cubicBezTo>
                <a:cubicBezTo>
                  <a:pt x="486" y="149"/>
                  <a:pt x="492" y="158"/>
                  <a:pt x="502" y="165"/>
                </a:cubicBezTo>
                <a:cubicBezTo>
                  <a:pt x="508" y="169"/>
                  <a:pt x="519" y="166"/>
                  <a:pt x="525" y="173"/>
                </a:cubicBezTo>
                <a:cubicBezTo>
                  <a:pt x="533" y="183"/>
                  <a:pt x="533" y="200"/>
                  <a:pt x="541" y="212"/>
                </a:cubicBezTo>
                <a:cubicBezTo>
                  <a:pt x="549" y="224"/>
                  <a:pt x="564" y="231"/>
                  <a:pt x="573" y="243"/>
                </a:cubicBezTo>
                <a:cubicBezTo>
                  <a:pt x="587" y="262"/>
                  <a:pt x="592" y="291"/>
                  <a:pt x="612" y="306"/>
                </a:cubicBezTo>
                <a:cubicBezTo>
                  <a:pt x="633" y="321"/>
                  <a:pt x="675" y="353"/>
                  <a:pt x="675" y="353"/>
                </a:cubicBezTo>
                <a:cubicBezTo>
                  <a:pt x="679" y="359"/>
                  <a:pt x="700" y="394"/>
                  <a:pt x="706" y="400"/>
                </a:cubicBezTo>
                <a:cubicBezTo>
                  <a:pt x="725" y="419"/>
                  <a:pt x="755" y="428"/>
                  <a:pt x="776" y="447"/>
                </a:cubicBezTo>
                <a:cubicBezTo>
                  <a:pt x="834" y="498"/>
                  <a:pt x="817" y="504"/>
                  <a:pt x="902" y="533"/>
                </a:cubicBezTo>
                <a:cubicBezTo>
                  <a:pt x="917" y="538"/>
                  <a:pt x="935" y="539"/>
                  <a:pt x="949" y="549"/>
                </a:cubicBezTo>
                <a:cubicBezTo>
                  <a:pt x="964" y="559"/>
                  <a:pt x="996" y="580"/>
                  <a:pt x="996" y="580"/>
                </a:cubicBezTo>
                <a:cubicBezTo>
                  <a:pt x="1006" y="596"/>
                  <a:pt x="1013" y="614"/>
                  <a:pt x="1027" y="628"/>
                </a:cubicBezTo>
                <a:cubicBezTo>
                  <a:pt x="1035" y="635"/>
                  <a:pt x="1044" y="642"/>
                  <a:pt x="1051" y="651"/>
                </a:cubicBezTo>
                <a:cubicBezTo>
                  <a:pt x="1062" y="665"/>
                  <a:pt x="1076" y="680"/>
                  <a:pt x="1082" y="698"/>
                </a:cubicBezTo>
                <a:cubicBezTo>
                  <a:pt x="1084" y="706"/>
                  <a:pt x="1084" y="715"/>
                  <a:pt x="1090" y="722"/>
                </a:cubicBezTo>
                <a:cubicBezTo>
                  <a:pt x="1120" y="761"/>
                  <a:pt x="1128" y="763"/>
                  <a:pt x="1161" y="784"/>
                </a:cubicBezTo>
                <a:cubicBezTo>
                  <a:pt x="1170" y="811"/>
                  <a:pt x="1163" y="801"/>
                  <a:pt x="1176" y="816"/>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2" name="Freeform 10"/>
          <p:cNvSpPr>
            <a:spLocks/>
          </p:cNvSpPr>
          <p:nvPr/>
        </p:nvSpPr>
        <p:spPr bwMode="auto">
          <a:xfrm>
            <a:off x="6019800" y="4799058"/>
            <a:ext cx="1143000" cy="460283"/>
          </a:xfrm>
          <a:custGeom>
            <a:avLst/>
            <a:gdLst>
              <a:gd name="T0" fmla="*/ 0 w 682"/>
              <a:gd name="T1" fmla="*/ 0 h 1310"/>
              <a:gd name="T2" fmla="*/ 2147483647 w 682"/>
              <a:gd name="T3" fmla="*/ 2147483647 h 1310"/>
              <a:gd name="T4" fmla="*/ 2147483647 w 682"/>
              <a:gd name="T5" fmla="*/ 2147483647 h 1310"/>
              <a:gd name="T6" fmla="*/ 2147483647 w 682"/>
              <a:gd name="T7" fmla="*/ 2147483647 h 1310"/>
              <a:gd name="T8" fmla="*/ 2147483647 w 682"/>
              <a:gd name="T9" fmla="*/ 2147483647 h 1310"/>
              <a:gd name="T10" fmla="*/ 2147483647 w 682"/>
              <a:gd name="T11" fmla="*/ 2147483647 h 1310"/>
              <a:gd name="T12" fmla="*/ 2147483647 w 682"/>
              <a:gd name="T13" fmla="*/ 2147483647 h 1310"/>
              <a:gd name="T14" fmla="*/ 2147483647 w 682"/>
              <a:gd name="T15" fmla="*/ 2147483647 h 1310"/>
              <a:gd name="T16" fmla="*/ 2147483647 w 682"/>
              <a:gd name="T17" fmla="*/ 2147483647 h 1310"/>
              <a:gd name="T18" fmla="*/ 2147483647 w 682"/>
              <a:gd name="T19" fmla="*/ 2147483647 h 1310"/>
              <a:gd name="T20" fmla="*/ 2147483647 w 682"/>
              <a:gd name="T21" fmla="*/ 2147483647 h 1310"/>
              <a:gd name="T22" fmla="*/ 2147483647 w 682"/>
              <a:gd name="T23" fmla="*/ 2147483647 h 1310"/>
              <a:gd name="T24" fmla="*/ 2147483647 w 682"/>
              <a:gd name="T25" fmla="*/ 2147483647 h 1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2"/>
              <a:gd name="T40" fmla="*/ 0 h 1310"/>
              <a:gd name="T41" fmla="*/ 682 w 682"/>
              <a:gd name="T42" fmla="*/ 1310 h 1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2" h="1310">
                <a:moveTo>
                  <a:pt x="0" y="0"/>
                </a:moveTo>
                <a:cubicBezTo>
                  <a:pt x="9" y="71"/>
                  <a:pt x="1" y="97"/>
                  <a:pt x="55" y="142"/>
                </a:cubicBezTo>
                <a:cubicBezTo>
                  <a:pt x="80" y="162"/>
                  <a:pt x="93" y="178"/>
                  <a:pt x="125" y="189"/>
                </a:cubicBezTo>
                <a:cubicBezTo>
                  <a:pt x="151" y="240"/>
                  <a:pt x="162" y="296"/>
                  <a:pt x="196" y="345"/>
                </a:cubicBezTo>
                <a:cubicBezTo>
                  <a:pt x="208" y="394"/>
                  <a:pt x="235" y="447"/>
                  <a:pt x="259" y="494"/>
                </a:cubicBezTo>
                <a:cubicBezTo>
                  <a:pt x="267" y="536"/>
                  <a:pt x="278" y="585"/>
                  <a:pt x="306" y="620"/>
                </a:cubicBezTo>
                <a:cubicBezTo>
                  <a:pt x="321" y="640"/>
                  <a:pt x="346" y="653"/>
                  <a:pt x="361" y="675"/>
                </a:cubicBezTo>
                <a:cubicBezTo>
                  <a:pt x="403" y="734"/>
                  <a:pt x="451" y="786"/>
                  <a:pt x="494" y="847"/>
                </a:cubicBezTo>
                <a:cubicBezTo>
                  <a:pt x="515" y="911"/>
                  <a:pt x="532" y="978"/>
                  <a:pt x="549" y="1044"/>
                </a:cubicBezTo>
                <a:cubicBezTo>
                  <a:pt x="554" y="1064"/>
                  <a:pt x="560" y="1103"/>
                  <a:pt x="572" y="1122"/>
                </a:cubicBezTo>
                <a:cubicBezTo>
                  <a:pt x="585" y="1142"/>
                  <a:pt x="605" y="1157"/>
                  <a:pt x="620" y="1177"/>
                </a:cubicBezTo>
                <a:cubicBezTo>
                  <a:pt x="632" y="1215"/>
                  <a:pt x="639" y="1238"/>
                  <a:pt x="659" y="1271"/>
                </a:cubicBezTo>
                <a:cubicBezTo>
                  <a:pt x="666" y="1283"/>
                  <a:pt x="682" y="1310"/>
                  <a:pt x="682" y="1310"/>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3" name="Group 1068"/>
          <p:cNvGrpSpPr>
            <a:grpSpLocks/>
          </p:cNvGrpSpPr>
          <p:nvPr/>
        </p:nvGrpSpPr>
        <p:grpSpPr bwMode="auto">
          <a:xfrm>
            <a:off x="7162800" y="3830011"/>
            <a:ext cx="1981200" cy="536576"/>
            <a:chOff x="4512" y="2316"/>
            <a:chExt cx="1056" cy="260"/>
          </a:xfrm>
        </p:grpSpPr>
        <p:sp>
          <p:nvSpPr>
            <p:cNvPr id="2" name="AutoShape 11"/>
            <p:cNvSpPr>
              <a:spLocks noChangeArrowheads="1"/>
            </p:cNvSpPr>
            <p:nvPr/>
          </p:nvSpPr>
          <p:spPr bwMode="auto">
            <a:xfrm>
              <a:off x="4512" y="2328"/>
              <a:ext cx="1056" cy="248"/>
            </a:xfrm>
            <a:prstGeom prst="roundRect">
              <a:avLst>
                <a:gd name="adj" fmla="val 16667"/>
              </a:avLst>
            </a:prstGeom>
            <a:noFill/>
            <a:ln w="76200">
              <a:solidFill>
                <a:srgbClr val="FF505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505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6" name="Text Box 12"/>
            <p:cNvSpPr txBox="1">
              <a:spLocks noChangeArrowheads="1"/>
            </p:cNvSpPr>
            <p:nvPr/>
          </p:nvSpPr>
          <p:spPr bwMode="auto">
            <a:xfrm>
              <a:off x="4512" y="2316"/>
              <a:ext cx="458" cy="224"/>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5050"/>
                  </a:solidFill>
                  <a:effectLst>
                    <a:outerShdw blurRad="38100" dist="38100" dir="2700000" algn="tl">
                      <a:srgbClr val="000000"/>
                    </a:outerShdw>
                  </a:effectLst>
                  <a:uLnTx/>
                  <a:uFillTx/>
                  <a:latin typeface="Chalkboard" charset="0"/>
                  <a:ea typeface="ＭＳ Ｐゴシック" charset="0"/>
                </a:rPr>
                <a:t>الجمعة</a:t>
              </a:r>
              <a:endParaRPr kumimoji="0" lang="en-US" sz="2400" b="0" i="0" u="none" strike="noStrike" kern="1200" cap="none" spc="0" normalizeH="0" baseline="0" noProof="0" dirty="0">
                <a:ln>
                  <a:noFill/>
                </a:ln>
                <a:solidFill>
                  <a:srgbClr val="FF5050"/>
                </a:solidFill>
                <a:effectLst>
                  <a:outerShdw blurRad="38100" dist="38100" dir="2700000" algn="tl">
                    <a:srgbClr val="000000"/>
                  </a:outerShdw>
                </a:effectLst>
                <a:uLnTx/>
                <a:uFillTx/>
                <a:latin typeface="Chalkboard" charset="0"/>
                <a:ea typeface="ＭＳ Ｐゴシック" charset="0"/>
              </a:endParaRPr>
            </a:p>
          </p:txBody>
        </p:sp>
      </p:grpSp>
      <p:grpSp>
        <p:nvGrpSpPr>
          <p:cNvPr id="4" name="Group 1067"/>
          <p:cNvGrpSpPr>
            <a:grpSpLocks/>
          </p:cNvGrpSpPr>
          <p:nvPr/>
        </p:nvGrpSpPr>
        <p:grpSpPr bwMode="auto">
          <a:xfrm>
            <a:off x="457201" y="4119565"/>
            <a:ext cx="2133600" cy="517525"/>
            <a:chOff x="288" y="2528"/>
            <a:chExt cx="1200" cy="326"/>
          </a:xfrm>
        </p:grpSpPr>
        <p:sp>
          <p:nvSpPr>
            <p:cNvPr id="370732" name="AutoShape 11"/>
            <p:cNvSpPr>
              <a:spLocks noChangeArrowheads="1"/>
            </p:cNvSpPr>
            <p:nvPr/>
          </p:nvSpPr>
          <p:spPr bwMode="auto">
            <a:xfrm>
              <a:off x="288" y="2532"/>
              <a:ext cx="1200" cy="322"/>
            </a:xfrm>
            <a:prstGeom prst="roundRect">
              <a:avLst>
                <a:gd name="adj" fmla="val 16667"/>
              </a:avLst>
            </a:prstGeom>
            <a:noFill/>
            <a:ln w="76200">
              <a:solidFill>
                <a:schemeClr val="bg1">
                  <a:lumMod val="50000"/>
                </a:schemeClr>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7" name="Text Box 12"/>
            <p:cNvSpPr txBox="1">
              <a:spLocks noChangeArrowheads="1"/>
            </p:cNvSpPr>
            <p:nvPr/>
          </p:nvSpPr>
          <p:spPr bwMode="auto">
            <a:xfrm>
              <a:off x="293" y="2528"/>
              <a:ext cx="1051" cy="291"/>
            </a:xfrm>
            <a:prstGeom prst="rect">
              <a:avLst/>
            </a:prstGeom>
            <a:noFill/>
            <a:ln w="9525">
              <a:solidFill>
                <a:schemeClr val="bg1">
                  <a:lumMod val="50000"/>
                </a:schemeClr>
              </a:solid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7F"/>
                  </a:solidFill>
                  <a:effectLst>
                    <a:outerShdw blurRad="38100" dist="38100" dir="2700000" algn="tl">
                      <a:srgbClr val="000000"/>
                    </a:outerShdw>
                  </a:effectLst>
                  <a:uLnTx/>
                  <a:uFillTx/>
                  <a:latin typeface="Chalkboard" charset="0"/>
                  <a:ea typeface="ＭＳ Ｐゴシック" charset="0"/>
                </a:rPr>
                <a:t>الخميس</a:t>
              </a:r>
              <a:endParaRPr kumimoji="0" lang="en-US" sz="2400" b="0" i="0" u="none" strike="noStrike" kern="1200" cap="none" spc="0" normalizeH="0" baseline="0" noProof="0" dirty="0">
                <a:ln>
                  <a:noFill/>
                </a:ln>
                <a:solidFill>
                  <a:srgbClr val="0000FF">
                    <a:lumMod val="50000"/>
                  </a:srgbClr>
                </a:solidFill>
                <a:effectLst>
                  <a:outerShdw blurRad="38100" dist="38100" dir="2700000" algn="tl">
                    <a:srgbClr val="000000"/>
                  </a:outerShdw>
                </a:effectLst>
                <a:uLnTx/>
                <a:uFillTx/>
                <a:latin typeface="Chalkboard" charset="0"/>
                <a:ea typeface="ＭＳ Ｐゴシック" charset="0"/>
              </a:endParaRPr>
            </a:p>
          </p:txBody>
        </p:sp>
      </p:grpSp>
      <p:grpSp>
        <p:nvGrpSpPr>
          <p:cNvPr id="5" name="Group 1064"/>
          <p:cNvGrpSpPr>
            <a:grpSpLocks/>
          </p:cNvGrpSpPr>
          <p:nvPr/>
        </p:nvGrpSpPr>
        <p:grpSpPr bwMode="auto">
          <a:xfrm>
            <a:off x="457200" y="6093036"/>
            <a:ext cx="3962400" cy="543672"/>
            <a:chOff x="384" y="3731"/>
            <a:chExt cx="2352" cy="469"/>
          </a:xfrm>
        </p:grpSpPr>
        <p:sp>
          <p:nvSpPr>
            <p:cNvPr id="572459" name="AutoShape 11"/>
            <p:cNvSpPr>
              <a:spLocks noChangeArrowheads="1"/>
            </p:cNvSpPr>
            <p:nvPr/>
          </p:nvSpPr>
          <p:spPr bwMode="auto">
            <a:xfrm>
              <a:off x="384" y="3759"/>
              <a:ext cx="2352" cy="441"/>
            </a:xfrm>
            <a:prstGeom prst="roundRect">
              <a:avLst>
                <a:gd name="adj" fmla="val 16667"/>
              </a:avLst>
            </a:prstGeom>
            <a:noFill/>
            <a:ln w="76200">
              <a:solidFill>
                <a:srgbClr val="008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sp>
          <p:nvSpPr>
            <p:cNvPr id="40" name="Text Box 12"/>
            <p:cNvSpPr txBox="1">
              <a:spLocks noChangeArrowheads="1"/>
            </p:cNvSpPr>
            <p:nvPr/>
          </p:nvSpPr>
          <p:spPr bwMode="auto">
            <a:xfrm>
              <a:off x="384" y="3731"/>
              <a:ext cx="624" cy="398"/>
            </a:xfrm>
            <a:prstGeom prst="rect">
              <a:avLst/>
            </a:prstGeom>
            <a:noFill/>
            <a:ln w="9525">
              <a:noFill/>
              <a:miter lim="800000"/>
              <a:headEnd/>
              <a:tailEnd/>
            </a:ln>
            <a:effectLst>
              <a:outerShdw dist="35921" dir="2700000" algn="ctr" rotWithShape="0">
                <a:schemeClr val="bg2">
                  <a:alpha val="50000"/>
                </a:schemeClr>
              </a:outerShdw>
            </a:effec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8000"/>
                  </a:solidFill>
                  <a:effectLst>
                    <a:outerShdw blurRad="38100" dist="38100" dir="2700000" algn="tl">
                      <a:srgbClr val="000000"/>
                    </a:outerShdw>
                  </a:effectLst>
                  <a:uLnTx/>
                  <a:uFillTx/>
                  <a:latin typeface="Chalkboard" charset="0"/>
                  <a:ea typeface="ＭＳ Ｐゴシック" charset="0"/>
                </a:rPr>
                <a:t>الأحد</a:t>
              </a:r>
              <a:endParaRPr kumimoji="0" lang="en-US" sz="2400" b="0" i="0" u="none" strike="noStrike" kern="1200" cap="none" spc="0" normalizeH="0" baseline="0" noProof="0" dirty="0">
                <a:ln>
                  <a:noFill/>
                </a:ln>
                <a:solidFill>
                  <a:srgbClr val="008000"/>
                </a:solidFill>
                <a:effectLst>
                  <a:outerShdw blurRad="38100" dist="38100" dir="2700000" algn="tl">
                    <a:srgbClr val="000000"/>
                  </a:outerShdw>
                </a:effectLst>
                <a:uLnTx/>
                <a:uFillTx/>
                <a:latin typeface="Chalkboard" charset="0"/>
                <a:ea typeface="ＭＳ Ｐゴシック" charset="0"/>
              </a:endParaRPr>
            </a:p>
          </p:txBody>
        </p:sp>
      </p:grpSp>
      <p:grpSp>
        <p:nvGrpSpPr>
          <p:cNvPr id="8" name="Group 23"/>
          <p:cNvGrpSpPr>
            <a:grpSpLocks/>
          </p:cNvGrpSpPr>
          <p:nvPr/>
        </p:nvGrpSpPr>
        <p:grpSpPr bwMode="auto">
          <a:xfrm>
            <a:off x="4800634" y="4911729"/>
            <a:ext cx="1752599" cy="525463"/>
            <a:chOff x="3216" y="3094"/>
            <a:chExt cx="1104" cy="331"/>
          </a:xfrm>
        </p:grpSpPr>
        <p:sp>
          <p:nvSpPr>
            <p:cNvPr id="572457" name="AutoShape 15"/>
            <p:cNvSpPr>
              <a:spLocks noChangeArrowheads="1"/>
            </p:cNvSpPr>
            <p:nvPr/>
          </p:nvSpPr>
          <p:spPr bwMode="auto">
            <a:xfrm>
              <a:off x="3216" y="3103"/>
              <a:ext cx="1104" cy="322"/>
            </a:xfrm>
            <a:prstGeom prst="roundRect">
              <a:avLst>
                <a:gd name="adj" fmla="val 16667"/>
              </a:avLst>
            </a:prstGeom>
            <a:noFill/>
            <a:ln w="76200">
              <a:solidFill>
                <a:srgbClr val="80008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28" name="Text Box 16"/>
            <p:cNvSpPr txBox="1">
              <a:spLocks noChangeArrowheads="1"/>
            </p:cNvSpPr>
            <p:nvPr/>
          </p:nvSpPr>
          <p:spPr bwMode="auto">
            <a:xfrm>
              <a:off x="3248" y="3094"/>
              <a:ext cx="434"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800080"/>
                  </a:solidFill>
                  <a:effectLst>
                    <a:outerShdw blurRad="38100" dist="38100" dir="2700000" algn="tl">
                      <a:srgbClr val="000000"/>
                    </a:outerShdw>
                  </a:effectLst>
                  <a:uLnTx/>
                  <a:uFillTx/>
                  <a:latin typeface="Chalkboard" charset="0"/>
                  <a:ea typeface="ＭＳ Ｐゴシック" charset="0"/>
                </a:rPr>
                <a:t>الأحد</a:t>
              </a:r>
              <a:endPar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endParaRPr>
            </a:p>
          </p:txBody>
        </p:sp>
      </p:grpSp>
      <p:grpSp>
        <p:nvGrpSpPr>
          <p:cNvPr id="11" name="Group 21"/>
          <p:cNvGrpSpPr>
            <a:grpSpLocks/>
          </p:cNvGrpSpPr>
          <p:nvPr/>
        </p:nvGrpSpPr>
        <p:grpSpPr bwMode="auto">
          <a:xfrm>
            <a:off x="2362201" y="274639"/>
            <a:ext cx="2438400" cy="511175"/>
            <a:chOff x="1488" y="221"/>
            <a:chExt cx="1536" cy="322"/>
          </a:xfrm>
        </p:grpSpPr>
        <p:sp>
          <p:nvSpPr>
            <p:cNvPr id="572455" name="AutoShape 19"/>
            <p:cNvSpPr>
              <a:spLocks noChangeArrowheads="1"/>
            </p:cNvSpPr>
            <p:nvPr/>
          </p:nvSpPr>
          <p:spPr bwMode="auto">
            <a:xfrm>
              <a:off x="1488" y="221"/>
              <a:ext cx="1536" cy="322"/>
            </a:xfrm>
            <a:prstGeom prst="roundRect">
              <a:avLst>
                <a:gd name="adj" fmla="val 16667"/>
              </a:avLst>
            </a:prstGeom>
            <a:noFill/>
            <a:ln w="76200">
              <a:solidFill>
                <a:srgbClr val="FF0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2" name="Text Box 20"/>
            <p:cNvSpPr txBox="1">
              <a:spLocks noChangeArrowheads="1"/>
            </p:cNvSpPr>
            <p:nvPr/>
          </p:nvSpPr>
          <p:spPr bwMode="auto">
            <a:xfrm>
              <a:off x="1620" y="239"/>
              <a:ext cx="506"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rPr>
                <a:t>الإثنين</a:t>
              </a:r>
              <a:endPar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endParaRPr>
            </a:p>
          </p:txBody>
        </p:sp>
      </p:grpSp>
      <p:grpSp>
        <p:nvGrpSpPr>
          <p:cNvPr id="12" name="Group 27"/>
          <p:cNvGrpSpPr>
            <a:grpSpLocks/>
          </p:cNvGrpSpPr>
          <p:nvPr/>
        </p:nvGrpSpPr>
        <p:grpSpPr bwMode="auto">
          <a:xfrm>
            <a:off x="5334000" y="696948"/>
            <a:ext cx="1905000" cy="511175"/>
            <a:chOff x="3360" y="487"/>
            <a:chExt cx="1200" cy="322"/>
          </a:xfrm>
        </p:grpSpPr>
        <p:sp>
          <p:nvSpPr>
            <p:cNvPr id="572453" name="AutoShape 25"/>
            <p:cNvSpPr>
              <a:spLocks noChangeArrowheads="1"/>
            </p:cNvSpPr>
            <p:nvPr/>
          </p:nvSpPr>
          <p:spPr bwMode="auto">
            <a:xfrm>
              <a:off x="3360" y="487"/>
              <a:ext cx="1200" cy="322"/>
            </a:xfrm>
            <a:prstGeom prst="roundRect">
              <a:avLst>
                <a:gd name="adj" fmla="val 16667"/>
              </a:avLst>
            </a:prstGeom>
            <a:noFill/>
            <a:ln w="76200">
              <a:solidFill>
                <a:srgbClr val="FF8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8" name="Text Box 26"/>
            <p:cNvSpPr txBox="1">
              <a:spLocks noChangeArrowheads="1"/>
            </p:cNvSpPr>
            <p:nvPr/>
          </p:nvSpPr>
          <p:spPr bwMode="auto">
            <a:xfrm>
              <a:off x="3360" y="511"/>
              <a:ext cx="532"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8000"/>
                  </a:solidFill>
                  <a:effectLst>
                    <a:outerShdw blurRad="38100" dist="38100" dir="2700000" algn="tl">
                      <a:srgbClr val="000000"/>
                    </a:outerShdw>
                  </a:effectLst>
                  <a:uLnTx/>
                  <a:uFillTx/>
                  <a:latin typeface="Chalkboard" charset="0"/>
                  <a:ea typeface="ＭＳ Ｐゴシック" charset="0"/>
                </a:rPr>
                <a:t>الثلاثاء</a:t>
              </a:r>
              <a:endParaRPr kumimoji="0" lang="en-US" sz="24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endParaRPr>
            </a:p>
          </p:txBody>
        </p:sp>
      </p:grpSp>
      <p:sp>
        <p:nvSpPr>
          <p:cNvPr id="269340" name="Freeform 28"/>
          <p:cNvSpPr>
            <a:spLocks/>
          </p:cNvSpPr>
          <p:nvPr/>
        </p:nvSpPr>
        <p:spPr bwMode="auto">
          <a:xfrm>
            <a:off x="3889375" y="4151359"/>
            <a:ext cx="3425825"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41" name="Freeform 29"/>
          <p:cNvSpPr>
            <a:spLocks/>
          </p:cNvSpPr>
          <p:nvPr/>
        </p:nvSpPr>
        <p:spPr bwMode="auto">
          <a:xfrm>
            <a:off x="4114801" y="4189459"/>
            <a:ext cx="3200400"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8000"/>
            </a:solidFill>
            <a:round/>
            <a:headEnd type="triangle" w="med" len="me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3999" name="Freeform 1055"/>
          <p:cNvSpPr>
            <a:spLocks/>
          </p:cNvSpPr>
          <p:nvPr/>
        </p:nvSpPr>
        <p:spPr bwMode="auto">
          <a:xfrm>
            <a:off x="1628741" y="3197629"/>
            <a:ext cx="6105559" cy="2328453"/>
          </a:xfrm>
          <a:custGeom>
            <a:avLst/>
            <a:gdLst>
              <a:gd name="T0" fmla="*/ 2147483647 w 3336"/>
              <a:gd name="T1" fmla="*/ 2147483647 h 2061"/>
              <a:gd name="T2" fmla="*/ 2147483647 w 3336"/>
              <a:gd name="T3" fmla="*/ 2147483647 h 2061"/>
              <a:gd name="T4" fmla="*/ 2147483647 w 3336"/>
              <a:gd name="T5" fmla="*/ 2147483647 h 2061"/>
              <a:gd name="T6" fmla="*/ 2147483647 w 3336"/>
              <a:gd name="T7" fmla="*/ 2147483647 h 2061"/>
              <a:gd name="T8" fmla="*/ 2147483647 w 3336"/>
              <a:gd name="T9" fmla="*/ 2147483647 h 2061"/>
              <a:gd name="T10" fmla="*/ 2147483647 w 3336"/>
              <a:gd name="T11" fmla="*/ 2147483647 h 2061"/>
              <a:gd name="T12" fmla="*/ 2147483647 w 3336"/>
              <a:gd name="T13" fmla="*/ 2147483647 h 2061"/>
              <a:gd name="T14" fmla="*/ 2147483647 w 3336"/>
              <a:gd name="T15" fmla="*/ 2147483647 h 2061"/>
              <a:gd name="T16" fmla="*/ 2147483647 w 3336"/>
              <a:gd name="T17" fmla="*/ 2147483647 h 2061"/>
              <a:gd name="T18" fmla="*/ 2147483647 w 3336"/>
              <a:gd name="T19" fmla="*/ 2147483647 h 2061"/>
              <a:gd name="T20" fmla="*/ 2147483647 w 3336"/>
              <a:gd name="T21" fmla="*/ 2147483647 h 2061"/>
              <a:gd name="T22" fmla="*/ 2147483647 w 3336"/>
              <a:gd name="T23" fmla="*/ 2147483647 h 2061"/>
              <a:gd name="T24" fmla="*/ 2147483647 w 3336"/>
              <a:gd name="T25" fmla="*/ 2147483647 h 2061"/>
              <a:gd name="T26" fmla="*/ 2147483647 w 3336"/>
              <a:gd name="T27" fmla="*/ 2147483647 h 2061"/>
              <a:gd name="T28" fmla="*/ 2147483647 w 3336"/>
              <a:gd name="T29" fmla="*/ 2147483647 h 2061"/>
              <a:gd name="T30" fmla="*/ 2147483647 w 3336"/>
              <a:gd name="T31" fmla="*/ 2147483647 h 2061"/>
              <a:gd name="T32" fmla="*/ 2147483647 w 3336"/>
              <a:gd name="T33" fmla="*/ 2147483647 h 2061"/>
              <a:gd name="T34" fmla="*/ 2147483647 w 3336"/>
              <a:gd name="T35" fmla="*/ 2147483647 h 2061"/>
              <a:gd name="T36" fmla="*/ 2147483647 w 3336"/>
              <a:gd name="T37" fmla="*/ 2147483647 h 2061"/>
              <a:gd name="T38" fmla="*/ 2147483647 w 3336"/>
              <a:gd name="T39" fmla="*/ 2147483647 h 2061"/>
              <a:gd name="T40" fmla="*/ 2147483647 w 3336"/>
              <a:gd name="T41" fmla="*/ 2147483647 h 2061"/>
              <a:gd name="T42" fmla="*/ 2147483647 w 3336"/>
              <a:gd name="T43" fmla="*/ 2147483647 h 2061"/>
              <a:gd name="T44" fmla="*/ 2147483647 w 3336"/>
              <a:gd name="T45" fmla="*/ 2147483647 h 2061"/>
              <a:gd name="T46" fmla="*/ 2147483647 w 3336"/>
              <a:gd name="T47" fmla="*/ 2147483647 h 2061"/>
              <a:gd name="T48" fmla="*/ 2147483647 w 3336"/>
              <a:gd name="T49" fmla="*/ 2147483647 h 2061"/>
              <a:gd name="T50" fmla="*/ 2147483647 w 3336"/>
              <a:gd name="T51" fmla="*/ 2147483647 h 2061"/>
              <a:gd name="T52" fmla="*/ 2147483647 w 3336"/>
              <a:gd name="T53" fmla="*/ 2147483647 h 2061"/>
              <a:gd name="T54" fmla="*/ 2147483647 w 3336"/>
              <a:gd name="T55" fmla="*/ 2147483647 h 2061"/>
              <a:gd name="T56" fmla="*/ 2147483647 w 3336"/>
              <a:gd name="T57" fmla="*/ 2147483647 h 2061"/>
              <a:gd name="T58" fmla="*/ 2147483647 w 3336"/>
              <a:gd name="T59" fmla="*/ 2147483647 h 2061"/>
              <a:gd name="T60" fmla="*/ 2147483647 w 3336"/>
              <a:gd name="T61" fmla="*/ 2147483647 h 2061"/>
              <a:gd name="T62" fmla="*/ 2147483647 w 3336"/>
              <a:gd name="T63" fmla="*/ 2147483647 h 2061"/>
              <a:gd name="T64" fmla="*/ 2147483647 w 3336"/>
              <a:gd name="T65" fmla="*/ 2147483647 h 2061"/>
              <a:gd name="T66" fmla="*/ 2147483647 w 3336"/>
              <a:gd name="T67" fmla="*/ 2147483647 h 2061"/>
              <a:gd name="T68" fmla="*/ 2147483647 w 3336"/>
              <a:gd name="T69" fmla="*/ 2147483647 h 2061"/>
              <a:gd name="T70" fmla="*/ 2147483647 w 3336"/>
              <a:gd name="T71" fmla="*/ 2147483647 h 2061"/>
              <a:gd name="T72" fmla="*/ 2147483647 w 3336"/>
              <a:gd name="T73" fmla="*/ 2147483647 h 2061"/>
              <a:gd name="T74" fmla="*/ 2147483647 w 3336"/>
              <a:gd name="T75" fmla="*/ 2147483647 h 2061"/>
              <a:gd name="T76" fmla="*/ 2147483647 w 3336"/>
              <a:gd name="T77" fmla="*/ 2147483647 h 2061"/>
              <a:gd name="T78" fmla="*/ 2147483647 w 3336"/>
              <a:gd name="T79" fmla="*/ 2147483647 h 2061"/>
              <a:gd name="T80" fmla="*/ 2147483647 w 3336"/>
              <a:gd name="T81" fmla="*/ 2147483647 h 2061"/>
              <a:gd name="T82" fmla="*/ 2147483647 w 3336"/>
              <a:gd name="T83" fmla="*/ 2147483647 h 2061"/>
              <a:gd name="T84" fmla="*/ 2147483647 w 3336"/>
              <a:gd name="T85" fmla="*/ 2147483647 h 2061"/>
              <a:gd name="T86" fmla="*/ 2147483647 w 3336"/>
              <a:gd name="T87" fmla="*/ 2147483647 h 2061"/>
              <a:gd name="T88" fmla="*/ 0 w 3336"/>
              <a:gd name="T89" fmla="*/ 0 h 20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6"/>
              <a:gd name="T136" fmla="*/ 0 h 2061"/>
              <a:gd name="T137" fmla="*/ 3336 w 3336"/>
              <a:gd name="T138" fmla="*/ 2061 h 20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6" h="2061">
                <a:moveTo>
                  <a:pt x="3336" y="2061"/>
                </a:moveTo>
                <a:cubicBezTo>
                  <a:pt x="3320" y="2003"/>
                  <a:pt x="3280" y="1942"/>
                  <a:pt x="3237" y="1902"/>
                </a:cubicBezTo>
                <a:cubicBezTo>
                  <a:pt x="3226" y="1856"/>
                  <a:pt x="3236" y="1849"/>
                  <a:pt x="3192" y="1827"/>
                </a:cubicBezTo>
                <a:cubicBezTo>
                  <a:pt x="3187" y="1819"/>
                  <a:pt x="3182" y="1810"/>
                  <a:pt x="3177" y="1804"/>
                </a:cubicBezTo>
                <a:cubicBezTo>
                  <a:pt x="3170" y="1795"/>
                  <a:pt x="3160" y="1790"/>
                  <a:pt x="3154" y="1782"/>
                </a:cubicBezTo>
                <a:cubicBezTo>
                  <a:pt x="3142" y="1765"/>
                  <a:pt x="3135" y="1745"/>
                  <a:pt x="3124" y="1729"/>
                </a:cubicBezTo>
                <a:cubicBezTo>
                  <a:pt x="3110" y="1686"/>
                  <a:pt x="3062" y="1615"/>
                  <a:pt x="3019" y="1600"/>
                </a:cubicBezTo>
                <a:cubicBezTo>
                  <a:pt x="3004" y="1581"/>
                  <a:pt x="2985" y="1567"/>
                  <a:pt x="2973" y="1548"/>
                </a:cubicBezTo>
                <a:cubicBezTo>
                  <a:pt x="2936" y="1487"/>
                  <a:pt x="2931" y="1445"/>
                  <a:pt x="2913" y="1382"/>
                </a:cubicBezTo>
                <a:cubicBezTo>
                  <a:pt x="2897" y="1330"/>
                  <a:pt x="2868" y="1284"/>
                  <a:pt x="2853" y="1231"/>
                </a:cubicBezTo>
                <a:cubicBezTo>
                  <a:pt x="2840" y="1185"/>
                  <a:pt x="2840" y="1139"/>
                  <a:pt x="2822" y="1095"/>
                </a:cubicBezTo>
                <a:cubicBezTo>
                  <a:pt x="2800" y="1044"/>
                  <a:pt x="2781" y="1025"/>
                  <a:pt x="2754" y="982"/>
                </a:cubicBezTo>
                <a:cubicBezTo>
                  <a:pt x="2710" y="912"/>
                  <a:pt x="2713" y="878"/>
                  <a:pt x="2634" y="846"/>
                </a:cubicBezTo>
                <a:cubicBezTo>
                  <a:pt x="2623" y="829"/>
                  <a:pt x="2605" y="817"/>
                  <a:pt x="2596" y="800"/>
                </a:cubicBezTo>
                <a:cubicBezTo>
                  <a:pt x="2577" y="764"/>
                  <a:pt x="2581" y="686"/>
                  <a:pt x="2558" y="657"/>
                </a:cubicBezTo>
                <a:cubicBezTo>
                  <a:pt x="2543" y="638"/>
                  <a:pt x="2461" y="612"/>
                  <a:pt x="2438" y="604"/>
                </a:cubicBezTo>
                <a:cubicBezTo>
                  <a:pt x="2429" y="564"/>
                  <a:pt x="2426" y="527"/>
                  <a:pt x="2385" y="514"/>
                </a:cubicBezTo>
                <a:cubicBezTo>
                  <a:pt x="2376" y="500"/>
                  <a:pt x="2362" y="489"/>
                  <a:pt x="2354" y="476"/>
                </a:cubicBezTo>
                <a:cubicBezTo>
                  <a:pt x="2337" y="449"/>
                  <a:pt x="2335" y="430"/>
                  <a:pt x="2309" y="408"/>
                </a:cubicBezTo>
                <a:cubicBezTo>
                  <a:pt x="2292" y="393"/>
                  <a:pt x="2268" y="373"/>
                  <a:pt x="2249" y="363"/>
                </a:cubicBezTo>
                <a:cubicBezTo>
                  <a:pt x="2227" y="352"/>
                  <a:pt x="2221" y="359"/>
                  <a:pt x="2204" y="340"/>
                </a:cubicBezTo>
                <a:cubicBezTo>
                  <a:pt x="2176" y="309"/>
                  <a:pt x="2163" y="287"/>
                  <a:pt x="2143" y="257"/>
                </a:cubicBezTo>
                <a:cubicBezTo>
                  <a:pt x="2108" y="280"/>
                  <a:pt x="2089" y="281"/>
                  <a:pt x="2045" y="287"/>
                </a:cubicBezTo>
                <a:cubicBezTo>
                  <a:pt x="2037" y="289"/>
                  <a:pt x="2030" y="294"/>
                  <a:pt x="2022" y="295"/>
                </a:cubicBezTo>
                <a:cubicBezTo>
                  <a:pt x="1946" y="299"/>
                  <a:pt x="1870" y="291"/>
                  <a:pt x="1796" y="302"/>
                </a:cubicBezTo>
                <a:cubicBezTo>
                  <a:pt x="1780" y="304"/>
                  <a:pt x="1681" y="385"/>
                  <a:pt x="1660" y="393"/>
                </a:cubicBezTo>
                <a:cubicBezTo>
                  <a:pt x="1627" y="403"/>
                  <a:pt x="1584" y="411"/>
                  <a:pt x="1555" y="431"/>
                </a:cubicBezTo>
                <a:cubicBezTo>
                  <a:pt x="1537" y="442"/>
                  <a:pt x="1538" y="453"/>
                  <a:pt x="1517" y="461"/>
                </a:cubicBezTo>
                <a:cubicBezTo>
                  <a:pt x="1474" y="475"/>
                  <a:pt x="1432" y="477"/>
                  <a:pt x="1389" y="483"/>
                </a:cubicBezTo>
                <a:cubicBezTo>
                  <a:pt x="1339" y="504"/>
                  <a:pt x="1283" y="524"/>
                  <a:pt x="1230" y="536"/>
                </a:cubicBezTo>
                <a:cubicBezTo>
                  <a:pt x="1162" y="550"/>
                  <a:pt x="1066" y="551"/>
                  <a:pt x="1004" y="589"/>
                </a:cubicBezTo>
                <a:cubicBezTo>
                  <a:pt x="953" y="619"/>
                  <a:pt x="972" y="618"/>
                  <a:pt x="936" y="665"/>
                </a:cubicBezTo>
                <a:cubicBezTo>
                  <a:pt x="896" y="715"/>
                  <a:pt x="846" y="765"/>
                  <a:pt x="785" y="785"/>
                </a:cubicBezTo>
                <a:cubicBezTo>
                  <a:pt x="741" y="813"/>
                  <a:pt x="749" y="815"/>
                  <a:pt x="687" y="831"/>
                </a:cubicBezTo>
                <a:cubicBezTo>
                  <a:pt x="600" y="823"/>
                  <a:pt x="502" y="820"/>
                  <a:pt x="415" y="800"/>
                </a:cubicBezTo>
                <a:cubicBezTo>
                  <a:pt x="359" y="787"/>
                  <a:pt x="317" y="754"/>
                  <a:pt x="264" y="740"/>
                </a:cubicBezTo>
                <a:cubicBezTo>
                  <a:pt x="255" y="723"/>
                  <a:pt x="245" y="705"/>
                  <a:pt x="241" y="687"/>
                </a:cubicBezTo>
                <a:cubicBezTo>
                  <a:pt x="235" y="660"/>
                  <a:pt x="234" y="606"/>
                  <a:pt x="219" y="582"/>
                </a:cubicBezTo>
                <a:cubicBezTo>
                  <a:pt x="213" y="574"/>
                  <a:pt x="203" y="571"/>
                  <a:pt x="196" y="566"/>
                </a:cubicBezTo>
                <a:cubicBezTo>
                  <a:pt x="158" y="452"/>
                  <a:pt x="201" y="567"/>
                  <a:pt x="166" y="499"/>
                </a:cubicBezTo>
                <a:cubicBezTo>
                  <a:pt x="133" y="435"/>
                  <a:pt x="110" y="321"/>
                  <a:pt x="98" y="249"/>
                </a:cubicBezTo>
                <a:cubicBezTo>
                  <a:pt x="95" y="196"/>
                  <a:pt x="104" y="141"/>
                  <a:pt x="90" y="91"/>
                </a:cubicBezTo>
                <a:cubicBezTo>
                  <a:pt x="85" y="73"/>
                  <a:pt x="45" y="61"/>
                  <a:pt x="45" y="61"/>
                </a:cubicBezTo>
                <a:cubicBezTo>
                  <a:pt x="39" y="42"/>
                  <a:pt x="37" y="29"/>
                  <a:pt x="23" y="15"/>
                </a:cubicBezTo>
                <a:cubicBezTo>
                  <a:pt x="16" y="8"/>
                  <a:pt x="0" y="0"/>
                  <a:pt x="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00" name="Freeform 1056"/>
          <p:cNvSpPr>
            <a:spLocks/>
          </p:cNvSpPr>
          <p:nvPr/>
        </p:nvSpPr>
        <p:spPr bwMode="auto">
          <a:xfrm>
            <a:off x="1964567" y="2348158"/>
            <a:ext cx="3084512" cy="1431109"/>
          </a:xfrm>
          <a:custGeom>
            <a:avLst/>
            <a:gdLst>
              <a:gd name="T0" fmla="*/ 0 w 1770"/>
              <a:gd name="T1" fmla="*/ 2147483647 h 1022"/>
              <a:gd name="T2" fmla="*/ 2147483647 w 1770"/>
              <a:gd name="T3" fmla="*/ 2147483647 h 1022"/>
              <a:gd name="T4" fmla="*/ 2147483647 w 1770"/>
              <a:gd name="T5" fmla="*/ 2147483647 h 1022"/>
              <a:gd name="T6" fmla="*/ 2147483647 w 1770"/>
              <a:gd name="T7" fmla="*/ 2147483647 h 1022"/>
              <a:gd name="T8" fmla="*/ 2147483647 w 1770"/>
              <a:gd name="T9" fmla="*/ 2147483647 h 1022"/>
              <a:gd name="T10" fmla="*/ 2147483647 w 1770"/>
              <a:gd name="T11" fmla="*/ 2147483647 h 1022"/>
              <a:gd name="T12" fmla="*/ 2147483647 w 1770"/>
              <a:gd name="T13" fmla="*/ 2147483647 h 1022"/>
              <a:gd name="T14" fmla="*/ 2147483647 w 1770"/>
              <a:gd name="T15" fmla="*/ 2147483647 h 1022"/>
              <a:gd name="T16" fmla="*/ 2147483647 w 1770"/>
              <a:gd name="T17" fmla="*/ 2147483647 h 1022"/>
              <a:gd name="T18" fmla="*/ 2147483647 w 1770"/>
              <a:gd name="T19" fmla="*/ 2147483647 h 1022"/>
              <a:gd name="T20" fmla="*/ 2147483647 w 1770"/>
              <a:gd name="T21" fmla="*/ 2147483647 h 1022"/>
              <a:gd name="T22" fmla="*/ 2147483647 w 1770"/>
              <a:gd name="T23" fmla="*/ 2147483647 h 1022"/>
              <a:gd name="T24" fmla="*/ 2147483647 w 1770"/>
              <a:gd name="T25" fmla="*/ 2147483647 h 1022"/>
              <a:gd name="T26" fmla="*/ 2147483647 w 1770"/>
              <a:gd name="T27" fmla="*/ 2147483647 h 1022"/>
              <a:gd name="T28" fmla="*/ 2147483647 w 1770"/>
              <a:gd name="T29" fmla="*/ 2147483647 h 1022"/>
              <a:gd name="T30" fmla="*/ 2147483647 w 1770"/>
              <a:gd name="T31" fmla="*/ 2147483647 h 1022"/>
              <a:gd name="T32" fmla="*/ 2147483647 w 1770"/>
              <a:gd name="T33" fmla="*/ 2147483647 h 1022"/>
              <a:gd name="T34" fmla="*/ 2147483647 w 1770"/>
              <a:gd name="T35" fmla="*/ 2147483647 h 1022"/>
              <a:gd name="T36" fmla="*/ 2147483647 w 1770"/>
              <a:gd name="T37" fmla="*/ 2147483647 h 1022"/>
              <a:gd name="T38" fmla="*/ 2147483647 w 1770"/>
              <a:gd name="T39" fmla="*/ 2147483647 h 1022"/>
              <a:gd name="T40" fmla="*/ 2147483647 w 1770"/>
              <a:gd name="T41" fmla="*/ 2147483647 h 1022"/>
              <a:gd name="T42" fmla="*/ 2147483647 w 1770"/>
              <a:gd name="T43" fmla="*/ 2147483647 h 1022"/>
              <a:gd name="T44" fmla="*/ 2147483647 w 1770"/>
              <a:gd name="T45" fmla="*/ 0 h 10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70"/>
              <a:gd name="T70" fmla="*/ 0 h 1022"/>
              <a:gd name="T71" fmla="*/ 1770 w 1770"/>
              <a:gd name="T72" fmla="*/ 1022 h 10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70" h="1022">
                <a:moveTo>
                  <a:pt x="0" y="323"/>
                </a:moveTo>
                <a:cubicBezTo>
                  <a:pt x="8" y="377"/>
                  <a:pt x="3" y="466"/>
                  <a:pt x="56" y="501"/>
                </a:cubicBezTo>
                <a:cubicBezTo>
                  <a:pt x="79" y="536"/>
                  <a:pt x="85" y="575"/>
                  <a:pt x="105" y="614"/>
                </a:cubicBezTo>
                <a:cubicBezTo>
                  <a:pt x="96" y="697"/>
                  <a:pt x="102" y="718"/>
                  <a:pt x="121" y="792"/>
                </a:cubicBezTo>
                <a:cubicBezTo>
                  <a:pt x="127" y="843"/>
                  <a:pt x="121" y="902"/>
                  <a:pt x="178" y="921"/>
                </a:cubicBezTo>
                <a:cubicBezTo>
                  <a:pt x="208" y="967"/>
                  <a:pt x="229" y="992"/>
                  <a:pt x="283" y="1010"/>
                </a:cubicBezTo>
                <a:cubicBezTo>
                  <a:pt x="328" y="1006"/>
                  <a:pt x="384" y="1022"/>
                  <a:pt x="420" y="994"/>
                </a:cubicBezTo>
                <a:cubicBezTo>
                  <a:pt x="436" y="980"/>
                  <a:pt x="443" y="958"/>
                  <a:pt x="460" y="945"/>
                </a:cubicBezTo>
                <a:cubicBezTo>
                  <a:pt x="489" y="920"/>
                  <a:pt x="538" y="900"/>
                  <a:pt x="574" y="889"/>
                </a:cubicBezTo>
                <a:cubicBezTo>
                  <a:pt x="609" y="853"/>
                  <a:pt x="654" y="829"/>
                  <a:pt x="687" y="792"/>
                </a:cubicBezTo>
                <a:cubicBezTo>
                  <a:pt x="707" y="768"/>
                  <a:pt x="696" y="765"/>
                  <a:pt x="727" y="752"/>
                </a:cubicBezTo>
                <a:cubicBezTo>
                  <a:pt x="775" y="731"/>
                  <a:pt x="829" y="715"/>
                  <a:pt x="881" y="703"/>
                </a:cubicBezTo>
                <a:cubicBezTo>
                  <a:pt x="899" y="692"/>
                  <a:pt x="921" y="685"/>
                  <a:pt x="937" y="671"/>
                </a:cubicBezTo>
                <a:cubicBezTo>
                  <a:pt x="972" y="638"/>
                  <a:pt x="962" y="604"/>
                  <a:pt x="1002" y="582"/>
                </a:cubicBezTo>
                <a:cubicBezTo>
                  <a:pt x="1030" y="565"/>
                  <a:pt x="1059" y="560"/>
                  <a:pt x="1091" y="550"/>
                </a:cubicBezTo>
                <a:cubicBezTo>
                  <a:pt x="1159" y="526"/>
                  <a:pt x="1228" y="500"/>
                  <a:pt x="1293" y="469"/>
                </a:cubicBezTo>
                <a:cubicBezTo>
                  <a:pt x="1315" y="433"/>
                  <a:pt x="1408" y="351"/>
                  <a:pt x="1446" y="339"/>
                </a:cubicBezTo>
                <a:cubicBezTo>
                  <a:pt x="1505" y="319"/>
                  <a:pt x="1529" y="316"/>
                  <a:pt x="1568" y="267"/>
                </a:cubicBezTo>
                <a:cubicBezTo>
                  <a:pt x="1575" y="234"/>
                  <a:pt x="1568" y="231"/>
                  <a:pt x="1600" y="218"/>
                </a:cubicBezTo>
                <a:cubicBezTo>
                  <a:pt x="1615" y="211"/>
                  <a:pt x="1648" y="202"/>
                  <a:pt x="1648" y="202"/>
                </a:cubicBezTo>
                <a:cubicBezTo>
                  <a:pt x="1680" y="153"/>
                  <a:pt x="1654" y="114"/>
                  <a:pt x="1705" y="81"/>
                </a:cubicBezTo>
                <a:cubicBezTo>
                  <a:pt x="1712" y="57"/>
                  <a:pt x="1709" y="56"/>
                  <a:pt x="1729" y="40"/>
                </a:cubicBezTo>
                <a:cubicBezTo>
                  <a:pt x="1742" y="29"/>
                  <a:pt x="1770" y="20"/>
                  <a:pt x="177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3" name="Group 1065"/>
          <p:cNvGrpSpPr>
            <a:grpSpLocks/>
          </p:cNvGrpSpPr>
          <p:nvPr/>
        </p:nvGrpSpPr>
        <p:grpSpPr bwMode="auto">
          <a:xfrm>
            <a:off x="457200" y="5526082"/>
            <a:ext cx="3962400" cy="531296"/>
            <a:chOff x="384" y="3264"/>
            <a:chExt cx="2352" cy="472"/>
          </a:xfrm>
        </p:grpSpPr>
        <p:sp>
          <p:nvSpPr>
            <p:cNvPr id="9" name="Text Box 12"/>
            <p:cNvSpPr txBox="1">
              <a:spLocks noChangeArrowheads="1"/>
            </p:cNvSpPr>
            <p:nvPr/>
          </p:nvSpPr>
          <p:spPr bwMode="auto">
            <a:xfrm>
              <a:off x="384" y="3264"/>
              <a:ext cx="1051" cy="410"/>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663300"/>
                  </a:solidFill>
                  <a:effectLst>
                    <a:outerShdw blurRad="38100" dist="38100" dir="2700000" algn="tl">
                      <a:srgbClr val="000000"/>
                    </a:outerShdw>
                  </a:effectLst>
                  <a:uLnTx/>
                  <a:uFillTx/>
                  <a:latin typeface="Chalkboard" charset="0"/>
                  <a:ea typeface="ＭＳ Ｐゴシック" charset="0"/>
                </a:rPr>
                <a:t>السبت</a:t>
              </a:r>
              <a:endParaRPr kumimoji="0" lang="en-US" sz="2400" b="0" i="0" u="none" strike="noStrike" kern="1200" cap="none" spc="0" normalizeH="0" baseline="0" noProof="0" dirty="0">
                <a:ln>
                  <a:noFill/>
                </a:ln>
                <a:solidFill>
                  <a:srgbClr val="663300"/>
                </a:solidFill>
                <a:effectLst>
                  <a:outerShdw blurRad="38100" dist="38100" dir="2700000" algn="tl">
                    <a:srgbClr val="000000"/>
                  </a:outerShdw>
                </a:effectLst>
                <a:uLnTx/>
                <a:uFillTx/>
                <a:latin typeface="Chalkboard" charset="0"/>
                <a:ea typeface="ＭＳ Ｐゴシック" charset="0"/>
              </a:endParaRPr>
            </a:p>
          </p:txBody>
        </p:sp>
        <p:sp>
          <p:nvSpPr>
            <p:cNvPr id="10" name="AutoShape 11"/>
            <p:cNvSpPr>
              <a:spLocks noChangeArrowheads="1"/>
            </p:cNvSpPr>
            <p:nvPr/>
          </p:nvSpPr>
          <p:spPr bwMode="auto">
            <a:xfrm>
              <a:off x="384" y="3282"/>
              <a:ext cx="2352" cy="454"/>
            </a:xfrm>
            <a:prstGeom prst="roundRect">
              <a:avLst>
                <a:gd name="adj" fmla="val 16667"/>
              </a:avLst>
            </a:prstGeom>
            <a:noFill/>
            <a:ln w="76200">
              <a:solidFill>
                <a:srgbClr val="66330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6330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grpSp>
      <p:grpSp>
        <p:nvGrpSpPr>
          <p:cNvPr id="14" name="Group 1066"/>
          <p:cNvGrpSpPr>
            <a:grpSpLocks/>
          </p:cNvGrpSpPr>
          <p:nvPr/>
        </p:nvGrpSpPr>
        <p:grpSpPr bwMode="auto">
          <a:xfrm>
            <a:off x="457200" y="4954262"/>
            <a:ext cx="3962400" cy="529098"/>
            <a:chOff x="288" y="2977"/>
            <a:chExt cx="2352" cy="472"/>
          </a:xfrm>
        </p:grpSpPr>
        <p:sp>
          <p:nvSpPr>
            <p:cNvPr id="38" name="Text Box 12"/>
            <p:cNvSpPr txBox="1">
              <a:spLocks noChangeArrowheads="1"/>
            </p:cNvSpPr>
            <p:nvPr/>
          </p:nvSpPr>
          <p:spPr bwMode="auto">
            <a:xfrm>
              <a:off x="288" y="2977"/>
              <a:ext cx="1051" cy="412"/>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rPr>
                <a:t>الجمعة</a:t>
              </a:r>
              <a:endParaRPr kumimoji="0" lang="en-US" sz="2400" b="1" i="0" u="none" strike="noStrike" kern="1200" cap="none" spc="0" normalizeH="0" baseline="0" noProof="0" dirty="0">
                <a:ln>
                  <a:noFill/>
                </a:ln>
                <a:solidFill>
                  <a:srgbClr val="000079"/>
                </a:solidFill>
                <a:effectLst>
                  <a:outerShdw blurRad="38100" dist="38100" dir="2700000" algn="tl">
                    <a:srgbClr val="000000"/>
                  </a:outerShdw>
                </a:effectLst>
                <a:uLnTx/>
                <a:uFillTx/>
                <a:latin typeface="Chalkboard" charset="0"/>
                <a:ea typeface="ＭＳ Ｐゴシック" charset="0"/>
              </a:endParaRPr>
            </a:p>
          </p:txBody>
        </p:sp>
        <p:sp>
          <p:nvSpPr>
            <p:cNvPr id="572450" name="AutoShape 11"/>
            <p:cNvSpPr>
              <a:spLocks noChangeArrowheads="1"/>
            </p:cNvSpPr>
            <p:nvPr/>
          </p:nvSpPr>
          <p:spPr bwMode="auto">
            <a:xfrm>
              <a:off x="288" y="2993"/>
              <a:ext cx="2352" cy="456"/>
            </a:xfrm>
            <a:prstGeom prst="roundRect">
              <a:avLst>
                <a:gd name="adj" fmla="val 16667"/>
              </a:avLst>
            </a:prstGeom>
            <a:noFill/>
            <a:ln w="76200">
              <a:solidFill>
                <a:schemeClr val="bg2"/>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grpSp>
      <p:grpSp>
        <p:nvGrpSpPr>
          <p:cNvPr id="15" name="Group 1074"/>
          <p:cNvGrpSpPr>
            <a:grpSpLocks/>
          </p:cNvGrpSpPr>
          <p:nvPr/>
        </p:nvGrpSpPr>
        <p:grpSpPr bwMode="auto">
          <a:xfrm>
            <a:off x="7162800" y="5486301"/>
            <a:ext cx="1676400" cy="534987"/>
            <a:chOff x="4512" y="3237"/>
            <a:chExt cx="1056" cy="337"/>
          </a:xfrm>
        </p:grpSpPr>
        <p:sp>
          <p:nvSpPr>
            <p:cNvPr id="269323" name="AutoShape 11"/>
            <p:cNvSpPr>
              <a:spLocks noChangeArrowheads="1"/>
            </p:cNvSpPr>
            <p:nvPr/>
          </p:nvSpPr>
          <p:spPr bwMode="auto">
            <a:xfrm>
              <a:off x="4512" y="3252"/>
              <a:ext cx="1056" cy="322"/>
            </a:xfrm>
            <a:prstGeom prst="roundRect">
              <a:avLst>
                <a:gd name="adj" fmla="val 16667"/>
              </a:avLst>
            </a:prstGeom>
            <a:noFill/>
            <a:ln w="76200">
              <a:solidFill>
                <a:srgbClr val="0099CC"/>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99CC"/>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269324" name="Text Box 12"/>
            <p:cNvSpPr txBox="1">
              <a:spLocks noChangeArrowheads="1"/>
            </p:cNvSpPr>
            <p:nvPr/>
          </p:nvSpPr>
          <p:spPr bwMode="auto">
            <a:xfrm>
              <a:off x="4560" y="3237"/>
              <a:ext cx="486"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99CC"/>
                  </a:solidFill>
                  <a:effectLst>
                    <a:outerShdw blurRad="38100" dist="38100" dir="2700000" algn="tl">
                      <a:srgbClr val="000000"/>
                    </a:outerShdw>
                  </a:effectLst>
                  <a:uLnTx/>
                  <a:uFillTx/>
                  <a:latin typeface="Chalkboard" charset="0"/>
                  <a:ea typeface="ＭＳ Ｐゴシック" charset="0"/>
                </a:rPr>
                <a:t>السبت</a:t>
              </a:r>
              <a:endParaRPr kumimoji="0" lang="en-US" sz="2400" b="0" i="0" u="none" strike="noStrike" kern="1200" cap="none" spc="0" normalizeH="0" baseline="0" noProof="0" dirty="0">
                <a:ln>
                  <a:noFill/>
                </a:ln>
                <a:solidFill>
                  <a:srgbClr val="0099CC"/>
                </a:solidFill>
                <a:effectLst>
                  <a:outerShdw blurRad="38100" dist="38100" dir="2700000" algn="tl">
                    <a:srgbClr val="000000"/>
                  </a:outerShdw>
                </a:effectLst>
                <a:uLnTx/>
                <a:uFillTx/>
                <a:latin typeface="Chalkboard" charset="0"/>
                <a:ea typeface="ＭＳ Ｐゴシック" charset="0"/>
              </a:endParaRPr>
            </a:p>
          </p:txBody>
        </p:sp>
      </p:grpSp>
      <p:sp>
        <p:nvSpPr>
          <p:cNvPr id="84014" name="Freeform 1070"/>
          <p:cNvSpPr>
            <a:spLocks/>
          </p:cNvSpPr>
          <p:nvPr/>
        </p:nvSpPr>
        <p:spPr bwMode="auto">
          <a:xfrm>
            <a:off x="2277095" y="2218941"/>
            <a:ext cx="2726670" cy="719999"/>
          </a:xfrm>
          <a:custGeom>
            <a:avLst/>
            <a:gdLst>
              <a:gd name="T0" fmla="*/ 2147483647 w 2271"/>
              <a:gd name="T1" fmla="*/ 0 h 1002"/>
              <a:gd name="T2" fmla="*/ 2147483647 w 2271"/>
              <a:gd name="T3" fmla="*/ 2147483647 h 1002"/>
              <a:gd name="T4" fmla="*/ 2147483647 w 2271"/>
              <a:gd name="T5" fmla="*/ 2147483647 h 1002"/>
              <a:gd name="T6" fmla="*/ 2147483647 w 2271"/>
              <a:gd name="T7" fmla="*/ 2147483647 h 1002"/>
              <a:gd name="T8" fmla="*/ 2147483647 w 2271"/>
              <a:gd name="T9" fmla="*/ 2147483647 h 1002"/>
              <a:gd name="T10" fmla="*/ 2147483647 w 2271"/>
              <a:gd name="T11" fmla="*/ 2147483647 h 1002"/>
              <a:gd name="T12" fmla="*/ 2147483647 w 2271"/>
              <a:gd name="T13" fmla="*/ 2147483647 h 1002"/>
              <a:gd name="T14" fmla="*/ 2147483647 w 2271"/>
              <a:gd name="T15" fmla="*/ 2147483647 h 1002"/>
              <a:gd name="T16" fmla="*/ 2147483647 w 2271"/>
              <a:gd name="T17" fmla="*/ 2147483647 h 1002"/>
              <a:gd name="T18" fmla="*/ 2147483647 w 2271"/>
              <a:gd name="T19" fmla="*/ 2147483647 h 1002"/>
              <a:gd name="T20" fmla="*/ 2147483647 w 2271"/>
              <a:gd name="T21" fmla="*/ 2147483647 h 1002"/>
              <a:gd name="T22" fmla="*/ 2147483647 w 2271"/>
              <a:gd name="T23" fmla="*/ 2147483647 h 1002"/>
              <a:gd name="T24" fmla="*/ 2147483647 w 2271"/>
              <a:gd name="T25" fmla="*/ 2147483647 h 1002"/>
              <a:gd name="T26" fmla="*/ 2147483647 w 2271"/>
              <a:gd name="T27" fmla="*/ 2147483647 h 1002"/>
              <a:gd name="T28" fmla="*/ 2147483647 w 2271"/>
              <a:gd name="T29" fmla="*/ 2147483647 h 1002"/>
              <a:gd name="T30" fmla="*/ 2147483647 w 2271"/>
              <a:gd name="T31" fmla="*/ 2147483647 h 1002"/>
              <a:gd name="T32" fmla="*/ 2147483647 w 2271"/>
              <a:gd name="T33" fmla="*/ 2147483647 h 1002"/>
              <a:gd name="T34" fmla="*/ 0 w 2271"/>
              <a:gd name="T35" fmla="*/ 2147483647 h 10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71"/>
              <a:gd name="T55" fmla="*/ 0 h 1002"/>
              <a:gd name="T56" fmla="*/ 2271 w 2271"/>
              <a:gd name="T57" fmla="*/ 1002 h 10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71" h="1002">
                <a:moveTo>
                  <a:pt x="2271" y="0"/>
                </a:moveTo>
                <a:cubicBezTo>
                  <a:pt x="2258" y="39"/>
                  <a:pt x="2239" y="35"/>
                  <a:pt x="2207" y="57"/>
                </a:cubicBezTo>
                <a:cubicBezTo>
                  <a:pt x="2195" y="88"/>
                  <a:pt x="2171" y="91"/>
                  <a:pt x="2158" y="122"/>
                </a:cubicBezTo>
                <a:cubicBezTo>
                  <a:pt x="2141" y="160"/>
                  <a:pt x="2132" y="210"/>
                  <a:pt x="2093" y="235"/>
                </a:cubicBezTo>
                <a:cubicBezTo>
                  <a:pt x="2039" y="267"/>
                  <a:pt x="2099" y="213"/>
                  <a:pt x="2045" y="259"/>
                </a:cubicBezTo>
                <a:cubicBezTo>
                  <a:pt x="2012" y="286"/>
                  <a:pt x="2006" y="341"/>
                  <a:pt x="1972" y="364"/>
                </a:cubicBezTo>
                <a:cubicBezTo>
                  <a:pt x="1881" y="424"/>
                  <a:pt x="1942" y="389"/>
                  <a:pt x="1778" y="445"/>
                </a:cubicBezTo>
                <a:cubicBezTo>
                  <a:pt x="1751" y="472"/>
                  <a:pt x="1734" y="516"/>
                  <a:pt x="1697" y="526"/>
                </a:cubicBezTo>
                <a:cubicBezTo>
                  <a:pt x="1643" y="539"/>
                  <a:pt x="1561" y="558"/>
                  <a:pt x="1520" y="590"/>
                </a:cubicBezTo>
                <a:cubicBezTo>
                  <a:pt x="1437" y="652"/>
                  <a:pt x="1367" y="722"/>
                  <a:pt x="1285" y="784"/>
                </a:cubicBezTo>
                <a:cubicBezTo>
                  <a:pt x="1242" y="815"/>
                  <a:pt x="1278" y="786"/>
                  <a:pt x="1213" y="816"/>
                </a:cubicBezTo>
                <a:cubicBezTo>
                  <a:pt x="1123" y="857"/>
                  <a:pt x="1037" y="909"/>
                  <a:pt x="946" y="946"/>
                </a:cubicBezTo>
                <a:cubicBezTo>
                  <a:pt x="906" y="985"/>
                  <a:pt x="859" y="985"/>
                  <a:pt x="808" y="1002"/>
                </a:cubicBezTo>
                <a:cubicBezTo>
                  <a:pt x="644" y="995"/>
                  <a:pt x="613" y="988"/>
                  <a:pt x="485" y="970"/>
                </a:cubicBezTo>
                <a:cubicBezTo>
                  <a:pt x="458" y="961"/>
                  <a:pt x="438" y="946"/>
                  <a:pt x="412" y="938"/>
                </a:cubicBezTo>
                <a:cubicBezTo>
                  <a:pt x="379" y="837"/>
                  <a:pt x="195" y="838"/>
                  <a:pt x="113" y="816"/>
                </a:cubicBezTo>
                <a:cubicBezTo>
                  <a:pt x="84" y="794"/>
                  <a:pt x="69" y="771"/>
                  <a:pt x="41" y="752"/>
                </a:cubicBezTo>
                <a:cubicBezTo>
                  <a:pt x="28" y="732"/>
                  <a:pt x="16" y="719"/>
                  <a:pt x="0" y="703"/>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5" name="Freeform 1071"/>
          <p:cNvSpPr>
            <a:spLocks/>
          </p:cNvSpPr>
          <p:nvPr/>
        </p:nvSpPr>
        <p:spPr bwMode="auto">
          <a:xfrm>
            <a:off x="2290998" y="1937353"/>
            <a:ext cx="568835" cy="719999"/>
          </a:xfrm>
          <a:custGeom>
            <a:avLst/>
            <a:gdLst>
              <a:gd name="T0" fmla="*/ 0 w 1139"/>
              <a:gd name="T1" fmla="*/ 2147483647 h 1131"/>
              <a:gd name="T2" fmla="*/ 2147483647 w 1139"/>
              <a:gd name="T3" fmla="*/ 2147483647 h 1131"/>
              <a:gd name="T4" fmla="*/ 2147483647 w 1139"/>
              <a:gd name="T5" fmla="*/ 2147483647 h 1131"/>
              <a:gd name="T6" fmla="*/ 2147483647 w 1139"/>
              <a:gd name="T7" fmla="*/ 2147483647 h 1131"/>
              <a:gd name="T8" fmla="*/ 2147483647 w 1139"/>
              <a:gd name="T9" fmla="*/ 2147483647 h 1131"/>
              <a:gd name="T10" fmla="*/ 2147483647 w 1139"/>
              <a:gd name="T11" fmla="*/ 2147483647 h 1131"/>
              <a:gd name="T12" fmla="*/ 2147483647 w 1139"/>
              <a:gd name="T13" fmla="*/ 2147483647 h 1131"/>
              <a:gd name="T14" fmla="*/ 2147483647 w 1139"/>
              <a:gd name="T15" fmla="*/ 2147483647 h 1131"/>
              <a:gd name="T16" fmla="*/ 2147483647 w 1139"/>
              <a:gd name="T17" fmla="*/ 2147483647 h 1131"/>
              <a:gd name="T18" fmla="*/ 2147483647 w 1139"/>
              <a:gd name="T19" fmla="*/ 2147483647 h 1131"/>
              <a:gd name="T20" fmla="*/ 2147483647 w 1139"/>
              <a:gd name="T21" fmla="*/ 2147483647 h 1131"/>
              <a:gd name="T22" fmla="*/ 2147483647 w 1139"/>
              <a:gd name="T23" fmla="*/ 2147483647 h 1131"/>
              <a:gd name="T24" fmla="*/ 2147483647 w 1139"/>
              <a:gd name="T25" fmla="*/ 2147483647 h 1131"/>
              <a:gd name="T26" fmla="*/ 2147483647 w 1139"/>
              <a:gd name="T27" fmla="*/ 2147483647 h 1131"/>
              <a:gd name="T28" fmla="*/ 2147483647 w 1139"/>
              <a:gd name="T29" fmla="*/ 0 h 1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9"/>
              <a:gd name="T46" fmla="*/ 0 h 1131"/>
              <a:gd name="T47" fmla="*/ 1139 w 1139"/>
              <a:gd name="T48" fmla="*/ 1131 h 1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9" h="1131">
                <a:moveTo>
                  <a:pt x="0" y="1131"/>
                </a:moveTo>
                <a:cubicBezTo>
                  <a:pt x="27" y="1112"/>
                  <a:pt x="37" y="1098"/>
                  <a:pt x="48" y="1067"/>
                </a:cubicBezTo>
                <a:cubicBezTo>
                  <a:pt x="50" y="1048"/>
                  <a:pt x="49" y="1028"/>
                  <a:pt x="56" y="1010"/>
                </a:cubicBezTo>
                <a:cubicBezTo>
                  <a:pt x="67" y="977"/>
                  <a:pt x="133" y="971"/>
                  <a:pt x="161" y="962"/>
                </a:cubicBezTo>
                <a:cubicBezTo>
                  <a:pt x="166" y="945"/>
                  <a:pt x="165" y="925"/>
                  <a:pt x="178" y="913"/>
                </a:cubicBezTo>
                <a:cubicBezTo>
                  <a:pt x="221" y="869"/>
                  <a:pt x="236" y="875"/>
                  <a:pt x="291" y="857"/>
                </a:cubicBezTo>
                <a:cubicBezTo>
                  <a:pt x="305" y="827"/>
                  <a:pt x="321" y="781"/>
                  <a:pt x="347" y="760"/>
                </a:cubicBezTo>
                <a:cubicBezTo>
                  <a:pt x="373" y="737"/>
                  <a:pt x="402" y="728"/>
                  <a:pt x="428" y="703"/>
                </a:cubicBezTo>
                <a:cubicBezTo>
                  <a:pt x="442" y="658"/>
                  <a:pt x="474" y="652"/>
                  <a:pt x="517" y="638"/>
                </a:cubicBezTo>
                <a:cubicBezTo>
                  <a:pt x="607" y="561"/>
                  <a:pt x="546" y="623"/>
                  <a:pt x="614" y="525"/>
                </a:cubicBezTo>
                <a:cubicBezTo>
                  <a:pt x="645" y="479"/>
                  <a:pt x="686" y="441"/>
                  <a:pt x="719" y="396"/>
                </a:cubicBezTo>
                <a:cubicBezTo>
                  <a:pt x="787" y="301"/>
                  <a:pt x="852" y="193"/>
                  <a:pt x="945" y="121"/>
                </a:cubicBezTo>
                <a:cubicBezTo>
                  <a:pt x="973" y="98"/>
                  <a:pt x="1008" y="83"/>
                  <a:pt x="1034" y="57"/>
                </a:cubicBezTo>
                <a:cubicBezTo>
                  <a:pt x="1038" y="52"/>
                  <a:pt x="1061" y="27"/>
                  <a:pt x="1067" y="24"/>
                </a:cubicBezTo>
                <a:cubicBezTo>
                  <a:pt x="1087" y="12"/>
                  <a:pt x="1139" y="24"/>
                  <a:pt x="1139" y="0"/>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6" name="Freeform 1072"/>
          <p:cNvSpPr>
            <a:spLocks/>
          </p:cNvSpPr>
          <p:nvPr/>
        </p:nvSpPr>
        <p:spPr bwMode="auto">
          <a:xfrm>
            <a:off x="2860275" y="1477070"/>
            <a:ext cx="184660" cy="460283"/>
          </a:xfrm>
          <a:custGeom>
            <a:avLst/>
            <a:gdLst>
              <a:gd name="T0" fmla="*/ 2147483647 w 396"/>
              <a:gd name="T1" fmla="*/ 2147483647 h 78"/>
              <a:gd name="T2" fmla="*/ 2147483647 w 396"/>
              <a:gd name="T3" fmla="*/ 2147483647 h 78"/>
              <a:gd name="T4" fmla="*/ 2147483647 w 396"/>
              <a:gd name="T5" fmla="*/ 2147483647 h 78"/>
              <a:gd name="T6" fmla="*/ 2147483647 w 396"/>
              <a:gd name="T7" fmla="*/ 2147483647 h 78"/>
              <a:gd name="T8" fmla="*/ 2147483647 w 396"/>
              <a:gd name="T9" fmla="*/ 2147483647 h 78"/>
              <a:gd name="T10" fmla="*/ 0 w 396"/>
              <a:gd name="T11" fmla="*/ 2147483647 h 78"/>
              <a:gd name="T12" fmla="*/ 0 60000 65536"/>
              <a:gd name="T13" fmla="*/ 0 60000 65536"/>
              <a:gd name="T14" fmla="*/ 0 60000 65536"/>
              <a:gd name="T15" fmla="*/ 0 60000 65536"/>
              <a:gd name="T16" fmla="*/ 0 60000 65536"/>
              <a:gd name="T17" fmla="*/ 0 60000 65536"/>
              <a:gd name="T18" fmla="*/ 0 w 396"/>
              <a:gd name="T19" fmla="*/ 0 h 78"/>
              <a:gd name="T20" fmla="*/ 396 w 396"/>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396" h="78">
                <a:moveTo>
                  <a:pt x="396" y="77"/>
                </a:moveTo>
                <a:cubicBezTo>
                  <a:pt x="371" y="72"/>
                  <a:pt x="340" y="78"/>
                  <a:pt x="323" y="61"/>
                </a:cubicBezTo>
                <a:cubicBezTo>
                  <a:pt x="316" y="54"/>
                  <a:pt x="321" y="41"/>
                  <a:pt x="315" y="36"/>
                </a:cubicBezTo>
                <a:cubicBezTo>
                  <a:pt x="306" y="29"/>
                  <a:pt x="293" y="29"/>
                  <a:pt x="283" y="28"/>
                </a:cubicBezTo>
                <a:cubicBezTo>
                  <a:pt x="250" y="24"/>
                  <a:pt x="218" y="22"/>
                  <a:pt x="186" y="20"/>
                </a:cubicBezTo>
                <a:cubicBezTo>
                  <a:pt x="126" y="0"/>
                  <a:pt x="62" y="4"/>
                  <a:pt x="0" y="4"/>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non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7" name="Freeform 1073"/>
          <p:cNvSpPr>
            <a:spLocks/>
          </p:cNvSpPr>
          <p:nvPr/>
        </p:nvSpPr>
        <p:spPr bwMode="auto">
          <a:xfrm>
            <a:off x="1907704" y="1690044"/>
            <a:ext cx="667711" cy="967308"/>
          </a:xfrm>
          <a:custGeom>
            <a:avLst/>
            <a:gdLst>
              <a:gd name="T0" fmla="*/ 2147483647 w 340"/>
              <a:gd name="T1" fmla="*/ 0 h 630"/>
              <a:gd name="T2" fmla="*/ 2147483647 w 340"/>
              <a:gd name="T3" fmla="*/ 2147483647 h 630"/>
              <a:gd name="T4" fmla="*/ 2147483647 w 340"/>
              <a:gd name="T5" fmla="*/ 2147483647 h 630"/>
              <a:gd name="T6" fmla="*/ 2147483647 w 340"/>
              <a:gd name="T7" fmla="*/ 2147483647 h 630"/>
              <a:gd name="T8" fmla="*/ 0 w 340"/>
              <a:gd name="T9" fmla="*/ 2147483647 h 630"/>
              <a:gd name="T10" fmla="*/ 0 60000 65536"/>
              <a:gd name="T11" fmla="*/ 0 60000 65536"/>
              <a:gd name="T12" fmla="*/ 0 60000 65536"/>
              <a:gd name="T13" fmla="*/ 0 60000 65536"/>
              <a:gd name="T14" fmla="*/ 0 60000 65536"/>
              <a:gd name="T15" fmla="*/ 0 w 340"/>
              <a:gd name="T16" fmla="*/ 0 h 630"/>
              <a:gd name="T17" fmla="*/ 340 w 340"/>
              <a:gd name="T18" fmla="*/ 630 h 630"/>
            </a:gdLst>
            <a:ahLst/>
            <a:cxnLst>
              <a:cxn ang="T10">
                <a:pos x="T0" y="T1"/>
              </a:cxn>
              <a:cxn ang="T11">
                <a:pos x="T2" y="T3"/>
              </a:cxn>
              <a:cxn ang="T12">
                <a:pos x="T4" y="T5"/>
              </a:cxn>
              <a:cxn ang="T13">
                <a:pos x="T6" y="T7"/>
              </a:cxn>
              <a:cxn ang="T14">
                <a:pos x="T8" y="T9"/>
              </a:cxn>
            </a:cxnLst>
            <a:rect l="T15" t="T16" r="T17" b="T18"/>
            <a:pathLst>
              <a:path w="340" h="630">
                <a:moveTo>
                  <a:pt x="340" y="0"/>
                </a:moveTo>
                <a:cubicBezTo>
                  <a:pt x="275" y="15"/>
                  <a:pt x="213" y="18"/>
                  <a:pt x="154" y="48"/>
                </a:cubicBezTo>
                <a:cubicBezTo>
                  <a:pt x="125" y="77"/>
                  <a:pt x="97" y="104"/>
                  <a:pt x="73" y="137"/>
                </a:cubicBezTo>
                <a:cubicBezTo>
                  <a:pt x="55" y="244"/>
                  <a:pt x="58" y="351"/>
                  <a:pt x="49" y="460"/>
                </a:cubicBezTo>
                <a:cubicBezTo>
                  <a:pt x="46" y="486"/>
                  <a:pt x="38" y="610"/>
                  <a:pt x="0" y="630"/>
                </a:cubicBezTo>
              </a:path>
            </a:pathLst>
          </a:custGeom>
          <a:noFill/>
          <a:ln w="76200">
            <a:solidFill>
              <a:srgbClr val="11801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6" name="Group 1075"/>
          <p:cNvGrpSpPr>
            <a:grpSpLocks/>
          </p:cNvGrpSpPr>
          <p:nvPr/>
        </p:nvGrpSpPr>
        <p:grpSpPr bwMode="auto">
          <a:xfrm>
            <a:off x="7421598" y="446122"/>
            <a:ext cx="1722437" cy="528638"/>
            <a:chOff x="4776" y="329"/>
            <a:chExt cx="1085" cy="333"/>
          </a:xfrm>
        </p:grpSpPr>
        <p:sp>
          <p:nvSpPr>
            <p:cNvPr id="572445" name="AutoShape 11"/>
            <p:cNvSpPr>
              <a:spLocks noChangeArrowheads="1"/>
            </p:cNvSpPr>
            <p:nvPr/>
          </p:nvSpPr>
          <p:spPr bwMode="auto">
            <a:xfrm>
              <a:off x="4807" y="340"/>
              <a:ext cx="1054" cy="322"/>
            </a:xfrm>
            <a:prstGeom prst="roundRect">
              <a:avLst>
                <a:gd name="adj" fmla="val 16667"/>
              </a:avLst>
            </a:prstGeom>
            <a:noFill/>
            <a:ln w="76200">
              <a:solidFill>
                <a:srgbClr val="6D6D6D"/>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D6D6D"/>
                </a:solidFill>
                <a:effectLst/>
                <a:uLnTx/>
                <a:uFillTx/>
                <a:latin typeface="Garamond" charset="0"/>
                <a:ea typeface="ＭＳ Ｐゴシック" charset="0"/>
                <a:cs typeface="+mn-cs"/>
              </a:endParaRPr>
            </a:p>
          </p:txBody>
        </p:sp>
        <p:sp>
          <p:nvSpPr>
            <p:cNvPr id="36" name="Text Box 12"/>
            <p:cNvSpPr txBox="1">
              <a:spLocks noChangeArrowheads="1"/>
            </p:cNvSpPr>
            <p:nvPr/>
          </p:nvSpPr>
          <p:spPr bwMode="auto">
            <a:xfrm>
              <a:off x="4776" y="329"/>
              <a:ext cx="701" cy="291"/>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6D6D6D"/>
                  </a:solidFill>
                  <a:effectLst>
                    <a:outerShdw blurRad="38100" dist="38100" dir="2700000" algn="tl">
                      <a:srgbClr val="000000"/>
                    </a:outerShdw>
                  </a:effectLst>
                  <a:uLnTx/>
                  <a:uFillTx/>
                  <a:latin typeface="Chalkboard" charset="0"/>
                  <a:ea typeface="ＭＳ Ｐゴシック" charset="0"/>
                </a:rPr>
                <a:t>الأربعاء</a:t>
              </a:r>
              <a:endParaRPr kumimoji="0" lang="en-US" sz="2400" b="0" i="0" u="none" strike="noStrike" kern="1200" cap="none" spc="0" normalizeH="0" baseline="0" noProof="0" dirty="0">
                <a:ln>
                  <a:noFill/>
                </a:ln>
                <a:solidFill>
                  <a:srgbClr val="6D6D6D"/>
                </a:solidFill>
                <a:effectLst>
                  <a:outerShdw blurRad="38100" dist="38100" dir="2700000" algn="tl">
                    <a:srgbClr val="000000"/>
                  </a:outerShdw>
                </a:effectLst>
                <a:uLnTx/>
                <a:uFillTx/>
                <a:latin typeface="Chalkboard" charset="0"/>
                <a:ea typeface="ＭＳ Ｐゴシック" charset="0"/>
              </a:endParaRPr>
            </a:p>
          </p:txBody>
        </p:sp>
      </p:grpSp>
      <p:sp>
        <p:nvSpPr>
          <p:cNvPr id="572443" name="Text Box 30"/>
          <p:cNvSpPr txBox="1">
            <a:spLocks noChangeArrowheads="1"/>
          </p:cNvSpPr>
          <p:nvPr/>
        </p:nvSpPr>
        <p:spPr bwMode="auto">
          <a:xfrm>
            <a:off x="8458200" y="35"/>
            <a:ext cx="685800" cy="396875"/>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64</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49" name="Picture 8" descr="j023794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03800" y="2781300"/>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69317"/>
                                        </p:tgtEl>
                                        <p:attrNameLst>
                                          <p:attrName>style.visibility</p:attrName>
                                        </p:attrNameLst>
                                      </p:cBhvr>
                                      <p:to>
                                        <p:strVal val="visible"/>
                                      </p:to>
                                    </p:set>
                                    <p:animEffect transition="in" filter="wipe(down)">
                                      <p:cBhvr>
                                        <p:cTn id="19" dur="500"/>
                                        <p:tgtEl>
                                          <p:spTgt spid="26931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xit" presetSubtype="10" fill="hold" grpId="1" nodeType="clickEffect">
                                  <p:stCondLst>
                                    <p:cond delay="0"/>
                                  </p:stCondLst>
                                  <p:childTnLst>
                                    <p:animEffect transition="out" filter="blinds(horizontal)">
                                      <p:cBhvr>
                                        <p:cTn id="23" dur="500"/>
                                        <p:tgtEl>
                                          <p:spTgt spid="269317"/>
                                        </p:tgtEl>
                                      </p:cBhvr>
                                    </p:animEffect>
                                    <p:set>
                                      <p:cBhvr>
                                        <p:cTn id="24" dur="1" fill="hold">
                                          <p:stCondLst>
                                            <p:cond delay="499"/>
                                          </p:stCondLst>
                                        </p:cTn>
                                        <p:tgtEl>
                                          <p:spTgt spid="269317"/>
                                        </p:tgtEl>
                                        <p:attrNameLst>
                                          <p:attrName>style.visibility</p:attrName>
                                        </p:attrNameLst>
                                      </p:cBhvr>
                                      <p:to>
                                        <p:strVal val="hidden"/>
                                      </p:to>
                                    </p:set>
                                  </p:childTnLst>
                                </p:cTn>
                              </p:par>
                              <p:par>
                                <p:cTn id="25" presetID="9" presetClass="entr" presetSubtype="0" fill="hold"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xit" presetSubtype="10" fill="hold" nodeType="clickEffect">
                                  <p:stCondLst>
                                    <p:cond delay="0"/>
                                  </p:stCondLst>
                                  <p:childTnLst>
                                    <p:animEffect transition="out" filter="checkerboard(across)">
                                      <p:cBhvr>
                                        <p:cTn id="31" dur="500"/>
                                        <p:tgtEl>
                                          <p:spTgt spid="49"/>
                                        </p:tgtEl>
                                      </p:cBhvr>
                                    </p:animEffect>
                                    <p:set>
                                      <p:cBhvr>
                                        <p:cTn id="32" dur="1" fill="hold">
                                          <p:stCondLst>
                                            <p:cond delay="499"/>
                                          </p:stCondLst>
                                        </p:cTn>
                                        <p:tgtEl>
                                          <p:spTgt spid="49"/>
                                        </p:tgtEl>
                                        <p:attrNameLst>
                                          <p:attrName>style.visibility</p:attrName>
                                        </p:attrNameLst>
                                      </p:cBhvr>
                                      <p:to>
                                        <p:strVal val="hidden"/>
                                      </p:to>
                                    </p:set>
                                  </p:childTnLst>
                                </p:cTn>
                              </p:par>
                            </p:childTnLst>
                          </p:cTn>
                        </p:par>
                        <p:par>
                          <p:cTn id="33" fill="hold" nodeType="afterGroup">
                            <p:stCondLst>
                              <p:cond delay="500"/>
                            </p:stCondLst>
                            <p:childTnLst>
                              <p:par>
                                <p:cTn id="34" presetID="22" presetClass="entr" presetSubtype="4" fill="hold" grpId="0" nodeType="afterEffect">
                                  <p:stCondLst>
                                    <p:cond delay="0"/>
                                  </p:stCondLst>
                                  <p:childTnLst>
                                    <p:set>
                                      <p:cBhvr>
                                        <p:cTn id="35" dur="1" fill="hold">
                                          <p:stCondLst>
                                            <p:cond delay="0"/>
                                          </p:stCondLst>
                                        </p:cTn>
                                        <p:tgtEl>
                                          <p:spTgt spid="269318"/>
                                        </p:tgtEl>
                                        <p:attrNameLst>
                                          <p:attrName>style.visibility</p:attrName>
                                        </p:attrNameLst>
                                      </p:cBhvr>
                                      <p:to>
                                        <p:strVal val="visible"/>
                                      </p:to>
                                    </p:set>
                                    <p:animEffect transition="in" filter="wipe(down)">
                                      <p:cBhvr>
                                        <p:cTn id="36" dur="500"/>
                                        <p:tgtEl>
                                          <p:spTgt spid="2693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xit" presetSubtype="10" fill="hold" grpId="1" nodeType="clickEffect">
                                  <p:stCondLst>
                                    <p:cond delay="0"/>
                                  </p:stCondLst>
                                  <p:childTnLst>
                                    <p:animEffect transition="out" filter="blinds(horizontal)">
                                      <p:cBhvr>
                                        <p:cTn id="40" dur="500"/>
                                        <p:tgtEl>
                                          <p:spTgt spid="269318"/>
                                        </p:tgtEl>
                                      </p:cBhvr>
                                    </p:animEffect>
                                    <p:set>
                                      <p:cBhvr>
                                        <p:cTn id="41" dur="1" fill="hold">
                                          <p:stCondLst>
                                            <p:cond delay="499"/>
                                          </p:stCondLst>
                                        </p:cTn>
                                        <p:tgtEl>
                                          <p:spTgt spid="269318"/>
                                        </p:tgtEl>
                                        <p:attrNameLst>
                                          <p:attrName>style.visibility</p:attrName>
                                        </p:attrNameLst>
                                      </p:cBhvr>
                                      <p:to>
                                        <p:strVal val="hidden"/>
                                      </p:to>
                                    </p:se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69319"/>
                                        </p:tgtEl>
                                        <p:attrNameLst>
                                          <p:attrName>style.visibility</p:attrName>
                                        </p:attrNameLst>
                                      </p:cBhvr>
                                      <p:to>
                                        <p:strVal val="visible"/>
                                      </p:to>
                                    </p:set>
                                    <p:animEffect transition="in" filter="wipe(up)">
                                      <p:cBhvr>
                                        <p:cTn id="45" dur="500"/>
                                        <p:tgtEl>
                                          <p:spTgt spid="26931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grpId="1" nodeType="clickEffect">
                                  <p:stCondLst>
                                    <p:cond delay="0"/>
                                  </p:stCondLst>
                                  <p:childTnLst>
                                    <p:animEffect transition="out" filter="blinds(horizontal)">
                                      <p:cBhvr>
                                        <p:cTn id="49" dur="500"/>
                                        <p:tgtEl>
                                          <p:spTgt spid="269319"/>
                                        </p:tgtEl>
                                      </p:cBhvr>
                                    </p:animEffect>
                                    <p:set>
                                      <p:cBhvr>
                                        <p:cTn id="50" dur="1" fill="hold">
                                          <p:stCondLst>
                                            <p:cond delay="499"/>
                                          </p:stCondLst>
                                        </p:cTn>
                                        <p:tgtEl>
                                          <p:spTgt spid="26931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4" fill="hold" grpId="0" nodeType="afterEffect">
                                  <p:stCondLst>
                                    <p:cond delay="0"/>
                                  </p:stCondLst>
                                  <p:childTnLst>
                                    <p:set>
                                      <p:cBhvr>
                                        <p:cTn id="57" dur="1" fill="hold">
                                          <p:stCondLst>
                                            <p:cond delay="0"/>
                                          </p:stCondLst>
                                        </p:cTn>
                                        <p:tgtEl>
                                          <p:spTgt spid="269320"/>
                                        </p:tgtEl>
                                        <p:attrNameLst>
                                          <p:attrName>style.visibility</p:attrName>
                                        </p:attrNameLst>
                                      </p:cBhvr>
                                      <p:to>
                                        <p:strVal val="visible"/>
                                      </p:to>
                                    </p:set>
                                    <p:animEffect transition="in" filter="wipe(down)">
                                      <p:cBhvr>
                                        <p:cTn id="58" dur="500"/>
                                        <p:tgtEl>
                                          <p:spTgt spid="269320"/>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 presetClass="exit" presetSubtype="10" fill="hold" grpId="1" nodeType="clickEffect">
                                  <p:stCondLst>
                                    <p:cond delay="0"/>
                                  </p:stCondLst>
                                  <p:childTnLst>
                                    <p:animEffect transition="out" filter="blinds(horizontal)">
                                      <p:cBhvr>
                                        <p:cTn id="62" dur="500"/>
                                        <p:tgtEl>
                                          <p:spTgt spid="269320"/>
                                        </p:tgtEl>
                                      </p:cBhvr>
                                    </p:animEffect>
                                    <p:set>
                                      <p:cBhvr>
                                        <p:cTn id="63" dur="1" fill="hold">
                                          <p:stCondLst>
                                            <p:cond delay="499"/>
                                          </p:stCondLst>
                                        </p:cTn>
                                        <p:tgtEl>
                                          <p:spTgt spid="269320"/>
                                        </p:tgtEl>
                                        <p:attrNameLst>
                                          <p:attrName>style.visibility</p:attrName>
                                        </p:attrNameLst>
                                      </p:cBhvr>
                                      <p:to>
                                        <p:strVal val="hidden"/>
                                      </p:to>
                                    </p:set>
                                  </p:childTnLst>
                                </p:cTn>
                              </p:par>
                            </p:childTnLst>
                          </p:cTn>
                        </p:par>
                        <p:par>
                          <p:cTn id="64" fill="hold" nodeType="afterGroup">
                            <p:stCondLst>
                              <p:cond delay="500"/>
                            </p:stCondLst>
                            <p:childTnLst>
                              <p:par>
                                <p:cTn id="65" presetID="22" presetClass="entr" presetSubtype="1" fill="hold" grpId="0" nodeType="afterEffect">
                                  <p:stCondLst>
                                    <p:cond delay="0"/>
                                  </p:stCondLst>
                                  <p:childTnLst>
                                    <p:set>
                                      <p:cBhvr>
                                        <p:cTn id="66" dur="1" fill="hold">
                                          <p:stCondLst>
                                            <p:cond delay="0"/>
                                          </p:stCondLst>
                                        </p:cTn>
                                        <p:tgtEl>
                                          <p:spTgt spid="269340"/>
                                        </p:tgtEl>
                                        <p:attrNameLst>
                                          <p:attrName>style.visibility</p:attrName>
                                        </p:attrNameLst>
                                      </p:cBhvr>
                                      <p:to>
                                        <p:strVal val="visible"/>
                                      </p:to>
                                    </p:set>
                                    <p:animEffect transition="in" filter="wipe(up)">
                                      <p:cBhvr>
                                        <p:cTn id="67" dur="500"/>
                                        <p:tgtEl>
                                          <p:spTgt spid="26934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3" presetClass="exit" presetSubtype="10" fill="hold" grpId="1" nodeType="clickEffect">
                                  <p:stCondLst>
                                    <p:cond delay="0"/>
                                  </p:stCondLst>
                                  <p:childTnLst>
                                    <p:animEffect transition="out" filter="blinds(horizontal)">
                                      <p:cBhvr>
                                        <p:cTn id="71" dur="500"/>
                                        <p:tgtEl>
                                          <p:spTgt spid="269340"/>
                                        </p:tgtEl>
                                      </p:cBhvr>
                                    </p:animEffect>
                                    <p:set>
                                      <p:cBhvr>
                                        <p:cTn id="72" dur="1" fill="hold">
                                          <p:stCondLst>
                                            <p:cond delay="499"/>
                                          </p:stCondLst>
                                        </p:cTn>
                                        <p:tgtEl>
                                          <p:spTgt spid="269340"/>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childTnLst>
                                </p:cTn>
                              </p:par>
                            </p:childTnLst>
                          </p:cTn>
                        </p:par>
                        <p:par>
                          <p:cTn id="77" fill="hold" nodeType="afterGroup">
                            <p:stCondLst>
                              <p:cond delay="0"/>
                            </p:stCondLst>
                            <p:childTnLst>
                              <p:par>
                                <p:cTn id="78" presetID="22" presetClass="entr" presetSubtype="4" fill="hold" grpId="0" nodeType="afterEffect">
                                  <p:stCondLst>
                                    <p:cond delay="0"/>
                                  </p:stCondLst>
                                  <p:childTnLst>
                                    <p:set>
                                      <p:cBhvr>
                                        <p:cTn id="79" dur="1" fill="hold">
                                          <p:stCondLst>
                                            <p:cond delay="0"/>
                                          </p:stCondLst>
                                        </p:cTn>
                                        <p:tgtEl>
                                          <p:spTgt spid="269341"/>
                                        </p:tgtEl>
                                        <p:attrNameLst>
                                          <p:attrName>style.visibility</p:attrName>
                                        </p:attrNameLst>
                                      </p:cBhvr>
                                      <p:to>
                                        <p:strVal val="visible"/>
                                      </p:to>
                                    </p:set>
                                    <p:animEffect transition="in" filter="wipe(down)">
                                      <p:cBhvr>
                                        <p:cTn id="80" dur="500"/>
                                        <p:tgtEl>
                                          <p:spTgt spid="269341"/>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3" presetClass="exit" presetSubtype="10" fill="hold" grpId="1" nodeType="clickEffect">
                                  <p:stCondLst>
                                    <p:cond delay="0"/>
                                  </p:stCondLst>
                                  <p:childTnLst>
                                    <p:animEffect transition="out" filter="blinds(horizontal)">
                                      <p:cBhvr>
                                        <p:cTn id="84" dur="500"/>
                                        <p:tgtEl>
                                          <p:spTgt spid="269341"/>
                                        </p:tgtEl>
                                      </p:cBhvr>
                                    </p:animEffect>
                                    <p:set>
                                      <p:cBhvr>
                                        <p:cTn id="85" dur="1" fill="hold">
                                          <p:stCondLst>
                                            <p:cond delay="499"/>
                                          </p:stCondLst>
                                        </p:cTn>
                                        <p:tgtEl>
                                          <p:spTgt spid="269341"/>
                                        </p:tgtEl>
                                        <p:attrNameLst>
                                          <p:attrName>style.visibility</p:attrName>
                                        </p:attrNameLst>
                                      </p:cBhvr>
                                      <p:to>
                                        <p:strVal val="hidden"/>
                                      </p:to>
                                    </p:set>
                                  </p:childTnLst>
                                </p:cTn>
                              </p:par>
                            </p:childTnLst>
                          </p:cTn>
                        </p:par>
                        <p:par>
                          <p:cTn id="86" fill="hold" nodeType="afterGroup">
                            <p:stCondLst>
                              <p:cond delay="500"/>
                            </p:stCondLst>
                            <p:childTnLst>
                              <p:par>
                                <p:cTn id="87" presetID="22" presetClass="entr" presetSubtype="1" fill="hold" grpId="0" nodeType="afterEffect">
                                  <p:stCondLst>
                                    <p:cond delay="0"/>
                                  </p:stCondLst>
                                  <p:childTnLst>
                                    <p:set>
                                      <p:cBhvr>
                                        <p:cTn id="88" dur="1" fill="hold">
                                          <p:stCondLst>
                                            <p:cond delay="0"/>
                                          </p:stCondLst>
                                        </p:cTn>
                                        <p:tgtEl>
                                          <p:spTgt spid="269321"/>
                                        </p:tgtEl>
                                        <p:attrNameLst>
                                          <p:attrName>style.visibility</p:attrName>
                                        </p:attrNameLst>
                                      </p:cBhvr>
                                      <p:to>
                                        <p:strVal val="visible"/>
                                      </p:to>
                                    </p:set>
                                    <p:animEffect transition="in" filter="wipe(up)">
                                      <p:cBhvr>
                                        <p:cTn id="89" dur="500"/>
                                        <p:tgtEl>
                                          <p:spTgt spid="269321"/>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3" presetClass="exit" presetSubtype="10" fill="hold" grpId="1" nodeType="clickEffect">
                                  <p:stCondLst>
                                    <p:cond delay="0"/>
                                  </p:stCondLst>
                                  <p:childTnLst>
                                    <p:animEffect transition="out" filter="blinds(horizontal)">
                                      <p:cBhvr>
                                        <p:cTn id="93" dur="500"/>
                                        <p:tgtEl>
                                          <p:spTgt spid="269321"/>
                                        </p:tgtEl>
                                      </p:cBhvr>
                                    </p:animEffect>
                                    <p:set>
                                      <p:cBhvr>
                                        <p:cTn id="94" dur="1" fill="hold">
                                          <p:stCondLst>
                                            <p:cond delay="499"/>
                                          </p:stCondLst>
                                        </p:cTn>
                                        <p:tgtEl>
                                          <p:spTgt spid="269321"/>
                                        </p:tgtEl>
                                        <p:attrNameLst>
                                          <p:attrName>style.visibility</p:attrName>
                                        </p:attrNameLst>
                                      </p:cBhvr>
                                      <p:to>
                                        <p:strVal val="hidden"/>
                                      </p:to>
                                    </p:set>
                                  </p:childTnLst>
                                </p:cTn>
                              </p:par>
                            </p:childTnLst>
                          </p:cTn>
                        </p:par>
                        <p:par>
                          <p:cTn id="95" fill="hold" nodeType="afterGroup">
                            <p:stCondLst>
                              <p:cond delay="500"/>
                            </p:stCondLst>
                            <p:childTnLst>
                              <p:par>
                                <p:cTn id="96" presetID="22" presetClass="entr" presetSubtype="1" fill="hold" grpId="0" nodeType="afterEffect">
                                  <p:stCondLst>
                                    <p:cond delay="0"/>
                                  </p:stCondLst>
                                  <p:childTnLst>
                                    <p:set>
                                      <p:cBhvr>
                                        <p:cTn id="97" dur="1" fill="hold">
                                          <p:stCondLst>
                                            <p:cond delay="0"/>
                                          </p:stCondLst>
                                        </p:cTn>
                                        <p:tgtEl>
                                          <p:spTgt spid="269322"/>
                                        </p:tgtEl>
                                        <p:attrNameLst>
                                          <p:attrName>style.visibility</p:attrName>
                                        </p:attrNameLst>
                                      </p:cBhvr>
                                      <p:to>
                                        <p:strVal val="visible"/>
                                      </p:to>
                                    </p:set>
                                    <p:animEffect transition="in" filter="wipe(up)">
                                      <p:cBhvr>
                                        <p:cTn id="98" dur="500"/>
                                        <p:tgtEl>
                                          <p:spTgt spid="269322"/>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grpId="1" nodeType="clickEffect">
                                  <p:stCondLst>
                                    <p:cond delay="0"/>
                                  </p:stCondLst>
                                  <p:childTnLst>
                                    <p:animEffect transition="out" filter="blinds(horizontal)">
                                      <p:cBhvr>
                                        <p:cTn id="102" dur="500"/>
                                        <p:tgtEl>
                                          <p:spTgt spid="269322"/>
                                        </p:tgtEl>
                                      </p:cBhvr>
                                    </p:animEffect>
                                    <p:set>
                                      <p:cBhvr>
                                        <p:cTn id="103" dur="1" fill="hold">
                                          <p:stCondLst>
                                            <p:cond delay="499"/>
                                          </p:stCondLst>
                                        </p:cTn>
                                        <p:tgtEl>
                                          <p:spTgt spid="269322"/>
                                        </p:tgtEl>
                                        <p:attrNameLst>
                                          <p:attrName>style.visibility</p:attrName>
                                        </p:attrNameLst>
                                      </p:cBhvr>
                                      <p:to>
                                        <p:strVal val="hidden"/>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nodeType="clickEffect">
                                  <p:stCondLst>
                                    <p:cond delay="0"/>
                                  </p:stCondLst>
                                  <p:childTnLst>
                                    <p:set>
                                      <p:cBhvr>
                                        <p:cTn id="107" dur="1" fill="hold">
                                          <p:stCondLst>
                                            <p:cond delay="0"/>
                                          </p:stCondLst>
                                        </p:cTn>
                                        <p:tgtEl>
                                          <p:spTgt spid="16"/>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 presetClass="entr" presetSubtype="0" fill="hold" nodeType="clickEffect">
                                  <p:stCondLst>
                                    <p:cond delay="0"/>
                                  </p:stCondLst>
                                  <p:childTnLst>
                                    <p:set>
                                      <p:cBhvr>
                                        <p:cTn id="111" dur="1" fill="hold">
                                          <p:stCondLst>
                                            <p:cond delay="0"/>
                                          </p:stCondLst>
                                        </p:cTn>
                                        <p:tgtEl>
                                          <p:spTgt spid="4"/>
                                        </p:tgtEl>
                                        <p:attrNameLst>
                                          <p:attrName>style.visibility</p:attrName>
                                        </p:attrNameLst>
                                      </p:cBhvr>
                                      <p:to>
                                        <p:strVal val="visibl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2" presetClass="entr" presetSubtype="2" fill="hold" grpId="0" nodeType="clickEffect">
                                  <p:stCondLst>
                                    <p:cond delay="0"/>
                                  </p:stCondLst>
                                  <p:childTnLst>
                                    <p:set>
                                      <p:cBhvr>
                                        <p:cTn id="115" dur="1" fill="hold">
                                          <p:stCondLst>
                                            <p:cond delay="0"/>
                                          </p:stCondLst>
                                        </p:cTn>
                                        <p:tgtEl>
                                          <p:spTgt spid="83999"/>
                                        </p:tgtEl>
                                        <p:attrNameLst>
                                          <p:attrName>style.visibility</p:attrName>
                                        </p:attrNameLst>
                                      </p:cBhvr>
                                      <p:to>
                                        <p:strVal val="visible"/>
                                      </p:to>
                                    </p:set>
                                    <p:animEffect transition="in" filter="wipe(right)">
                                      <p:cBhvr>
                                        <p:cTn id="116" dur="500"/>
                                        <p:tgtEl>
                                          <p:spTgt spid="83999"/>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84000"/>
                                        </p:tgtEl>
                                        <p:attrNameLst>
                                          <p:attrName>style.visibility</p:attrName>
                                        </p:attrNameLst>
                                      </p:cBhvr>
                                      <p:to>
                                        <p:strVal val="visible"/>
                                      </p:to>
                                    </p:set>
                                    <p:animEffect transition="in" filter="wipe(left)">
                                      <p:cBhvr>
                                        <p:cTn id="121" dur="500"/>
                                        <p:tgtEl>
                                          <p:spTgt spid="8400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nodeType="clickEffect">
                                  <p:stCondLst>
                                    <p:cond delay="0"/>
                                  </p:stCondLst>
                                  <p:childTnLst>
                                    <p:set>
                                      <p:cBhvr>
                                        <p:cTn id="125" dur="1" fill="hold">
                                          <p:stCondLst>
                                            <p:cond delay="0"/>
                                          </p:stCondLst>
                                        </p:cTn>
                                        <p:tgtEl>
                                          <p:spTgt spid="14"/>
                                        </p:tgtEl>
                                        <p:attrNameLst>
                                          <p:attrName>style.visibility</p:attrName>
                                        </p:attrNameLst>
                                      </p:cBhvr>
                                      <p:to>
                                        <p:strVal val="visible"/>
                                      </p:to>
                                    </p:se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22" presetClass="entr" presetSubtype="2" fill="hold" grpId="0" nodeType="clickEffect">
                                  <p:stCondLst>
                                    <p:cond delay="0"/>
                                  </p:stCondLst>
                                  <p:childTnLst>
                                    <p:set>
                                      <p:cBhvr>
                                        <p:cTn id="129" dur="1" fill="hold">
                                          <p:stCondLst>
                                            <p:cond delay="0"/>
                                          </p:stCondLst>
                                        </p:cTn>
                                        <p:tgtEl>
                                          <p:spTgt spid="84014"/>
                                        </p:tgtEl>
                                        <p:attrNameLst>
                                          <p:attrName>style.visibility</p:attrName>
                                        </p:attrNameLst>
                                      </p:cBhvr>
                                      <p:to>
                                        <p:strVal val="visible"/>
                                      </p:to>
                                    </p:set>
                                    <p:animEffect transition="in" filter="wipe(right)">
                                      <p:cBhvr>
                                        <p:cTn id="130" dur="500"/>
                                        <p:tgtEl>
                                          <p:spTgt spid="84014"/>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84015"/>
                                        </p:tgtEl>
                                        <p:attrNameLst>
                                          <p:attrName>style.visibility</p:attrName>
                                        </p:attrNameLst>
                                      </p:cBhvr>
                                      <p:to>
                                        <p:strVal val="visible"/>
                                      </p:to>
                                    </p:set>
                                    <p:animEffect transition="in" filter="wipe(down)">
                                      <p:cBhvr>
                                        <p:cTn id="135" dur="500"/>
                                        <p:tgtEl>
                                          <p:spTgt spid="84015"/>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2" presetClass="entr" presetSubtype="2" fill="hold" grpId="0" nodeType="clickEffect">
                                  <p:stCondLst>
                                    <p:cond delay="0"/>
                                  </p:stCondLst>
                                  <p:childTnLst>
                                    <p:set>
                                      <p:cBhvr>
                                        <p:cTn id="139" dur="1" fill="hold">
                                          <p:stCondLst>
                                            <p:cond delay="0"/>
                                          </p:stCondLst>
                                        </p:cTn>
                                        <p:tgtEl>
                                          <p:spTgt spid="84016"/>
                                        </p:tgtEl>
                                        <p:attrNameLst>
                                          <p:attrName>style.visibility</p:attrName>
                                        </p:attrNameLst>
                                      </p:cBhvr>
                                      <p:to>
                                        <p:strVal val="visible"/>
                                      </p:to>
                                    </p:set>
                                    <p:animEffect transition="in" filter="wipe(right)">
                                      <p:cBhvr>
                                        <p:cTn id="140" dur="500"/>
                                        <p:tgtEl>
                                          <p:spTgt spid="84016"/>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nodeType="clickEffect">
                                  <p:stCondLst>
                                    <p:cond delay="0"/>
                                  </p:stCondLst>
                                  <p:childTnLst>
                                    <p:set>
                                      <p:cBhvr>
                                        <p:cTn id="144" dur="1" fill="hold">
                                          <p:stCondLst>
                                            <p:cond delay="0"/>
                                          </p:stCondLst>
                                        </p:cTn>
                                        <p:tgtEl>
                                          <p:spTgt spid="13"/>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nodeType="clickEffect">
                                  <p:stCondLst>
                                    <p:cond delay="0"/>
                                  </p:stCondLst>
                                  <p:childTnLst>
                                    <p:set>
                                      <p:cBhvr>
                                        <p:cTn id="148" dur="1" fill="hold">
                                          <p:stCondLst>
                                            <p:cond delay="0"/>
                                          </p:stCondLst>
                                        </p:cTn>
                                        <p:tgtEl>
                                          <p:spTgt spid="5"/>
                                        </p:tgtEl>
                                        <p:attrNameLst>
                                          <p:attrName>style.visibility</p:attrName>
                                        </p:attrNameLst>
                                      </p:cBhvr>
                                      <p:to>
                                        <p:strVal val="visible"/>
                                      </p:to>
                                    </p:se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22" presetClass="entr" presetSubtype="2" fill="hold" grpId="0" nodeType="clickEffect">
                                  <p:stCondLst>
                                    <p:cond delay="0"/>
                                  </p:stCondLst>
                                  <p:childTnLst>
                                    <p:set>
                                      <p:cBhvr>
                                        <p:cTn id="152" dur="1" fill="hold">
                                          <p:stCondLst>
                                            <p:cond delay="0"/>
                                          </p:stCondLst>
                                        </p:cTn>
                                        <p:tgtEl>
                                          <p:spTgt spid="84017"/>
                                        </p:tgtEl>
                                        <p:attrNameLst>
                                          <p:attrName>style.visibility</p:attrName>
                                        </p:attrNameLst>
                                      </p:cBhvr>
                                      <p:to>
                                        <p:strVal val="visible"/>
                                      </p:to>
                                    </p:set>
                                    <p:animEffect transition="in" filter="wipe(right)">
                                      <p:cBhvr>
                                        <p:cTn id="153" dur="500"/>
                                        <p:tgtEl>
                                          <p:spTgt spid="84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7" grpId="0" animBg="1"/>
      <p:bldP spid="269317" grpId="1" animBg="1"/>
      <p:bldP spid="269318" grpId="0" animBg="1"/>
      <p:bldP spid="269318" grpId="1" animBg="1"/>
      <p:bldP spid="269319" grpId="0" animBg="1"/>
      <p:bldP spid="269319" grpId="1" animBg="1"/>
      <p:bldP spid="269320" grpId="0" animBg="1"/>
      <p:bldP spid="269320" grpId="1" animBg="1"/>
      <p:bldP spid="269321" grpId="0" animBg="1"/>
      <p:bldP spid="269321" grpId="1" animBg="1"/>
      <p:bldP spid="269322" grpId="0" animBg="1"/>
      <p:bldP spid="269322" grpId="1" animBg="1"/>
      <p:bldP spid="269340" grpId="0" animBg="1"/>
      <p:bldP spid="269340" grpId="1" animBg="1"/>
      <p:bldP spid="269341" grpId="0" animBg="1"/>
      <p:bldP spid="269341" grpId="1" animBg="1"/>
      <p:bldP spid="83999" grpId="0" animBg="1"/>
      <p:bldP spid="84000" grpId="0" animBg="1"/>
      <p:bldP spid="84014" grpId="0" animBg="1"/>
      <p:bldP spid="84015" grpId="0" animBg="1"/>
      <p:bldP spid="84016" grpId="0" animBg="1"/>
      <p:bldP spid="8401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923255"/>
          </a:xfrm>
          <a:prstGeom prst="rect">
            <a:avLst/>
          </a:prstGeom>
          <a:noFill/>
        </p:spPr>
        <p:txBody>
          <a:bodyPr lIns="91365" tIns="45683" rIns="91365" bIns="45683">
            <a:spAutoFit/>
          </a:bodyPr>
          <a:lstStyle/>
          <a:p>
            <a:pPr marL="0" marR="0" lvl="0" indent="0" algn="r" defTabSz="91408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تطهير الهيكل</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217689" y="137317"/>
            <a:ext cx="5284787" cy="2431360"/>
          </a:xfrm>
          <a:prstGeom prst="rect">
            <a:avLst/>
          </a:prstGeom>
          <a:noFill/>
        </p:spPr>
        <p:txBody>
          <a:bodyPr lIns="91365" tIns="45683" rIns="91365" bIns="45683">
            <a:spAutoFit/>
          </a:bodyPr>
          <a:lstStyle/>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21: 12-17</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11: 15-19</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19: 45-48</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2: 13-24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9" name="TextBox 8"/>
          <p:cNvSpPr txBox="1"/>
          <p:nvPr/>
        </p:nvSpPr>
        <p:spPr>
          <a:xfrm>
            <a:off x="472250" y="3670441"/>
            <a:ext cx="4282873" cy="618883"/>
          </a:xfrm>
          <a:prstGeom prst="rect">
            <a:avLst/>
          </a:prstGeom>
          <a:noFill/>
        </p:spPr>
        <p:txBody>
          <a:bodyPr wrap="square" lIns="64258" tIns="32129" rIns="64258" bIns="32129">
            <a:spAutoFit/>
          </a:bodyPr>
          <a:lstStyle/>
          <a:p>
            <a:pPr marL="0" marR="0" lvl="0" indent="0" algn="r" defTabSz="321487"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قصة الفصح</a:t>
            </a:r>
            <a:endParaRPr kumimoji="0" lang="en-US"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2" name="Picture 1">
            <a:extLst>
              <a:ext uri="{FF2B5EF4-FFF2-40B4-BE49-F238E27FC236}">
                <a16:creationId xmlns:a16="http://schemas.microsoft.com/office/drawing/2014/main" id="{564DCA97-ED2B-6BCC-9C6B-7325DF37A9C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57390" y="4613240"/>
            <a:ext cx="2462441" cy="1269975"/>
          </a:xfrm>
          <a:prstGeom prst="rect">
            <a:avLst/>
          </a:prstGeom>
        </p:spPr>
      </p:pic>
    </p:spTree>
    <p:extLst>
      <p:ext uri="{BB962C8B-B14F-4D97-AF65-F5344CB8AC3E}">
        <p14:creationId xmlns:p14="http://schemas.microsoft.com/office/powerpoint/2010/main" val="55767572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36512" y="5993904"/>
            <a:ext cx="471601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١٣</a:t>
            </a:r>
          </a:p>
        </p:txBody>
      </p:sp>
      <p:sp>
        <p:nvSpPr>
          <p:cNvPr id="2" name="Rectangle 2">
            <a:extLst>
              <a:ext uri="{FF2B5EF4-FFF2-40B4-BE49-F238E27FC236}">
                <a16:creationId xmlns:a16="http://schemas.microsoft.com/office/drawing/2014/main" id="{708AFF32-97E6-048F-9B9C-40615C9A71B8}"/>
              </a:ext>
            </a:extLst>
          </p:cNvPr>
          <p:cNvSpPr txBox="1">
            <a:spLocks noChangeArrowheads="1"/>
          </p:cNvSpPr>
          <p:nvPr/>
        </p:nvSpPr>
        <p:spPr bwMode="auto">
          <a:xfrm>
            <a:off x="4139952" y="476672"/>
            <a:ext cx="4716016" cy="131306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وَكَانَ فِصْحُ الْيَهُودِ قَرِيباً فَصَعِدَ يَسُوعُ إِلَى أُورُشَلِيمَ </a:t>
            </a:r>
          </a:p>
        </p:txBody>
      </p:sp>
    </p:spTree>
    <p:extLst>
      <p:ext uri="{BB962C8B-B14F-4D97-AF65-F5344CB8AC3E}">
        <p14:creationId xmlns:p14="http://schemas.microsoft.com/office/powerpoint/2010/main" val="32164811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27382"/>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9104" y="5921896"/>
            <a:ext cx="4256560" cy="9361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١٤ا</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6589F4E-775D-DAD7-4B1F-2F726DA8DEF9}"/>
              </a:ext>
            </a:extLst>
          </p:cNvPr>
          <p:cNvSpPr txBox="1">
            <a:spLocks noChangeArrowheads="1"/>
          </p:cNvSpPr>
          <p:nvPr/>
        </p:nvSpPr>
        <p:spPr bwMode="auto">
          <a:xfrm>
            <a:off x="4247456" y="188640"/>
            <a:ext cx="4716016" cy="20445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وَوَجَدَ فِي الْهَيْكَلِ الَّذِينَ كَانُوا يَبِيعُونَ بَقَراً وَغَنَماً وَحَمَاماً</a:t>
            </a:r>
          </a:p>
        </p:txBody>
      </p:sp>
    </p:spTree>
    <p:extLst>
      <p:ext uri="{BB962C8B-B14F-4D97-AF65-F5344CB8AC3E}">
        <p14:creationId xmlns:p14="http://schemas.microsoft.com/office/powerpoint/2010/main" val="46423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72008" y="5993904"/>
            <a:ext cx="363589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١٤ب</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70B09F10-3789-1630-F6E1-175BC622EBD6}"/>
              </a:ext>
            </a:extLst>
          </p:cNvPr>
          <p:cNvSpPr txBox="1">
            <a:spLocks noChangeArrowheads="1"/>
          </p:cNvSpPr>
          <p:nvPr/>
        </p:nvSpPr>
        <p:spPr bwMode="auto">
          <a:xfrm>
            <a:off x="4788024" y="476672"/>
            <a:ext cx="4355976"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وَالصَّيَارِفَ جُلُوساً. </a:t>
            </a:r>
          </a:p>
        </p:txBody>
      </p:sp>
    </p:spTree>
    <p:extLst>
      <p:ext uri="{BB962C8B-B14F-4D97-AF65-F5344CB8AC3E}">
        <p14:creationId xmlns:p14="http://schemas.microsoft.com/office/powerpoint/2010/main" val="35220489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9574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99170"/>
            <a:ext cx="4499992" cy="8978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١٥ا</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6915D243-C70C-05EB-0495-8EBC1DA08E6C}"/>
              </a:ext>
            </a:extLst>
          </p:cNvPr>
          <p:cNvSpPr txBox="1">
            <a:spLocks noChangeArrowheads="1"/>
          </p:cNvSpPr>
          <p:nvPr/>
        </p:nvSpPr>
        <p:spPr bwMode="auto">
          <a:xfrm>
            <a:off x="5220071" y="332656"/>
            <a:ext cx="3940757" cy="25202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فَصَنَعَ سَوْطاً مِنْ حِبَالٍ وَطَرَدَ الْجَمِيعَ مِنَ الْهَيْكَلِ اَلْغَنَمَ</a:t>
            </a:r>
          </a:p>
        </p:txBody>
      </p:sp>
    </p:spTree>
    <p:extLst>
      <p:ext uri="{BB962C8B-B14F-4D97-AF65-F5344CB8AC3E}">
        <p14:creationId xmlns:p14="http://schemas.microsoft.com/office/powerpoint/2010/main" val="2505213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p:cNvSpPr txBox="1">
            <a:spLocks noChangeArrowheads="1"/>
          </p:cNvSpPr>
          <p:nvPr/>
        </p:nvSpPr>
        <p:spPr bwMode="auto">
          <a:xfrm>
            <a:off x="-25199" y="5949067"/>
            <a:ext cx="4716016" cy="9035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١٥ت</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053BE394-B446-959D-4D67-63C26897EA83}"/>
              </a:ext>
            </a:extLst>
          </p:cNvPr>
          <p:cNvSpPr txBox="1">
            <a:spLocks noChangeArrowheads="1"/>
          </p:cNvSpPr>
          <p:nvPr/>
        </p:nvSpPr>
        <p:spPr bwMode="auto">
          <a:xfrm>
            <a:off x="0" y="908720"/>
            <a:ext cx="4716016" cy="10493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وَالْبَقَرَ وَكَبَّ دَرَاهِمَ الصَّيَارِفِ</a:t>
            </a:r>
          </a:p>
        </p:txBody>
      </p:sp>
    </p:spTree>
    <p:extLst>
      <p:ext uri="{BB962C8B-B14F-4D97-AF65-F5344CB8AC3E}">
        <p14:creationId xmlns:p14="http://schemas.microsoft.com/office/powerpoint/2010/main" val="33082550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93904"/>
            <a:ext cx="4567448"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١٥</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22C70DF7-2DA2-B47B-1508-91C668D0A535}"/>
              </a:ext>
            </a:extLst>
          </p:cNvPr>
          <p:cNvSpPr txBox="1">
            <a:spLocks noChangeArrowheads="1"/>
          </p:cNvSpPr>
          <p:nvPr/>
        </p:nvSpPr>
        <p:spPr bwMode="auto">
          <a:xfrm>
            <a:off x="4427984" y="369477"/>
            <a:ext cx="4716016" cy="17728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a:t>
            </a:r>
            <a:r>
              <a:rPr kumimoji="0" lang="ar-SA" sz="4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وَقَلَّبَ مَوَائِدَهُمْ. </a:t>
            </a:r>
          </a:p>
        </p:txBody>
      </p:sp>
    </p:spTree>
    <p:extLst>
      <p:ext uri="{BB962C8B-B14F-4D97-AF65-F5344CB8AC3E}">
        <p14:creationId xmlns:p14="http://schemas.microsoft.com/office/powerpoint/2010/main" val="1917195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Rectangle 2">
            <a:extLst>
              <a:ext uri="{FF2B5EF4-FFF2-40B4-BE49-F238E27FC236}">
                <a16:creationId xmlns:a16="http://schemas.microsoft.com/office/drawing/2014/main" id="{49E19824-10CA-5DC4-3A92-66BE212CC076}"/>
              </a:ext>
            </a:extLst>
          </p:cNvPr>
          <p:cNvSpPr txBox="1">
            <a:spLocks noChangeArrowheads="1"/>
          </p:cNvSpPr>
          <p:nvPr/>
        </p:nvSpPr>
        <p:spPr bwMode="auto">
          <a:xfrm>
            <a:off x="4442146" y="476672"/>
            <a:ext cx="4716016" cy="7660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وَقَالَ لِبَاعَةِ الْحَمَامِ:</a:t>
            </a:r>
          </a:p>
        </p:txBody>
      </p:sp>
      <p:sp>
        <p:nvSpPr>
          <p:cNvPr id="4" name="Rectangle 2">
            <a:extLst>
              <a:ext uri="{FF2B5EF4-FFF2-40B4-BE49-F238E27FC236}">
                <a16:creationId xmlns:a16="http://schemas.microsoft.com/office/drawing/2014/main" id="{89624CCF-5CC7-8710-3A1F-850F77EB9278}"/>
              </a:ext>
            </a:extLst>
          </p:cNvPr>
          <p:cNvSpPr txBox="1">
            <a:spLocks noChangeArrowheads="1"/>
          </p:cNvSpPr>
          <p:nvPr/>
        </p:nvSpPr>
        <p:spPr bwMode="auto">
          <a:xfrm>
            <a:off x="-122864" y="5819701"/>
            <a:ext cx="4716016" cy="11204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١٦ا</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3570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Text Box 2"/>
          <p:cNvSpPr txBox="1">
            <a:spLocks noChangeArrowheads="1"/>
          </p:cNvSpPr>
          <p:nvPr/>
        </p:nvSpPr>
        <p:spPr bwMode="auto">
          <a:xfrm>
            <a:off x="8382010" y="76208"/>
            <a:ext cx="645998" cy="461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656</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pic>
        <p:nvPicPr>
          <p:cNvPr id="531458" name="Picture 3"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0"/>
            <a:ext cx="9107488" cy="6858000"/>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1459" name="Rectangle 4"/>
          <p:cNvSpPr>
            <a:spLocks noGrp="1" noChangeArrowheads="1"/>
          </p:cNvSpPr>
          <p:nvPr>
            <p:ph type="title" idx="4294967295"/>
          </p:nvPr>
        </p:nvSpPr>
        <p:spPr>
          <a:xfrm>
            <a:off x="0" y="0"/>
            <a:ext cx="4191000" cy="914400"/>
          </a:xfrm>
          <a:solidFill>
            <a:schemeClr val="bg1"/>
          </a:solidFill>
        </p:spPr>
        <p:txBody>
          <a:bodyPr/>
          <a:lstStyle/>
          <a:p>
            <a:pPr rtl="1" eaLnBrk="1" hangingPunct="1">
              <a:defRPr/>
            </a:pPr>
            <a:r>
              <a:rPr lang="ar-JO" sz="4800" b="1" kern="1200" dirty="0">
                <a:solidFill>
                  <a:schemeClr val="tx1"/>
                </a:solidFill>
                <a:effectLst>
                  <a:glow rad="177800">
                    <a:schemeClr val="bg2"/>
                  </a:glow>
                </a:effectLst>
                <a:latin typeface="Arial" charset="0"/>
                <a:ea typeface="ＭＳ Ｐゴシック" charset="0"/>
                <a:cs typeface="Arial" charset="0"/>
              </a:rPr>
              <a:t>أحداث يوحنَّا 12</a:t>
            </a:r>
            <a:endParaRPr lang="en-US" sz="4800" b="1" kern="1200" dirty="0">
              <a:solidFill>
                <a:schemeClr val="tx1"/>
              </a:solidFill>
              <a:effectLst>
                <a:glow rad="177800">
                  <a:schemeClr val="bg2"/>
                </a:glow>
              </a:effectLst>
              <a:latin typeface="Arial" charset="0"/>
              <a:ea typeface="ＭＳ Ｐゴシック" charset="0"/>
              <a:cs typeface="Arial" charset="0"/>
            </a:endParaRPr>
          </a:p>
        </p:txBody>
      </p:sp>
      <p:sp>
        <p:nvSpPr>
          <p:cNvPr id="257029" name="Text Box 5"/>
          <p:cNvSpPr txBox="1">
            <a:spLocks noChangeArrowheads="1"/>
          </p:cNvSpPr>
          <p:nvPr/>
        </p:nvSpPr>
        <p:spPr bwMode="auto">
          <a:xfrm>
            <a:off x="5307603" y="5638800"/>
            <a:ext cx="3654835"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الدهن في بيت عنيا ١٢: ١-١١</a:t>
            </a:r>
            <a:endParaRPr kumimoji="0" lang="en-US"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57030" name="Text Box 6"/>
          <p:cNvSpPr txBox="1">
            <a:spLocks noChangeArrowheads="1"/>
          </p:cNvSpPr>
          <p:nvPr/>
        </p:nvSpPr>
        <p:spPr bwMode="auto">
          <a:xfrm>
            <a:off x="3774149" y="4165600"/>
            <a:ext cx="3969023"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الدخول الإنتصاري ١٢:١٢ - ٢٠</a:t>
            </a:r>
            <a:endParaRPr kumimoji="0" lang="en-US"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57031" name="Text Box 7"/>
          <p:cNvSpPr txBox="1">
            <a:spLocks noChangeArrowheads="1"/>
          </p:cNvSpPr>
          <p:nvPr/>
        </p:nvSpPr>
        <p:spPr bwMode="auto">
          <a:xfrm>
            <a:off x="1956789" y="2751279"/>
            <a:ext cx="5043380"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التنبؤ بالموت</a:t>
            </a:r>
            <a:r>
              <a:rPr kumimoji="0" lang="he-IL"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 </a:t>
            </a:r>
            <a:r>
              <a:rPr kumimoji="0" lang="en-US"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١٢:٢١-٣٦</a:t>
            </a:r>
          </a:p>
        </p:txBody>
      </p:sp>
      <p:sp>
        <p:nvSpPr>
          <p:cNvPr id="257032" name="Text Box 8"/>
          <p:cNvSpPr txBox="1">
            <a:spLocks noChangeArrowheads="1"/>
          </p:cNvSpPr>
          <p:nvPr/>
        </p:nvSpPr>
        <p:spPr bwMode="auto">
          <a:xfrm>
            <a:off x="539552" y="1219200"/>
            <a:ext cx="4063600"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defPPr>
              <a:defRPr lang="en-GB"/>
            </a:defPPr>
            <a:lvl1pPr marL="0" marR="0" lvl="0" indent="0" algn="ctr" defTabSz="914400" rtl="1" eaLnBrk="0" latinLnBrk="0" hangingPunct="0">
              <a:lnSpc>
                <a:spcPct val="100000"/>
              </a:lnSpc>
              <a:buClrTx/>
              <a:buSzTx/>
              <a:buFontTx/>
              <a:buNone/>
              <a:tabLst/>
              <a:defRPr kumimoji="0" sz="2800" b="0" i="0" u="none" strike="noStrike" cap="none" spc="0" normalizeH="0" baseline="0">
                <a:ln>
                  <a:noFill/>
                </a:ln>
                <a:solidFill>
                  <a:srgbClr val="FFFFCC"/>
                </a:solidFill>
                <a:effectLst/>
                <a:uLnTx/>
                <a:uFillTx/>
                <a:latin typeface="Arial" panose="020B0604020202020204" pitchFamily="34" charset="0"/>
                <a:cs typeface="Arial" panose="020B0604020202020204" pitchFamily="34" charset="0"/>
              </a:defRPr>
            </a:lvl1pPr>
            <a:lvl2pPr marL="742950" indent="-285750" eaLnBrk="0" hangingPunct="0">
              <a:defRPr>
                <a:solidFill>
                  <a:schemeClr val="tx1"/>
                </a:solidFill>
                <a:latin typeface="Times New Roman" charset="0"/>
              </a:defRPr>
            </a:lvl2pPr>
            <a:lvl3pPr marL="1143000" indent="-228600" eaLnBrk="0" hangingPunct="0">
              <a:defRPr>
                <a:solidFill>
                  <a:schemeClr val="tx1"/>
                </a:solidFill>
                <a:latin typeface="Times New Roman" charset="0"/>
              </a:defRPr>
            </a:lvl3pPr>
            <a:lvl4pPr marL="1600200" indent="-228600" eaLnBrk="0" hangingPunct="0">
              <a:defRPr>
                <a:solidFill>
                  <a:schemeClr val="tx1"/>
                </a:solidFill>
                <a:latin typeface="Times New Roman" charset="0"/>
              </a:defRPr>
            </a:lvl4pPr>
            <a:lvl5pPr marL="2057400" indent="-228600" eaLnBrk="0" hangingPunct="0">
              <a:defRPr>
                <a:solidFill>
                  <a:schemeClr val="tx1"/>
                </a:solidFill>
                <a:latin typeface="Times New Roman" charset="0"/>
              </a:defRPr>
            </a:lvl5pPr>
            <a:lvl6pPr marL="2514600" indent="-228600" eaLnBrk="0" fontAlgn="base" hangingPunct="0">
              <a:spcBef>
                <a:spcPct val="0"/>
              </a:spcBef>
              <a:spcAft>
                <a:spcPct val="0"/>
              </a:spcAft>
              <a:defRPr>
                <a:solidFill>
                  <a:schemeClr val="tx1"/>
                </a:solidFill>
                <a:latin typeface="Times New Roman" charset="0"/>
              </a:defRPr>
            </a:lvl6pPr>
            <a:lvl7pPr marL="2971800" indent="-228600" eaLnBrk="0" fontAlgn="base" hangingPunct="0">
              <a:spcBef>
                <a:spcPct val="0"/>
              </a:spcBef>
              <a:spcAft>
                <a:spcPct val="0"/>
              </a:spcAft>
              <a:defRPr>
                <a:solidFill>
                  <a:schemeClr val="tx1"/>
                </a:solidFill>
                <a:latin typeface="Times New Roman" charset="0"/>
              </a:defRPr>
            </a:lvl7pPr>
            <a:lvl8pPr marL="3429000" indent="-228600" eaLnBrk="0" fontAlgn="base" hangingPunct="0">
              <a:spcBef>
                <a:spcPct val="0"/>
              </a:spcBef>
              <a:spcAft>
                <a:spcPct val="0"/>
              </a:spcAft>
              <a:defRPr>
                <a:solidFill>
                  <a:schemeClr val="tx1"/>
                </a:solidFill>
                <a:latin typeface="Times New Roman" charset="0"/>
              </a:defRPr>
            </a:lvl8pPr>
            <a:lvl9pPr marL="3886200" indent="-228600" eaLnBrk="0" fontAlgn="base" hangingPunct="0">
              <a:spcBef>
                <a:spcPct val="0"/>
              </a:spcBef>
              <a:spcAft>
                <a:spcPct val="0"/>
              </a:spcAft>
              <a:defRPr>
                <a:solidFill>
                  <a:schemeClr val="tx1"/>
                </a:solidFill>
                <a:latin typeface="Times New Roman"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ملخص عدم الإيمان ١٢: ٣٧-٥٠</a:t>
            </a:r>
            <a:endParaRPr kumimoji="0" lang="en-US" sz="28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57033" name="AutoShape 9"/>
          <p:cNvSpPr>
            <a:spLocks noChangeArrowheads="1"/>
          </p:cNvSpPr>
          <p:nvPr/>
        </p:nvSpPr>
        <p:spPr bwMode="auto">
          <a:xfrm rot="-7065457">
            <a:off x="5867400" y="5105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257034" name="AutoShape 10"/>
          <p:cNvSpPr>
            <a:spLocks noChangeArrowheads="1"/>
          </p:cNvSpPr>
          <p:nvPr/>
        </p:nvSpPr>
        <p:spPr bwMode="auto">
          <a:xfrm rot="-7065457">
            <a:off x="4572000" y="3581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257035" name="AutoShape 11"/>
          <p:cNvSpPr>
            <a:spLocks noChangeArrowheads="1"/>
          </p:cNvSpPr>
          <p:nvPr/>
        </p:nvSpPr>
        <p:spPr bwMode="auto">
          <a:xfrm rot="-7065457">
            <a:off x="3200400" y="21336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531467" name="Text Box 13"/>
          <p:cNvSpPr txBox="1">
            <a:spLocks noChangeArrowheads="1"/>
          </p:cNvSpPr>
          <p:nvPr/>
        </p:nvSpPr>
        <p:spPr bwMode="auto">
          <a:xfrm>
            <a:off x="8578858" y="7"/>
            <a:ext cx="492109" cy="461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64</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57029"/>
                                        </p:tgtEl>
                                        <p:attrNameLst>
                                          <p:attrName>style.visibility</p:attrName>
                                        </p:attrNameLst>
                                      </p:cBhvr>
                                      <p:to>
                                        <p:strVal val="visible"/>
                                      </p:to>
                                    </p:set>
                                    <p:animEffect transition="in" filter="blinds(horizontal)">
                                      <p:cBhvr>
                                        <p:cTn id="7" dur="500"/>
                                        <p:tgtEl>
                                          <p:spTgt spid="2570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57033"/>
                                        </p:tgtEl>
                                        <p:attrNameLst>
                                          <p:attrName>style.visibility</p:attrName>
                                        </p:attrNameLst>
                                      </p:cBhvr>
                                      <p:to>
                                        <p:strVal val="visible"/>
                                      </p:to>
                                    </p:set>
                                    <p:animEffect transition="in" filter="wipe(down)">
                                      <p:cBhvr>
                                        <p:cTn id="12" dur="500"/>
                                        <p:tgtEl>
                                          <p:spTgt spid="257033"/>
                                        </p:tgtEl>
                                      </p:cBhvr>
                                    </p:animEffect>
                                  </p:childTnLst>
                                </p:cTn>
                              </p:par>
                            </p:childTnLst>
                          </p:cTn>
                        </p:par>
                        <p:par>
                          <p:cTn id="13" fill="hold" nodeType="afterGroup">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57030"/>
                                        </p:tgtEl>
                                        <p:attrNameLst>
                                          <p:attrName>style.visibility</p:attrName>
                                        </p:attrNameLst>
                                      </p:cBhvr>
                                      <p:to>
                                        <p:strVal val="visible"/>
                                      </p:to>
                                    </p:set>
                                    <p:animEffect transition="in" filter="blinds(horizontal)">
                                      <p:cBhvr>
                                        <p:cTn id="16" dur="500"/>
                                        <p:tgtEl>
                                          <p:spTgt spid="25703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7034"/>
                                        </p:tgtEl>
                                        <p:attrNameLst>
                                          <p:attrName>style.visibility</p:attrName>
                                        </p:attrNameLst>
                                      </p:cBhvr>
                                      <p:to>
                                        <p:strVal val="visible"/>
                                      </p:to>
                                    </p:set>
                                    <p:animEffect transition="in" filter="wipe(down)">
                                      <p:cBhvr>
                                        <p:cTn id="21" dur="500"/>
                                        <p:tgtEl>
                                          <p:spTgt spid="257034"/>
                                        </p:tgtEl>
                                      </p:cBhvr>
                                    </p:animEffect>
                                  </p:childTnLst>
                                </p:cTn>
                              </p:par>
                            </p:childTnLst>
                          </p:cTn>
                        </p:par>
                        <p:par>
                          <p:cTn id="22" fill="hold" nodeType="afterGroup">
                            <p:stCondLst>
                              <p:cond delay="500"/>
                            </p:stCondLst>
                            <p:childTnLst>
                              <p:par>
                                <p:cTn id="23" presetID="3" presetClass="entr" presetSubtype="10" fill="hold" grpId="0" nodeType="afterEffect">
                                  <p:stCondLst>
                                    <p:cond delay="0"/>
                                  </p:stCondLst>
                                  <p:childTnLst>
                                    <p:set>
                                      <p:cBhvr>
                                        <p:cTn id="24" dur="1" fill="hold">
                                          <p:stCondLst>
                                            <p:cond delay="0"/>
                                          </p:stCondLst>
                                        </p:cTn>
                                        <p:tgtEl>
                                          <p:spTgt spid="257031"/>
                                        </p:tgtEl>
                                        <p:attrNameLst>
                                          <p:attrName>style.visibility</p:attrName>
                                        </p:attrNameLst>
                                      </p:cBhvr>
                                      <p:to>
                                        <p:strVal val="visible"/>
                                      </p:to>
                                    </p:set>
                                    <p:animEffect transition="in" filter="blinds(horizontal)">
                                      <p:cBhvr>
                                        <p:cTn id="25" dur="500"/>
                                        <p:tgtEl>
                                          <p:spTgt spid="25703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257035"/>
                                        </p:tgtEl>
                                        <p:attrNameLst>
                                          <p:attrName>style.visibility</p:attrName>
                                        </p:attrNameLst>
                                      </p:cBhvr>
                                      <p:to>
                                        <p:strVal val="visible"/>
                                      </p:to>
                                    </p:set>
                                    <p:animEffect transition="in" filter="wipe(down)">
                                      <p:cBhvr>
                                        <p:cTn id="30" dur="500"/>
                                        <p:tgtEl>
                                          <p:spTgt spid="257035"/>
                                        </p:tgtEl>
                                      </p:cBhvr>
                                    </p:animEffect>
                                  </p:childTnLst>
                                </p:cTn>
                              </p:par>
                            </p:childTnLst>
                          </p:cTn>
                        </p:par>
                        <p:par>
                          <p:cTn id="31" fill="hold" nodeType="afterGroup">
                            <p:stCondLst>
                              <p:cond delay="500"/>
                            </p:stCondLst>
                            <p:childTnLst>
                              <p:par>
                                <p:cTn id="32" presetID="3" presetClass="entr" presetSubtype="10" fill="hold" grpId="0" nodeType="afterEffect">
                                  <p:stCondLst>
                                    <p:cond delay="0"/>
                                  </p:stCondLst>
                                  <p:childTnLst>
                                    <p:set>
                                      <p:cBhvr>
                                        <p:cTn id="33" dur="1" fill="hold">
                                          <p:stCondLst>
                                            <p:cond delay="0"/>
                                          </p:stCondLst>
                                        </p:cTn>
                                        <p:tgtEl>
                                          <p:spTgt spid="257032"/>
                                        </p:tgtEl>
                                        <p:attrNameLst>
                                          <p:attrName>style.visibility</p:attrName>
                                        </p:attrNameLst>
                                      </p:cBhvr>
                                      <p:to>
                                        <p:strVal val="visible"/>
                                      </p:to>
                                    </p:set>
                                    <p:animEffect transition="in" filter="blinds(horizontal)">
                                      <p:cBhvr>
                                        <p:cTn id="34" dur="500"/>
                                        <p:tgtEl>
                                          <p:spTgt spid="257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29" grpId="0" animBg="1"/>
      <p:bldP spid="257030" grpId="0" animBg="1"/>
      <p:bldP spid="257031" grpId="0" animBg="1"/>
      <p:bldP spid="257032" grpId="0" animBg="1"/>
      <p:bldP spid="257033" grpId="0" animBg="1"/>
      <p:bldP spid="257034" grpId="0" animBg="1"/>
      <p:bldP spid="257035"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0"/>
            <a:ext cx="9144000" cy="15567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«ارْفَعُوا هَذِهِ مِنْ هَهُنَا. لاَ تَجْعَلُوا بَيْتَ أَبِي بَيْتَ تِجَارَةٍ». </a:t>
            </a:r>
          </a:p>
        </p:txBody>
      </p:sp>
      <p:sp>
        <p:nvSpPr>
          <p:cNvPr id="2" name="Rectangle 2">
            <a:extLst>
              <a:ext uri="{FF2B5EF4-FFF2-40B4-BE49-F238E27FC236}">
                <a16:creationId xmlns:a16="http://schemas.microsoft.com/office/drawing/2014/main" id="{43667F59-7588-F8AB-AA7D-A90ED03D3984}"/>
              </a:ext>
            </a:extLst>
          </p:cNvPr>
          <p:cNvSpPr txBox="1">
            <a:spLocks noChangeArrowheads="1"/>
          </p:cNvSpPr>
          <p:nvPr/>
        </p:nvSpPr>
        <p:spPr bwMode="auto">
          <a:xfrm>
            <a:off x="0" y="6021287"/>
            <a:ext cx="4067944" cy="80464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١٦ت</a:t>
            </a:r>
          </a:p>
        </p:txBody>
      </p:sp>
    </p:spTree>
    <p:extLst>
      <p:ext uri="{BB962C8B-B14F-4D97-AF65-F5344CB8AC3E}">
        <p14:creationId xmlns:p14="http://schemas.microsoft.com/office/powerpoint/2010/main" val="37814806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26298" y="260648"/>
            <a:ext cx="5256584" cy="7920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١٧</a:t>
            </a:r>
          </a:p>
        </p:txBody>
      </p:sp>
      <p:sp>
        <p:nvSpPr>
          <p:cNvPr id="2" name="Rectangle 2">
            <a:extLst>
              <a:ext uri="{FF2B5EF4-FFF2-40B4-BE49-F238E27FC236}">
                <a16:creationId xmlns:a16="http://schemas.microsoft.com/office/drawing/2014/main" id="{2EA761D0-692B-EF3E-5D98-39F31A2ECBA9}"/>
              </a:ext>
            </a:extLst>
          </p:cNvPr>
          <p:cNvSpPr txBox="1">
            <a:spLocks noChangeArrowheads="1"/>
          </p:cNvSpPr>
          <p:nvPr/>
        </p:nvSpPr>
        <p:spPr bwMode="auto">
          <a:xfrm>
            <a:off x="17287" y="5517232"/>
            <a:ext cx="9144000" cy="133129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فَتَذَكَّرَ تلاَمِيذُهُ أَنَّهُ مَكْتُوبٌ: «غَيْرَةُ بَيْتِكَ أَكَلَتْنِي». </a:t>
            </a:r>
          </a:p>
        </p:txBody>
      </p:sp>
    </p:spTree>
    <p:extLst>
      <p:ext uri="{BB962C8B-B14F-4D97-AF65-F5344CB8AC3E}">
        <p14:creationId xmlns:p14="http://schemas.microsoft.com/office/powerpoint/2010/main" val="4574985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90817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68560" y="6028965"/>
            <a:ext cx="4716016" cy="8640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١٨</a:t>
            </a:r>
          </a:p>
        </p:txBody>
      </p:sp>
      <p:sp>
        <p:nvSpPr>
          <p:cNvPr id="2" name="Rectangle 2">
            <a:extLst>
              <a:ext uri="{FF2B5EF4-FFF2-40B4-BE49-F238E27FC236}">
                <a16:creationId xmlns:a16="http://schemas.microsoft.com/office/drawing/2014/main" id="{C6DD86EA-3A7D-2025-26F8-389763123535}"/>
              </a:ext>
            </a:extLst>
          </p:cNvPr>
          <p:cNvSpPr txBox="1">
            <a:spLocks noChangeArrowheads="1"/>
          </p:cNvSpPr>
          <p:nvPr/>
        </p:nvSpPr>
        <p:spPr bwMode="auto">
          <a:xfrm>
            <a:off x="12323" y="3068960"/>
            <a:ext cx="9144000" cy="119204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فَسَأَلَهُ الْيَهُودُ: «أَيَّةَ آيَةٍ تُرِينَا حَتَّى تَفْعَلَ هَذَا؟» </a:t>
            </a:r>
          </a:p>
        </p:txBody>
      </p:sp>
    </p:spTree>
    <p:extLst>
      <p:ext uri="{BB962C8B-B14F-4D97-AF65-F5344CB8AC3E}">
        <p14:creationId xmlns:p14="http://schemas.microsoft.com/office/powerpoint/2010/main" val="14582574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34068" y="5877272"/>
            <a:ext cx="4464496" cy="102326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١٩</a:t>
            </a:r>
          </a:p>
        </p:txBody>
      </p:sp>
      <p:sp>
        <p:nvSpPr>
          <p:cNvPr id="2" name="Rectangle 2">
            <a:extLst>
              <a:ext uri="{FF2B5EF4-FFF2-40B4-BE49-F238E27FC236}">
                <a16:creationId xmlns:a16="http://schemas.microsoft.com/office/drawing/2014/main" id="{FB7BBD40-7543-8C76-3CA2-1E7C28EA2D9A}"/>
              </a:ext>
            </a:extLst>
          </p:cNvPr>
          <p:cNvSpPr txBox="1">
            <a:spLocks noChangeArrowheads="1"/>
          </p:cNvSpPr>
          <p:nvPr/>
        </p:nvSpPr>
        <p:spPr bwMode="auto">
          <a:xfrm>
            <a:off x="434068" y="404664"/>
            <a:ext cx="4464496" cy="21861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أَجَابَ يَسُوعُ:</a:t>
            </a:r>
            <a:b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«انْقُضُوا هَذَا الْهَيْكَلَ وَفِي ثلاَثَةِ أَيَّامٍ أُقِيمُهُ». </a:t>
            </a:r>
          </a:p>
        </p:txBody>
      </p:sp>
    </p:spTree>
    <p:extLst>
      <p:ext uri="{BB962C8B-B14F-4D97-AF65-F5344CB8AC3E}">
        <p14:creationId xmlns:p14="http://schemas.microsoft.com/office/powerpoint/2010/main" val="1859443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5983290"/>
            <a:ext cx="4464496" cy="87925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٢٠</a:t>
            </a:r>
          </a:p>
        </p:txBody>
      </p:sp>
      <p:sp>
        <p:nvSpPr>
          <p:cNvPr id="2" name="Rectangle 2">
            <a:extLst>
              <a:ext uri="{FF2B5EF4-FFF2-40B4-BE49-F238E27FC236}">
                <a16:creationId xmlns:a16="http://schemas.microsoft.com/office/drawing/2014/main" id="{2C5E70C4-0409-663C-F605-DF99A99B376F}"/>
              </a:ext>
            </a:extLst>
          </p:cNvPr>
          <p:cNvSpPr txBox="1">
            <a:spLocks noChangeArrowheads="1"/>
          </p:cNvSpPr>
          <p:nvPr/>
        </p:nvSpPr>
        <p:spPr bwMode="auto">
          <a:xfrm>
            <a:off x="0" y="1412776"/>
            <a:ext cx="4464496" cy="29215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فَقَالَ الْيَهُودُ:</a:t>
            </a:r>
            <a:b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سِتٍّ وَأَرْبَعِينَ سَنَةً بُنِيَ هَذَا الْهَيْكَلُ أَفَأَنْتَ فِي ثلاَثَةِ أَيَّامٍ تُقِيمُهُ؟» </a:t>
            </a:r>
          </a:p>
        </p:txBody>
      </p:sp>
    </p:spTree>
    <p:extLst>
      <p:ext uri="{BB962C8B-B14F-4D97-AF65-F5344CB8AC3E}">
        <p14:creationId xmlns:p14="http://schemas.microsoft.com/office/powerpoint/2010/main" val="14419632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80528" y="6013597"/>
            <a:ext cx="4464496" cy="9087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٢١</a:t>
            </a:r>
          </a:p>
        </p:txBody>
      </p:sp>
      <p:sp>
        <p:nvSpPr>
          <p:cNvPr id="2" name="Rectangle 2">
            <a:extLst>
              <a:ext uri="{FF2B5EF4-FFF2-40B4-BE49-F238E27FC236}">
                <a16:creationId xmlns:a16="http://schemas.microsoft.com/office/drawing/2014/main" id="{455C588F-6AA5-4B0A-0B4B-282F72D2A26F}"/>
              </a:ext>
            </a:extLst>
          </p:cNvPr>
          <p:cNvSpPr txBox="1">
            <a:spLocks noChangeArrowheads="1"/>
          </p:cNvSpPr>
          <p:nvPr/>
        </p:nvSpPr>
        <p:spPr bwMode="auto">
          <a:xfrm>
            <a:off x="611560" y="764704"/>
            <a:ext cx="4464496" cy="20608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وَأَمَّا هُوَ فَكَانَ يَقُولُ عَنْ هَيْكَلِ جَسَدِهِ. </a:t>
            </a:r>
          </a:p>
        </p:txBody>
      </p:sp>
    </p:spTree>
    <p:extLst>
      <p:ext uri="{BB962C8B-B14F-4D97-AF65-F5344CB8AC3E}">
        <p14:creationId xmlns:p14="http://schemas.microsoft.com/office/powerpoint/2010/main" val="82675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5508104" y="116632"/>
            <a:ext cx="3600400" cy="8194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 ٢ : ٢٢</a:t>
            </a:r>
          </a:p>
        </p:txBody>
      </p:sp>
      <p:sp>
        <p:nvSpPr>
          <p:cNvPr id="2" name="Rectangle 2">
            <a:extLst>
              <a:ext uri="{FF2B5EF4-FFF2-40B4-BE49-F238E27FC236}">
                <a16:creationId xmlns:a16="http://schemas.microsoft.com/office/drawing/2014/main" id="{5899900A-0C69-47D7-F9A4-8BA058D703DA}"/>
              </a:ext>
            </a:extLst>
          </p:cNvPr>
          <p:cNvSpPr txBox="1">
            <a:spLocks noChangeArrowheads="1"/>
          </p:cNvSpPr>
          <p:nvPr/>
        </p:nvSpPr>
        <p:spPr bwMode="auto">
          <a:xfrm>
            <a:off x="971600" y="4437112"/>
            <a:ext cx="7200800" cy="201840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فَلَمَّا قَامَ مِنَ الأَمْوَاتِ تَذَكَّرَ تلاَمِيذُهُ أَنَّهُ قَالَ هَذَا فَآمَنُوا بِالْكِتَابِ وَالْكلاَمِ الَّذِي قَالَهُ يَسُوعُ. </a:t>
            </a:r>
          </a:p>
        </p:txBody>
      </p:sp>
    </p:spTree>
    <p:extLst>
      <p:ext uri="{BB962C8B-B14F-4D97-AF65-F5344CB8AC3E}">
        <p14:creationId xmlns:p14="http://schemas.microsoft.com/office/powerpoint/2010/main" val="1154949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C3DED820-4F16-8A65-2455-502FF6372B8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13173792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5B707E1A-077A-4342-A4FC-9DCB58B8C753}"/>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ث. دعوات من قبل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141</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12: 20-50</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يصرح يسوع أنه بعد موته لن يحتاج الأمم أن يتبعوه من خلال إسرائيل ليعرف جميع الرجال أنه يمكنهم أن يؤمنوا بموته وقيامته لأجل جميع الناس</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291961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827584" y="0"/>
            <a:ext cx="7021016" cy="1066800"/>
          </a:xfrm>
          <a:solidFill>
            <a:schemeClr val="bg1"/>
          </a:solidFill>
        </p:spPr>
        <p:txBody>
          <a:bodyPr/>
          <a:lstStyle/>
          <a:p>
            <a:pPr rtl="1" eaLnBrk="1" hangingPunct="1"/>
            <a:r>
              <a:rPr lang="ar-JO" sz="4800" kern="10" dirty="0">
                <a:ln w="12700" cap="sq">
                  <a:solidFill>
                    <a:srgbClr val="EAEAEA"/>
                  </a:solidFill>
                  <a:round/>
                  <a:headEnd type="none" w="sm" len="sm"/>
                  <a:tailEnd type="none" w="sm" len="sm"/>
                </a:ln>
                <a:solidFill>
                  <a:schemeClr val="tx1"/>
                </a:solidFill>
                <a:effectLst>
                  <a:outerShdw blurRad="63500" dist="38099" dir="2700000" sy="50000" kx="2115830" algn="bl" rotWithShape="0">
                    <a:srgbClr val="C0C0C0">
                      <a:alpha val="74997"/>
                    </a:srgbClr>
                  </a:outerShdw>
                </a:effectLst>
                <a:latin typeface="Arial" panose="020B0604020202020204" pitchFamily="34" charset="0"/>
                <a:ea typeface="Arial"/>
                <a:cs typeface="Arial" panose="020B0604020202020204" pitchFamily="34" charset="0"/>
              </a:rPr>
              <a:t>سبيَيْن استغرق كلٌّ منهما ٧٠ سنة</a:t>
            </a:r>
            <a:endParaRPr kumimoji="0" lang="en-US" sz="4800" dirty="0">
              <a:solidFill>
                <a:schemeClr val="bg1"/>
              </a:solidFill>
              <a:latin typeface="Arial" panose="020B0604020202020204" pitchFamily="34" charset="0"/>
              <a:ea typeface="Osaka" charset="0"/>
              <a:cs typeface="Arial" panose="020B0604020202020204" pitchFamily="34" charset="0"/>
            </a:endParaRP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1" name="Text Box 4"/>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560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586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3" name="Rectangle 7"/>
          <p:cNvSpPr>
            <a:spLocks noChangeArrowheads="1"/>
          </p:cNvSpPr>
          <p:nvPr/>
        </p:nvSpPr>
        <p:spPr bwMode="auto">
          <a:xfrm>
            <a:off x="3061492" y="1322501"/>
            <a:ext cx="2057400" cy="712439"/>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سبي الشعب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44" name="Rectangle 8"/>
          <p:cNvSpPr>
            <a:spLocks noChangeArrowheads="1"/>
          </p:cNvSpPr>
          <p:nvPr/>
        </p:nvSpPr>
        <p:spPr bwMode="auto">
          <a:xfrm>
            <a:off x="4114800" y="2971800"/>
            <a:ext cx="2057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سبي الهيكل</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endParaRPr>
          </a:p>
        </p:txBody>
      </p:sp>
      <p:sp>
        <p:nvSpPr>
          <p:cNvPr id="14345" name="Rectangle 9"/>
          <p:cNvSpPr>
            <a:spLocks noChangeArrowheads="1"/>
          </p:cNvSpPr>
          <p:nvPr/>
        </p:nvSpPr>
        <p:spPr bwMode="auto">
          <a:xfrm>
            <a:off x="5181600" y="2057400"/>
            <a:ext cx="83820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539</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6" name="Rectangle 10"/>
          <p:cNvSpPr>
            <a:spLocks noChangeArrowheads="1"/>
          </p:cNvSpPr>
          <p:nvPr/>
        </p:nvSpPr>
        <p:spPr bwMode="auto">
          <a:xfrm>
            <a:off x="6019798" y="2057400"/>
            <a:ext cx="83820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516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8" name="Rectangle 12"/>
          <p:cNvSpPr>
            <a:spLocks noChangeArrowheads="1"/>
          </p:cNvSpPr>
          <p:nvPr/>
        </p:nvSpPr>
        <p:spPr bwMode="auto">
          <a:xfrm>
            <a:off x="76200" y="2057400"/>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1"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605 ق.م.</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7"/>
          <p:cNvSpPr>
            <a:spLocks noChangeArrowheads="1"/>
          </p:cNvSpPr>
          <p:nvPr/>
        </p:nvSpPr>
        <p:spPr bwMode="auto">
          <a:xfrm>
            <a:off x="-76200" y="3802772"/>
            <a:ext cx="9296400" cy="213489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وَتَصِيرُ كُلُّ هَذِهِ ٱلْأَرْضِ خَرَابًا وَدَهَشًا، وَتَخْدِمُ هَذِهِ ٱلشُّعُوبُ مَلِكَ بَابِلَ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سَبْعِينَ سَنَةً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وَيَكُونُ عِنْدَ تَمَامِ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ٱلسَّبْعِينَ سَنَةً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أَنِّي أُعَاقِبُ مَلِكَ بَابِلَ، وَتِلْكَ ٱلْأُمَّةَ، يَقُولُ ٱلرَّبُّ، عَلَى إِثْمِهِمْ وَأَرْضَ ٱلْكَلْدَانِيِّينَ، وَأَجْعَلُهَا خِرَبًا أَبَدِيَّةً.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b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(إرميا ٢٥: ١١-١٢)</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409389136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 Arrow Callout 1">
            <a:extLst>
              <a:ext uri="{FF2B5EF4-FFF2-40B4-BE49-F238E27FC236}">
                <a16:creationId xmlns:a16="http://schemas.microsoft.com/office/drawing/2014/main" id="{323627F5-88BA-4C49-965F-CDB27A6BFB39}"/>
              </a:ext>
            </a:extLst>
          </p:cNvPr>
          <p:cNvSpPr/>
          <p:nvPr/>
        </p:nvSpPr>
        <p:spPr bwMode="auto">
          <a:xfrm>
            <a:off x="3040913" y="6721"/>
            <a:ext cx="6092456" cy="6858000"/>
          </a:xfrm>
          <a:prstGeom prst="leftArrowCallout">
            <a:avLst>
              <a:gd name="adj1" fmla="val 25000"/>
              <a:gd name="adj2" fmla="val 25000"/>
              <a:gd name="adj3" fmla="val 20462"/>
              <a:gd name="adj4" fmla="val 73179"/>
            </a:avLst>
          </a:prstGeom>
          <a:blipFill>
            <a:blip r:embed="rId3"/>
            <a:tile tx="0" ty="0" sx="100000" sy="100000" flip="none" algn="tl"/>
          </a:blipFill>
          <a:ln w="2857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731495" y="8202"/>
            <a:ext cx="4334933" cy="6858000"/>
          </a:xfrm>
          <a:effectLst>
            <a:outerShdw blurRad="63500" dist="35921" dir="2700000" algn="ctr" rotWithShape="0">
              <a:schemeClr val="tx2">
                <a:alpha val="74998"/>
              </a:schemeClr>
            </a:outerShdw>
          </a:effectLst>
        </p:spPr>
        <p:txBody>
          <a:bodyPr anchor="ctr"/>
          <a:lstStyle/>
          <a:p>
            <a:r>
              <a:rPr lang="ar-JO" sz="3200" b="1" dirty="0">
                <a:effectLst>
                  <a:glow rad="127000">
                    <a:schemeClr val="tx1"/>
                  </a:glow>
                </a:effectLst>
                <a:latin typeface="Arial" charset="0"/>
                <a:ea typeface="ＭＳ Ｐゴシック" charset="0"/>
              </a:rPr>
              <a:t>يوحنا</a:t>
            </a:r>
            <a:br>
              <a:rPr lang="en-US" sz="3200" b="1" dirty="0">
                <a:effectLst>
                  <a:glow rad="127000">
                    <a:schemeClr val="tx1"/>
                  </a:glow>
                </a:effectLst>
                <a:latin typeface="Arial" charset="0"/>
                <a:ea typeface="ＭＳ Ｐゴシック" charset="0"/>
              </a:rPr>
            </a:br>
            <a:br>
              <a:rPr lang="en-US" sz="3200" b="1" dirty="0">
                <a:effectLst>
                  <a:glow rad="127000">
                    <a:schemeClr val="tx1"/>
                  </a:glow>
                </a:effectLst>
                <a:latin typeface="Arial" charset="0"/>
                <a:ea typeface="ＭＳ Ｐゴシック" charset="0"/>
              </a:rPr>
            </a:br>
            <a:r>
              <a:rPr lang="ar-JO" sz="3200" b="1" dirty="0">
                <a:effectLst>
                  <a:glow rad="127000">
                    <a:schemeClr val="tx1"/>
                  </a:glow>
                </a:effectLst>
                <a:latin typeface="Arial" charset="0"/>
                <a:ea typeface="ＭＳ Ｐゴシック" charset="0"/>
              </a:rPr>
              <a:t>ومع أنه كان قد صنع أمامهم آيات هذا عددها لم يؤمنوا به ليتم قول </a:t>
            </a:r>
            <a:r>
              <a:rPr lang="ar-JO" sz="3200" b="1" dirty="0">
                <a:solidFill>
                  <a:srgbClr val="FFFF00"/>
                </a:solidFill>
                <a:effectLst>
                  <a:glow rad="127000">
                    <a:schemeClr val="tx1"/>
                  </a:glow>
                </a:effectLst>
                <a:latin typeface="Arial" charset="0"/>
                <a:ea typeface="ＭＳ Ｐゴシック" charset="0"/>
              </a:rPr>
              <a:t>أشعياء</a:t>
            </a:r>
            <a:r>
              <a:rPr lang="ar-JO" sz="3200" b="1" dirty="0">
                <a:effectLst>
                  <a:glow rad="127000">
                    <a:schemeClr val="tx1"/>
                  </a:glow>
                </a:effectLst>
                <a:latin typeface="Arial" charset="0"/>
                <a:ea typeface="ＭＳ Ｐゴシック" charset="0"/>
              </a:rPr>
              <a:t> النبي الذي قاله</a:t>
            </a:r>
            <a:br>
              <a:rPr lang="en-US" sz="3200" b="1" dirty="0">
                <a:effectLst>
                  <a:glow rad="127000">
                    <a:schemeClr val="tx1"/>
                  </a:glow>
                </a:effectLst>
                <a:latin typeface="Arial" charset="0"/>
                <a:ea typeface="ＭＳ Ｐゴシック" charset="0"/>
              </a:rPr>
            </a:br>
            <a:r>
              <a:rPr lang="en-US" sz="3200" b="1" dirty="0">
                <a:effectLst>
                  <a:glow rad="127000">
                    <a:schemeClr val="tx1"/>
                  </a:glow>
                </a:effectLst>
                <a:latin typeface="Arial" charset="0"/>
                <a:ea typeface="ＭＳ Ｐゴシック" charset="0"/>
                <a:cs typeface="Arial" panose="020B0604020202020204" pitchFamily="34" charset="0"/>
              </a:rPr>
              <a:t>(</a:t>
            </a:r>
            <a:r>
              <a:rPr lang="ar-JO" sz="3200" b="1" dirty="0">
                <a:effectLst>
                  <a:glow rad="127000">
                    <a:schemeClr val="tx1"/>
                  </a:glow>
                </a:effectLst>
                <a:latin typeface="Arial" charset="0"/>
                <a:ea typeface="ＭＳ Ｐゴシック" charset="0"/>
                <a:cs typeface="Arial" panose="020B0604020202020204" pitchFamily="34" charset="0"/>
              </a:rPr>
              <a:t>يو 12: 37-38أ</a:t>
            </a:r>
            <a:r>
              <a:rPr lang="en-US" sz="3200" b="1" dirty="0">
                <a:effectLst>
                  <a:glow rad="127000">
                    <a:schemeClr val="tx1"/>
                  </a:glow>
                </a:effectLst>
                <a:latin typeface="Arial" charset="0"/>
                <a:ea typeface="ＭＳ Ｐゴシック" charset="0"/>
                <a:cs typeface="Arial" panose="020B0604020202020204" pitchFamily="34" charset="0"/>
              </a:rPr>
              <a:t>).</a:t>
            </a:r>
          </a:p>
        </p:txBody>
      </p:sp>
      <p:sp>
        <p:nvSpPr>
          <p:cNvPr id="4" name="Rectangle 2">
            <a:extLst>
              <a:ext uri="{FF2B5EF4-FFF2-40B4-BE49-F238E27FC236}">
                <a16:creationId xmlns:a16="http://schemas.microsoft.com/office/drawing/2014/main" id="{0D31BF03-13D7-F44E-8FB8-C13ECD469EC8}"/>
              </a:ext>
            </a:extLst>
          </p:cNvPr>
          <p:cNvSpPr txBox="1">
            <a:spLocks noChangeArrowheads="1"/>
          </p:cNvSpPr>
          <p:nvPr/>
        </p:nvSpPr>
        <p:spPr bwMode="auto">
          <a:xfrm>
            <a:off x="74434" y="29468"/>
            <a:ext cx="3444943" cy="643800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من صدق خبرنا ولمن استعلنت ذراع الرب</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(يوحنا 12: 38ب، </a:t>
            </a:r>
            <a:r>
              <a:rPr kumimoji="0" lang="ar-JO"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Arial" panose="020B0604020202020204" pitchFamily="34" charset="0"/>
              </a:rPr>
              <a:t>أشعياء</a:t>
            </a: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 53: 1)</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p:txBody>
      </p:sp>
      <p:grpSp>
        <p:nvGrpSpPr>
          <p:cNvPr id="6" name="Group 5">
            <a:extLst>
              <a:ext uri="{FF2B5EF4-FFF2-40B4-BE49-F238E27FC236}">
                <a16:creationId xmlns:a16="http://schemas.microsoft.com/office/drawing/2014/main" id="{2F4F07E9-F3D9-594B-802B-5FF203D910A0}"/>
              </a:ext>
            </a:extLst>
          </p:cNvPr>
          <p:cNvGrpSpPr/>
          <p:nvPr/>
        </p:nvGrpSpPr>
        <p:grpSpPr>
          <a:xfrm>
            <a:off x="1412025" y="5821733"/>
            <a:ext cx="3413055" cy="1005840"/>
            <a:chOff x="5667154" y="4965404"/>
            <a:chExt cx="3413055" cy="1005840"/>
          </a:xfrm>
        </p:grpSpPr>
        <p:sp>
          <p:nvSpPr>
            <p:cNvPr id="7" name="Rounded Rectangular Callout 6">
              <a:extLst>
                <a:ext uri="{FF2B5EF4-FFF2-40B4-BE49-F238E27FC236}">
                  <a16:creationId xmlns:a16="http://schemas.microsoft.com/office/drawing/2014/main" id="{FB7E7DB7-1789-5B42-B9DC-D9675982F5BD}"/>
                </a:ext>
              </a:extLst>
            </p:cNvPr>
            <p:cNvSpPr/>
            <p:nvPr/>
          </p:nvSpPr>
          <p:spPr bwMode="auto">
            <a:xfrm>
              <a:off x="5667154" y="4965404"/>
              <a:ext cx="3413054" cy="1005840"/>
            </a:xfrm>
            <a:prstGeom prst="wedgeRoundRectCallout">
              <a:avLst>
                <a:gd name="adj1" fmla="val -42656"/>
                <a:gd name="adj2" fmla="val -207119"/>
                <a:gd name="adj3" fmla="val 16667"/>
              </a:avLst>
            </a:prstGeom>
            <a:solidFill>
              <a:srgbClr val="C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8" name="Rectangle 2">
              <a:extLst>
                <a:ext uri="{FF2B5EF4-FFF2-40B4-BE49-F238E27FC236}">
                  <a16:creationId xmlns:a16="http://schemas.microsoft.com/office/drawing/2014/main" id="{E96E748D-0618-6C42-8F80-9FDA175F11BC}"/>
                </a:ext>
              </a:extLst>
            </p:cNvPr>
            <p:cNvSpPr txBox="1">
              <a:spLocks noChangeArrowheads="1"/>
            </p:cNvSpPr>
            <p:nvPr/>
          </p:nvSpPr>
          <p:spPr bwMode="auto">
            <a:xfrm>
              <a:off x="5667154" y="5064102"/>
              <a:ext cx="3413055" cy="8084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9525"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ينسب يوحنا إشعياء 53 إلى إشعياء</a:t>
              </a:r>
              <a:endPar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490688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 Arrow Callout 1">
            <a:extLst>
              <a:ext uri="{FF2B5EF4-FFF2-40B4-BE49-F238E27FC236}">
                <a16:creationId xmlns:a16="http://schemas.microsoft.com/office/drawing/2014/main" id="{323627F5-88BA-4C49-965F-CDB27A6BFB39}"/>
              </a:ext>
            </a:extLst>
          </p:cNvPr>
          <p:cNvSpPr/>
          <p:nvPr/>
        </p:nvSpPr>
        <p:spPr bwMode="auto">
          <a:xfrm>
            <a:off x="3040913" y="6721"/>
            <a:ext cx="6092456" cy="6858000"/>
          </a:xfrm>
          <a:prstGeom prst="leftArrowCallout">
            <a:avLst>
              <a:gd name="adj1" fmla="val 25000"/>
              <a:gd name="adj2" fmla="val 25000"/>
              <a:gd name="adj3" fmla="val 20462"/>
              <a:gd name="adj4" fmla="val 73179"/>
            </a:avLst>
          </a:prstGeom>
          <a:blipFill>
            <a:blip r:embed="rId3"/>
            <a:tile tx="0" ty="0" sx="100000" sy="100000" flip="none" algn="tl"/>
          </a:blipFill>
          <a:ln w="2857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731495" y="29467"/>
            <a:ext cx="4334933" cy="6858000"/>
          </a:xfrm>
          <a:effectLst>
            <a:outerShdw blurRad="63500" dist="35921" dir="2700000" algn="ctr" rotWithShape="0">
              <a:schemeClr val="tx2">
                <a:alpha val="74998"/>
              </a:schemeClr>
            </a:outerShdw>
          </a:effectLst>
        </p:spPr>
        <p:txBody>
          <a:bodyPr anchor="ctr"/>
          <a:lstStyle/>
          <a:p>
            <a:r>
              <a:rPr lang="ar-JO" sz="3200" b="1" dirty="0">
                <a:effectLst>
                  <a:glow rad="127000">
                    <a:schemeClr val="tx1"/>
                  </a:glow>
                </a:effectLst>
                <a:latin typeface="Arial" charset="0"/>
                <a:ea typeface="ＭＳ Ｐゴシック" charset="0"/>
              </a:rPr>
              <a:t>يوحنا</a:t>
            </a:r>
            <a:br>
              <a:rPr lang="en-US" sz="3200" b="1" dirty="0">
                <a:effectLst>
                  <a:glow rad="127000">
                    <a:schemeClr val="tx1"/>
                  </a:glow>
                </a:effectLst>
                <a:latin typeface="Arial" charset="0"/>
                <a:ea typeface="ＭＳ Ｐゴシック" charset="0"/>
              </a:rPr>
            </a:br>
            <a:br>
              <a:rPr lang="en-US" sz="3200" b="1" dirty="0">
                <a:effectLst>
                  <a:glow rad="127000">
                    <a:schemeClr val="tx1"/>
                  </a:glow>
                </a:effectLst>
                <a:latin typeface="Arial" charset="0"/>
                <a:ea typeface="ＭＳ Ｐゴシック" charset="0"/>
              </a:rPr>
            </a:br>
            <a:r>
              <a:rPr lang="ar-JO" sz="3200" b="1" dirty="0">
                <a:effectLst>
                  <a:glow rad="127000">
                    <a:schemeClr val="tx1"/>
                  </a:glow>
                </a:effectLst>
                <a:latin typeface="Arial" charset="0"/>
                <a:ea typeface="ＭＳ Ｐゴシック" charset="0"/>
              </a:rPr>
              <a:t>لهذا لم يقدروا أن يؤمنوا لأن </a:t>
            </a:r>
            <a:r>
              <a:rPr lang="ar-JO" sz="3200" b="1" dirty="0">
                <a:solidFill>
                  <a:srgbClr val="FFFF00"/>
                </a:solidFill>
                <a:effectLst>
                  <a:glow rad="127000">
                    <a:schemeClr val="tx1"/>
                  </a:glow>
                </a:effectLst>
                <a:latin typeface="Arial" charset="0"/>
                <a:ea typeface="ＭＳ Ｐゴシック" charset="0"/>
              </a:rPr>
              <a:t>أشعياء</a:t>
            </a:r>
            <a:r>
              <a:rPr lang="ar-JO" sz="3200" b="1" dirty="0">
                <a:effectLst>
                  <a:glow rad="127000">
                    <a:schemeClr val="tx1"/>
                  </a:glow>
                </a:effectLst>
                <a:latin typeface="Arial" charset="0"/>
                <a:ea typeface="ＭＳ Ｐゴシック" charset="0"/>
              </a:rPr>
              <a:t> قال أيضاً</a:t>
            </a:r>
            <a:br>
              <a:rPr lang="en-US" sz="3200" b="1" dirty="0">
                <a:effectLst>
                  <a:glow rad="127000">
                    <a:schemeClr val="tx1"/>
                  </a:glow>
                </a:effectLst>
                <a:latin typeface="Arial" charset="0"/>
                <a:ea typeface="ＭＳ Ｐゴシック" charset="0"/>
              </a:rPr>
            </a:br>
            <a:r>
              <a:rPr lang="en-US" sz="3200" b="1" dirty="0">
                <a:effectLst>
                  <a:glow rad="127000">
                    <a:schemeClr val="tx1"/>
                  </a:glow>
                </a:effectLst>
                <a:latin typeface="Arial" charset="0"/>
                <a:ea typeface="ＭＳ Ｐゴシック" charset="0"/>
                <a:cs typeface="Arial" panose="020B0604020202020204" pitchFamily="34" charset="0"/>
              </a:rPr>
              <a:t>(</a:t>
            </a:r>
            <a:r>
              <a:rPr lang="ar-JO" sz="3200" b="1" dirty="0">
                <a:effectLst>
                  <a:glow rad="127000">
                    <a:schemeClr val="tx1"/>
                  </a:glow>
                </a:effectLst>
                <a:latin typeface="Arial" charset="0"/>
                <a:ea typeface="ＭＳ Ｐゴシック" charset="0"/>
                <a:cs typeface="Arial" panose="020B0604020202020204" pitchFamily="34" charset="0"/>
              </a:rPr>
              <a:t>يو 12: 39</a:t>
            </a:r>
            <a:r>
              <a:rPr lang="en-US" sz="3200" b="1" dirty="0">
                <a:effectLst>
                  <a:glow rad="127000">
                    <a:schemeClr val="tx1"/>
                  </a:glow>
                </a:effectLst>
                <a:latin typeface="Arial" charset="0"/>
                <a:ea typeface="ＭＳ Ｐゴシック" charset="0"/>
                <a:cs typeface="Arial" panose="020B0604020202020204" pitchFamily="34" charset="0"/>
              </a:rPr>
              <a:t>)</a:t>
            </a:r>
          </a:p>
        </p:txBody>
      </p:sp>
      <p:sp>
        <p:nvSpPr>
          <p:cNvPr id="4" name="Rectangle 2">
            <a:extLst>
              <a:ext uri="{FF2B5EF4-FFF2-40B4-BE49-F238E27FC236}">
                <a16:creationId xmlns:a16="http://schemas.microsoft.com/office/drawing/2014/main" id="{0D31BF03-13D7-F44E-8FB8-C13ECD469EC8}"/>
              </a:ext>
            </a:extLst>
          </p:cNvPr>
          <p:cNvSpPr txBox="1">
            <a:spLocks noChangeArrowheads="1"/>
          </p:cNvSpPr>
          <p:nvPr/>
        </p:nvSpPr>
        <p:spPr bwMode="auto">
          <a:xfrm>
            <a:off x="74434" y="29468"/>
            <a:ext cx="4082903" cy="68285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غلظ قلب هذا الشعب وثقل أذنيه واطمس عينيه لئلا يبصر بعينيه ويسمع بأذنيه ويفهم بقلبه ويرجع فيشفى</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(يوحنا 12: 40،         </a:t>
            </a:r>
            <a:r>
              <a:rPr kumimoji="0" lang="ar-JO"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Arial" panose="020B0604020202020204" pitchFamily="34" charset="0"/>
              </a:rPr>
              <a:t>أشعياء</a:t>
            </a:r>
            <a:r>
              <a:rPr kumimoji="0" lang="ar-JO"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 6: 10)</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p:txBody>
      </p:sp>
      <p:grpSp>
        <p:nvGrpSpPr>
          <p:cNvPr id="6" name="Group 5">
            <a:extLst>
              <a:ext uri="{FF2B5EF4-FFF2-40B4-BE49-F238E27FC236}">
                <a16:creationId xmlns:a16="http://schemas.microsoft.com/office/drawing/2014/main" id="{12899A24-E311-574B-A2EA-58761AF07B46}"/>
              </a:ext>
            </a:extLst>
          </p:cNvPr>
          <p:cNvGrpSpPr/>
          <p:nvPr/>
        </p:nvGrpSpPr>
        <p:grpSpPr>
          <a:xfrm>
            <a:off x="4906663" y="5656898"/>
            <a:ext cx="3413055" cy="1005840"/>
            <a:chOff x="5667154" y="4965404"/>
            <a:chExt cx="3413055" cy="1005840"/>
          </a:xfrm>
        </p:grpSpPr>
        <p:sp>
          <p:nvSpPr>
            <p:cNvPr id="7" name="Rounded Rectangular Callout 6">
              <a:extLst>
                <a:ext uri="{FF2B5EF4-FFF2-40B4-BE49-F238E27FC236}">
                  <a16:creationId xmlns:a16="http://schemas.microsoft.com/office/drawing/2014/main" id="{9F13FE17-2598-A149-84E4-C7526A1E064B}"/>
                </a:ext>
              </a:extLst>
            </p:cNvPr>
            <p:cNvSpPr/>
            <p:nvPr/>
          </p:nvSpPr>
          <p:spPr bwMode="auto">
            <a:xfrm>
              <a:off x="5667154" y="4965404"/>
              <a:ext cx="3413054" cy="1005840"/>
            </a:xfrm>
            <a:prstGeom prst="wedgeRoundRectCallout">
              <a:avLst>
                <a:gd name="adj1" fmla="val -132267"/>
                <a:gd name="adj2" fmla="val -116368"/>
                <a:gd name="adj3" fmla="val 16667"/>
              </a:avLst>
            </a:prstGeom>
            <a:solidFill>
              <a:srgbClr val="C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8" name="Rectangle 2">
              <a:extLst>
                <a:ext uri="{FF2B5EF4-FFF2-40B4-BE49-F238E27FC236}">
                  <a16:creationId xmlns:a16="http://schemas.microsoft.com/office/drawing/2014/main" id="{51DCF054-8291-C641-BAF9-89CCAA89CEDB}"/>
                </a:ext>
              </a:extLst>
            </p:cNvPr>
            <p:cNvSpPr txBox="1">
              <a:spLocks noChangeArrowheads="1"/>
            </p:cNvSpPr>
            <p:nvPr/>
          </p:nvSpPr>
          <p:spPr bwMode="auto">
            <a:xfrm>
              <a:off x="5667154" y="5064102"/>
              <a:ext cx="3413055" cy="8084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9525"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ينسب يوحنا أشعياء 6 إلى أشعياء</a:t>
              </a:r>
              <a:endPar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794595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CD1623CA-FF15-4D3E-B5DB-3402BED1C3E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noProof="0" dirty="0">
                <a:solidFill>
                  <a:srgbClr val="FFFFFF"/>
                </a:solidFill>
                <a:effectLst>
                  <a:glow rad="228600">
                    <a:srgbClr val="000000"/>
                  </a:glow>
                </a:effectLst>
                <a:latin typeface="Arial" panose="020B0604020202020204" pitchFamily="34" charset="0"/>
                <a:cs typeface="Arial" panose="020B0604020202020204" pitchFamily="34" charset="0"/>
              </a:rPr>
              <a:t>ج. اثبات سلطة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501020"/>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142</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21: 20-22، مرقس 11: 19-25، لوقا 21: 37-38</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8689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شجرة التين التي لعنها المسيح ذبلت لتشير أن الدينونةالمعلنة على الأمة سوف تأتي سريعاً لتقدم الدعوة للإيمان في شخصه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26974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69E1639-DF3B-BDF4-90F7-2EC8DBF015A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76148" cy="6807111"/>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3226657" y="4278916"/>
            <a:ext cx="5808257" cy="923184"/>
          </a:xfrm>
          <a:prstGeom prst="rect">
            <a:avLst/>
          </a:prstGeom>
          <a:noFill/>
        </p:spPr>
        <p:txBody>
          <a:bodyPr wrap="square" lIns="91294" tIns="45648" rIns="91294" bIns="45648">
            <a:spAutoFit/>
          </a:bodyPr>
          <a:lstStyle/>
          <a:p>
            <a:pPr marL="0" marR="0" lvl="0" indent="0" algn="r" defTabSz="913410"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sym typeface="Arial"/>
              </a:rPr>
              <a:t>يسوع يلعن شجرة التين </a:t>
            </a: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24544" y="5263827"/>
            <a:ext cx="5472608" cy="676963"/>
          </a:xfrm>
          <a:prstGeom prst="rect">
            <a:avLst/>
          </a:prstGeom>
          <a:noFill/>
        </p:spPr>
        <p:txBody>
          <a:bodyPr wrap="square" lIns="91294" tIns="45648" rIns="91294" bIns="45648">
            <a:spAutoFit/>
          </a:bodyPr>
          <a:lstStyle/>
          <a:p>
            <a:pPr marL="0" marR="0" lvl="0" indent="0" algn="r" defTabSz="913410"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sym typeface="Arial"/>
              </a:rPr>
              <a:t>مرقس ١١ : ٢٠-٢٥</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sym typeface="Arial"/>
            </a:endParaRPr>
          </a:p>
        </p:txBody>
      </p:sp>
      <p:pic>
        <p:nvPicPr>
          <p:cNvPr id="2" name="Picture 1">
            <a:extLst>
              <a:ext uri="{FF2B5EF4-FFF2-40B4-BE49-F238E27FC236}">
                <a16:creationId xmlns:a16="http://schemas.microsoft.com/office/drawing/2014/main" id="{45AB90DD-0BD2-D914-1812-C18DAE07824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60907" y="110251"/>
            <a:ext cx="2462441" cy="1269975"/>
          </a:xfrm>
          <a:prstGeom prst="rect">
            <a:avLst/>
          </a:prstGeom>
        </p:spPr>
      </p:pic>
    </p:spTree>
    <p:extLst>
      <p:ext uri="{BB962C8B-B14F-4D97-AF65-F5344CB8AC3E}">
        <p14:creationId xmlns:p14="http://schemas.microsoft.com/office/powerpoint/2010/main" val="310680803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E9368470-E8F9-E515-3F3A-110E0D8424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17FD47F0-49D0-D9EB-BC36-259BE94D9F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28E23095-167E-91D5-AAB9-25D8A369DB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75262D25-50D5-40DB-08F2-5933C1B693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pic>
        <p:nvPicPr>
          <p:cNvPr id="6" name="Picture 5">
            <a:extLst>
              <a:ext uri="{FF2B5EF4-FFF2-40B4-BE49-F238E27FC236}">
                <a16:creationId xmlns:a16="http://schemas.microsoft.com/office/drawing/2014/main" id="{C3DED820-4F16-8A65-2455-502FF6372B8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3922" y="496014"/>
            <a:ext cx="6933601" cy="3575924"/>
          </a:xfrm>
          <a:prstGeom prst="rect">
            <a:avLst/>
          </a:prstGeom>
        </p:spPr>
      </p:pic>
    </p:spTree>
    <p:extLst>
      <p:ext uri="{BB962C8B-B14F-4D97-AF65-F5344CB8AC3E}">
        <p14:creationId xmlns:p14="http://schemas.microsoft.com/office/powerpoint/2010/main" val="206260991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488281037"/>
      </p:ext>
    </p:extLst>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6884988"/>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403458" name="Rectangle 2"/>
          <p:cNvSpPr>
            <a:spLocks noGrp="1" noChangeArrowheads="1"/>
          </p:cNvSpPr>
          <p:nvPr>
            <p:ph type="title"/>
          </p:nvPr>
        </p:nvSpPr>
        <p:spPr/>
        <p:txBody>
          <a:bodyPr/>
          <a:lstStyle/>
          <a:p>
            <a:pPr eaLnBrk="1" hangingPunct="1">
              <a:defRPr/>
            </a:pPr>
            <a:r>
              <a:rPr lang="ar-JO" dirty="0">
                <a:solidFill>
                  <a:srgbClr val="CCFF66"/>
                </a:solidFill>
                <a:ea typeface="ＭＳ Ｐゴシック" charset="0"/>
                <a:cs typeface="Arial" panose="020B0604020202020204" pitchFamily="34" charset="0"/>
              </a:rPr>
              <a:t>ملخص الإصحاح 9</a:t>
            </a:r>
            <a:endParaRPr lang="en-US" dirty="0">
              <a:solidFill>
                <a:srgbClr val="CCFF66"/>
              </a:solidFill>
              <a:ea typeface="ＭＳ Ｐゴシック" charset="0"/>
              <a:cs typeface="Arial" panose="020B0604020202020204" pitchFamily="34" charset="0"/>
            </a:endParaRPr>
          </a:p>
        </p:txBody>
      </p:sp>
      <p:sp>
        <p:nvSpPr>
          <p:cNvPr id="726020" name="Text Box 5"/>
          <p:cNvSpPr txBox="1">
            <a:spLocks noChangeArrowheads="1"/>
          </p:cNvSpPr>
          <p:nvPr/>
        </p:nvSpPr>
        <p:spPr bwMode="auto">
          <a:xfrm>
            <a:off x="8305800" y="76200"/>
            <a:ext cx="838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p:cNvSpPr txBox="1">
            <a:spLocks noChangeArrowheads="1"/>
          </p:cNvSpPr>
          <p:nvPr/>
        </p:nvSpPr>
        <p:spPr bwMode="auto">
          <a:xfrm>
            <a:off x="762000" y="1752600"/>
            <a:ext cx="8229600" cy="1524000"/>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صلاة دانيال : كم مدتها؟ (9: 1-19)</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726022" name="Picture 1" descr="dan 9 danielprayingforhispeopl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52888" y="3074988"/>
            <a:ext cx="508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02736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132DB17D-20B2-4DC8-B455-AD8355BA72C7}"/>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ح. تحدي سلطة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143-146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تم تحدي سلطة المسيح باعتباره المسيا من قبل القادة السياسيين والدينيين في زمنه وهذا يشير إلى رفضهم له ولرسالته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9441741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F62162A1-712E-436F-A1EA-5BE9B6104FC4}"/>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noProof="0" dirty="0">
                <a:solidFill>
                  <a:srgbClr val="FFFFFF"/>
                </a:solidFill>
                <a:effectLst>
                  <a:glow rad="228600">
                    <a:srgbClr val="000000"/>
                  </a:glow>
                </a:effectLst>
                <a:latin typeface="Arial" panose="020B0604020202020204" pitchFamily="34" charset="0"/>
                <a:cs typeface="Arial" panose="020B0604020202020204" pitchFamily="34" charset="0"/>
              </a:rPr>
              <a:t>1. من قبل الكهنة والشيوخ</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143</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21: 23- 22: 14، مرقس 11: 27-12: 12، لوقا 20: 1-19</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يرفض يسوع أن يجيب الكهنة والشيوخ بخصوص مصدر سلطته لكنه بدلاً من سرد الأمثال عن رفض إسرائيل ليعلن دخول الأمم في رد على الرفض الوطني بالرغم من قرن من الإعداد من خلال أنبياء الله المرسلين</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3246417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4"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 y="0"/>
            <a:ext cx="9169400" cy="6858000"/>
          </a:xfrm>
          <a:prstGeom prst="rect">
            <a:avLst/>
          </a:prstGeom>
          <a:noFill/>
          <a:ln w="76200">
            <a:solidFill>
              <a:srgbClr val="FF0000"/>
            </a:solidFill>
            <a:miter lim="800000"/>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pic>
      <p:sp>
        <p:nvSpPr>
          <p:cNvPr id="572418" name="Rectangle 2"/>
          <p:cNvSpPr>
            <a:spLocks noGrp="1" noRot="1" noChangeArrowheads="1"/>
          </p:cNvSpPr>
          <p:nvPr>
            <p:ph type="title"/>
          </p:nvPr>
        </p:nvSpPr>
        <p:spPr>
          <a:xfrm>
            <a:off x="0" y="35"/>
            <a:ext cx="2209800" cy="1173163"/>
          </a:xfrm>
          <a:solidFill>
            <a:schemeClr val="bg2"/>
          </a:solidFill>
        </p:spPr>
        <p:txBody>
          <a:bodyPr/>
          <a:lstStyle/>
          <a:p>
            <a:pPr eaLnBrk="1" hangingPunct="1"/>
            <a:r>
              <a:rPr lang="ar-JO" sz="3600" b="1" dirty="0">
                <a:solidFill>
                  <a:schemeClr val="tx1"/>
                </a:solidFill>
                <a:effectLst/>
                <a:latin typeface="Arial" charset="0"/>
                <a:ea typeface="ＭＳ Ｐゴシック" charset="0"/>
                <a:cs typeface="Arial" charset="0"/>
              </a:rPr>
              <a:t>أسبوع</a:t>
            </a:r>
            <a:br>
              <a:rPr lang="ar-JO" sz="3600" b="1" dirty="0">
                <a:solidFill>
                  <a:schemeClr val="tx1"/>
                </a:solidFill>
                <a:effectLst/>
                <a:latin typeface="Arial" charset="0"/>
                <a:ea typeface="ＭＳ Ｐゴシック" charset="0"/>
                <a:cs typeface="Arial" charset="0"/>
              </a:rPr>
            </a:br>
            <a:r>
              <a:rPr lang="ar-JO" sz="3600" b="1" dirty="0">
                <a:solidFill>
                  <a:schemeClr val="tx1"/>
                </a:solidFill>
                <a:effectLst/>
                <a:latin typeface="Arial" charset="0"/>
                <a:ea typeface="ＭＳ Ｐゴシック" charset="0"/>
                <a:cs typeface="Arial" charset="0"/>
              </a:rPr>
              <a:t>الآلام</a:t>
            </a:r>
            <a:endParaRPr lang="en-US" sz="4000" b="1" dirty="0">
              <a:solidFill>
                <a:schemeClr val="tx1"/>
              </a:solidFill>
              <a:effectLst/>
              <a:latin typeface="Arial" charset="0"/>
              <a:ea typeface="ＭＳ Ｐゴシック" charset="0"/>
              <a:cs typeface="Arial" charset="0"/>
            </a:endParaRPr>
          </a:p>
        </p:txBody>
      </p:sp>
      <p:sp>
        <p:nvSpPr>
          <p:cNvPr id="269317" name="Freeform 5"/>
          <p:cNvSpPr>
            <a:spLocks/>
          </p:cNvSpPr>
          <p:nvPr/>
        </p:nvSpPr>
        <p:spPr bwMode="auto">
          <a:xfrm>
            <a:off x="5791200" y="4646659"/>
            <a:ext cx="1447800" cy="460283"/>
          </a:xfrm>
          <a:custGeom>
            <a:avLst/>
            <a:gdLst>
              <a:gd name="T0" fmla="*/ 2147483647 w 832"/>
              <a:gd name="T1" fmla="*/ 2147483647 h 1600"/>
              <a:gd name="T2" fmla="*/ 2147483647 w 832"/>
              <a:gd name="T3" fmla="*/ 2147483647 h 1600"/>
              <a:gd name="T4" fmla="*/ 2147483647 w 832"/>
              <a:gd name="T5" fmla="*/ 2147483647 h 1600"/>
              <a:gd name="T6" fmla="*/ 2147483647 w 832"/>
              <a:gd name="T7" fmla="*/ 2147483647 h 1600"/>
              <a:gd name="T8" fmla="*/ 2147483647 w 832"/>
              <a:gd name="T9" fmla="*/ 2147483647 h 1600"/>
              <a:gd name="T10" fmla="*/ 2147483647 w 832"/>
              <a:gd name="T11" fmla="*/ 2147483647 h 1600"/>
              <a:gd name="T12" fmla="*/ 2147483647 w 832"/>
              <a:gd name="T13" fmla="*/ 2147483647 h 1600"/>
              <a:gd name="T14" fmla="*/ 2147483647 w 832"/>
              <a:gd name="T15" fmla="*/ 2147483647 h 1600"/>
              <a:gd name="T16" fmla="*/ 2147483647 w 832"/>
              <a:gd name="T17" fmla="*/ 2147483647 h 1600"/>
              <a:gd name="T18" fmla="*/ 2147483647 w 832"/>
              <a:gd name="T19" fmla="*/ 2147483647 h 1600"/>
              <a:gd name="T20" fmla="*/ 2147483647 w 832"/>
              <a:gd name="T21" fmla="*/ 2147483647 h 1600"/>
              <a:gd name="T22" fmla="*/ 2147483647 w 832"/>
              <a:gd name="T23" fmla="*/ 2147483647 h 1600"/>
              <a:gd name="T24" fmla="*/ 2147483647 w 832"/>
              <a:gd name="T25" fmla="*/ 2147483647 h 1600"/>
              <a:gd name="T26" fmla="*/ 0 w 832"/>
              <a:gd name="T27" fmla="*/ 0 h 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32"/>
              <a:gd name="T43" fmla="*/ 0 h 1600"/>
              <a:gd name="T44" fmla="*/ 832 w 832"/>
              <a:gd name="T45" fmla="*/ 1600 h 16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32" h="1600">
                <a:moveTo>
                  <a:pt x="832" y="1600"/>
                </a:moveTo>
                <a:cubicBezTo>
                  <a:pt x="817" y="1556"/>
                  <a:pt x="798" y="1513"/>
                  <a:pt x="753" y="1498"/>
                </a:cubicBezTo>
                <a:cubicBezTo>
                  <a:pt x="704" y="1449"/>
                  <a:pt x="654" y="1402"/>
                  <a:pt x="588" y="1380"/>
                </a:cubicBezTo>
                <a:cubicBezTo>
                  <a:pt x="549" y="1321"/>
                  <a:pt x="508" y="1266"/>
                  <a:pt x="471" y="1208"/>
                </a:cubicBezTo>
                <a:cubicBezTo>
                  <a:pt x="462" y="1168"/>
                  <a:pt x="457" y="1128"/>
                  <a:pt x="447" y="1090"/>
                </a:cubicBezTo>
                <a:cubicBezTo>
                  <a:pt x="428" y="945"/>
                  <a:pt x="425" y="681"/>
                  <a:pt x="361" y="533"/>
                </a:cubicBezTo>
                <a:cubicBezTo>
                  <a:pt x="353" y="515"/>
                  <a:pt x="337" y="503"/>
                  <a:pt x="330" y="486"/>
                </a:cubicBezTo>
                <a:cubicBezTo>
                  <a:pt x="320" y="463"/>
                  <a:pt x="323" y="433"/>
                  <a:pt x="306" y="416"/>
                </a:cubicBezTo>
                <a:cubicBezTo>
                  <a:pt x="287" y="397"/>
                  <a:pt x="264" y="382"/>
                  <a:pt x="251" y="361"/>
                </a:cubicBezTo>
                <a:cubicBezTo>
                  <a:pt x="232" y="332"/>
                  <a:pt x="214" y="303"/>
                  <a:pt x="196" y="274"/>
                </a:cubicBezTo>
                <a:cubicBezTo>
                  <a:pt x="188" y="261"/>
                  <a:pt x="173" y="235"/>
                  <a:pt x="173" y="235"/>
                </a:cubicBezTo>
                <a:cubicBezTo>
                  <a:pt x="161" y="188"/>
                  <a:pt x="135" y="135"/>
                  <a:pt x="94" y="110"/>
                </a:cubicBezTo>
                <a:cubicBezTo>
                  <a:pt x="76" y="82"/>
                  <a:pt x="66" y="65"/>
                  <a:pt x="39" y="47"/>
                </a:cubicBezTo>
                <a:cubicBezTo>
                  <a:pt x="28" y="11"/>
                  <a:pt x="23" y="23"/>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8" name="Freeform 6"/>
          <p:cNvSpPr>
            <a:spLocks/>
          </p:cNvSpPr>
          <p:nvPr/>
        </p:nvSpPr>
        <p:spPr bwMode="auto">
          <a:xfrm>
            <a:off x="3897348" y="2855959"/>
            <a:ext cx="1741487" cy="460283"/>
          </a:xfrm>
          <a:custGeom>
            <a:avLst/>
            <a:gdLst>
              <a:gd name="T0" fmla="*/ 2147483647 w 1145"/>
              <a:gd name="T1" fmla="*/ 2147483647 h 860"/>
              <a:gd name="T2" fmla="*/ 2147483647 w 1145"/>
              <a:gd name="T3" fmla="*/ 2147483647 h 860"/>
              <a:gd name="T4" fmla="*/ 2147483647 w 1145"/>
              <a:gd name="T5" fmla="*/ 2147483647 h 860"/>
              <a:gd name="T6" fmla="*/ 2147483647 w 1145"/>
              <a:gd name="T7" fmla="*/ 2147483647 h 860"/>
              <a:gd name="T8" fmla="*/ 2147483647 w 1145"/>
              <a:gd name="T9" fmla="*/ 2147483647 h 860"/>
              <a:gd name="T10" fmla="*/ 2147483647 w 1145"/>
              <a:gd name="T11" fmla="*/ 2147483647 h 860"/>
              <a:gd name="T12" fmla="*/ 2147483647 w 1145"/>
              <a:gd name="T13" fmla="*/ 2147483647 h 860"/>
              <a:gd name="T14" fmla="*/ 2147483647 w 1145"/>
              <a:gd name="T15" fmla="*/ 2147483647 h 860"/>
              <a:gd name="T16" fmla="*/ 2147483647 w 1145"/>
              <a:gd name="T17" fmla="*/ 2147483647 h 860"/>
              <a:gd name="T18" fmla="*/ 2147483647 w 1145"/>
              <a:gd name="T19" fmla="*/ 2147483647 h 860"/>
              <a:gd name="T20" fmla="*/ 2147483647 w 1145"/>
              <a:gd name="T21" fmla="*/ 2147483647 h 860"/>
              <a:gd name="T22" fmla="*/ 2147483647 w 1145"/>
              <a:gd name="T23" fmla="*/ 2147483647 h 860"/>
              <a:gd name="T24" fmla="*/ 2147483647 w 1145"/>
              <a:gd name="T25" fmla="*/ 2147483647 h 860"/>
              <a:gd name="T26" fmla="*/ 2147483647 w 1145"/>
              <a:gd name="T27" fmla="*/ 2147483647 h 860"/>
              <a:gd name="T28" fmla="*/ 0 w 1145"/>
              <a:gd name="T29" fmla="*/ 0 h 8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45"/>
              <a:gd name="T46" fmla="*/ 0 h 860"/>
              <a:gd name="T47" fmla="*/ 1145 w 1145"/>
              <a:gd name="T48" fmla="*/ 860 h 86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45" h="860">
                <a:moveTo>
                  <a:pt x="1145" y="847"/>
                </a:moveTo>
                <a:cubicBezTo>
                  <a:pt x="1091" y="860"/>
                  <a:pt x="1079" y="833"/>
                  <a:pt x="1027" y="823"/>
                </a:cubicBezTo>
                <a:cubicBezTo>
                  <a:pt x="1011" y="812"/>
                  <a:pt x="993" y="805"/>
                  <a:pt x="980" y="792"/>
                </a:cubicBezTo>
                <a:cubicBezTo>
                  <a:pt x="966" y="778"/>
                  <a:pt x="962" y="758"/>
                  <a:pt x="949" y="745"/>
                </a:cubicBezTo>
                <a:cubicBezTo>
                  <a:pt x="934" y="730"/>
                  <a:pt x="916" y="720"/>
                  <a:pt x="902" y="706"/>
                </a:cubicBezTo>
                <a:cubicBezTo>
                  <a:pt x="888" y="651"/>
                  <a:pt x="848" y="615"/>
                  <a:pt x="816" y="572"/>
                </a:cubicBezTo>
                <a:cubicBezTo>
                  <a:pt x="809" y="563"/>
                  <a:pt x="763" y="490"/>
                  <a:pt x="745" y="470"/>
                </a:cubicBezTo>
                <a:cubicBezTo>
                  <a:pt x="730" y="453"/>
                  <a:pt x="709" y="442"/>
                  <a:pt x="698" y="423"/>
                </a:cubicBezTo>
                <a:cubicBezTo>
                  <a:pt x="657" y="354"/>
                  <a:pt x="617" y="284"/>
                  <a:pt x="573" y="219"/>
                </a:cubicBezTo>
                <a:cubicBezTo>
                  <a:pt x="558" y="198"/>
                  <a:pt x="529" y="140"/>
                  <a:pt x="502" y="125"/>
                </a:cubicBezTo>
                <a:cubicBezTo>
                  <a:pt x="468" y="105"/>
                  <a:pt x="428" y="106"/>
                  <a:pt x="392" y="102"/>
                </a:cubicBezTo>
                <a:cubicBezTo>
                  <a:pt x="366" y="93"/>
                  <a:pt x="337" y="90"/>
                  <a:pt x="314" y="78"/>
                </a:cubicBezTo>
                <a:cubicBezTo>
                  <a:pt x="305" y="73"/>
                  <a:pt x="299" y="63"/>
                  <a:pt x="290" y="62"/>
                </a:cubicBezTo>
                <a:cubicBezTo>
                  <a:pt x="256" y="55"/>
                  <a:pt x="222" y="56"/>
                  <a:pt x="188" y="54"/>
                </a:cubicBezTo>
                <a:cubicBezTo>
                  <a:pt x="125" y="39"/>
                  <a:pt x="65" y="0"/>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9" name="Freeform 7"/>
          <p:cNvSpPr>
            <a:spLocks/>
          </p:cNvSpPr>
          <p:nvPr/>
        </p:nvSpPr>
        <p:spPr bwMode="auto">
          <a:xfrm>
            <a:off x="3884613" y="4037058"/>
            <a:ext cx="3430587"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0" name="Freeform 8"/>
          <p:cNvSpPr>
            <a:spLocks/>
          </p:cNvSpPr>
          <p:nvPr/>
        </p:nvSpPr>
        <p:spPr bwMode="auto">
          <a:xfrm>
            <a:off x="3848100" y="3922759"/>
            <a:ext cx="3390900" cy="460283"/>
          </a:xfrm>
          <a:custGeom>
            <a:avLst/>
            <a:gdLst>
              <a:gd name="T0" fmla="*/ 2147483647 w 2211"/>
              <a:gd name="T1" fmla="*/ 2147483647 h 2510"/>
              <a:gd name="T2" fmla="*/ 2147483647 w 2211"/>
              <a:gd name="T3" fmla="*/ 2147483647 h 2510"/>
              <a:gd name="T4" fmla="*/ 2147483647 w 2211"/>
              <a:gd name="T5" fmla="*/ 2147483647 h 2510"/>
              <a:gd name="T6" fmla="*/ 2147483647 w 2211"/>
              <a:gd name="T7" fmla="*/ 2147483647 h 2510"/>
              <a:gd name="T8" fmla="*/ 2147483647 w 2211"/>
              <a:gd name="T9" fmla="*/ 2147483647 h 2510"/>
              <a:gd name="T10" fmla="*/ 2147483647 w 2211"/>
              <a:gd name="T11" fmla="*/ 2147483647 h 2510"/>
              <a:gd name="T12" fmla="*/ 2147483647 w 2211"/>
              <a:gd name="T13" fmla="*/ 2147483647 h 2510"/>
              <a:gd name="T14" fmla="*/ 2147483647 w 2211"/>
              <a:gd name="T15" fmla="*/ 2147483647 h 2510"/>
              <a:gd name="T16" fmla="*/ 2147483647 w 2211"/>
              <a:gd name="T17" fmla="*/ 2147483647 h 2510"/>
              <a:gd name="T18" fmla="*/ 2147483647 w 2211"/>
              <a:gd name="T19" fmla="*/ 2147483647 h 2510"/>
              <a:gd name="T20" fmla="*/ 2147483647 w 2211"/>
              <a:gd name="T21" fmla="*/ 2147483647 h 2510"/>
              <a:gd name="T22" fmla="*/ 2147483647 w 2211"/>
              <a:gd name="T23" fmla="*/ 2147483647 h 2510"/>
              <a:gd name="T24" fmla="*/ 2147483647 w 2211"/>
              <a:gd name="T25" fmla="*/ 2147483647 h 2510"/>
              <a:gd name="T26" fmla="*/ 2147483647 w 2211"/>
              <a:gd name="T27" fmla="*/ 2147483647 h 2510"/>
              <a:gd name="T28" fmla="*/ 2147483647 w 2211"/>
              <a:gd name="T29" fmla="*/ 2147483647 h 2510"/>
              <a:gd name="T30" fmla="*/ 2147483647 w 2211"/>
              <a:gd name="T31" fmla="*/ 2147483647 h 2510"/>
              <a:gd name="T32" fmla="*/ 2147483647 w 2211"/>
              <a:gd name="T33" fmla="*/ 2147483647 h 2510"/>
              <a:gd name="T34" fmla="*/ 2147483647 w 2211"/>
              <a:gd name="T35" fmla="*/ 2147483647 h 2510"/>
              <a:gd name="T36" fmla="*/ 2147483647 w 2211"/>
              <a:gd name="T37" fmla="*/ 2147483647 h 2510"/>
              <a:gd name="T38" fmla="*/ 2147483647 w 2211"/>
              <a:gd name="T39" fmla="*/ 2147483647 h 2510"/>
              <a:gd name="T40" fmla="*/ 2147483647 w 2211"/>
              <a:gd name="T41" fmla="*/ 2147483647 h 2510"/>
              <a:gd name="T42" fmla="*/ 2147483647 w 2211"/>
              <a:gd name="T43" fmla="*/ 2147483647 h 2510"/>
              <a:gd name="T44" fmla="*/ 2147483647 w 2211"/>
              <a:gd name="T45" fmla="*/ 2147483647 h 2510"/>
              <a:gd name="T46" fmla="*/ 2147483647 w 2211"/>
              <a:gd name="T47" fmla="*/ 2147483647 h 2510"/>
              <a:gd name="T48" fmla="*/ 2147483647 w 2211"/>
              <a:gd name="T49" fmla="*/ 2147483647 h 2510"/>
              <a:gd name="T50" fmla="*/ 2147483647 w 2211"/>
              <a:gd name="T51" fmla="*/ 2147483647 h 2510"/>
              <a:gd name="T52" fmla="*/ 2147483647 w 2211"/>
              <a:gd name="T53" fmla="*/ 2147483647 h 2510"/>
              <a:gd name="T54" fmla="*/ 2147483647 w 2211"/>
              <a:gd name="T55" fmla="*/ 2147483647 h 2510"/>
              <a:gd name="T56" fmla="*/ 2147483647 w 2211"/>
              <a:gd name="T57" fmla="*/ 2147483647 h 2510"/>
              <a:gd name="T58" fmla="*/ 2147483647 w 2211"/>
              <a:gd name="T59" fmla="*/ 2147483647 h 2510"/>
              <a:gd name="T60" fmla="*/ 0 w 2211"/>
              <a:gd name="T61" fmla="*/ 2147483647 h 25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11"/>
              <a:gd name="T94" fmla="*/ 0 h 2510"/>
              <a:gd name="T95" fmla="*/ 2211 w 2211"/>
              <a:gd name="T96" fmla="*/ 2510 h 25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11" h="2510">
                <a:moveTo>
                  <a:pt x="2211" y="2510"/>
                </a:moveTo>
                <a:cubicBezTo>
                  <a:pt x="2177" y="2499"/>
                  <a:pt x="2176" y="2477"/>
                  <a:pt x="2149" y="2456"/>
                </a:cubicBezTo>
                <a:cubicBezTo>
                  <a:pt x="2134" y="2444"/>
                  <a:pt x="2102" y="2424"/>
                  <a:pt x="2102" y="2424"/>
                </a:cubicBezTo>
                <a:cubicBezTo>
                  <a:pt x="2090" y="2407"/>
                  <a:pt x="2073" y="2394"/>
                  <a:pt x="2062" y="2377"/>
                </a:cubicBezTo>
                <a:cubicBezTo>
                  <a:pt x="2057" y="2370"/>
                  <a:pt x="2058" y="2361"/>
                  <a:pt x="2055" y="2354"/>
                </a:cubicBezTo>
                <a:cubicBezTo>
                  <a:pt x="2037" y="2317"/>
                  <a:pt x="2018" y="2279"/>
                  <a:pt x="2000" y="2244"/>
                </a:cubicBezTo>
                <a:cubicBezTo>
                  <a:pt x="1972" y="2190"/>
                  <a:pt x="1949" y="2146"/>
                  <a:pt x="1937" y="2087"/>
                </a:cubicBezTo>
                <a:cubicBezTo>
                  <a:pt x="1926" y="1970"/>
                  <a:pt x="1920" y="1904"/>
                  <a:pt x="1913" y="1773"/>
                </a:cubicBezTo>
                <a:cubicBezTo>
                  <a:pt x="1911" y="1752"/>
                  <a:pt x="1896" y="1648"/>
                  <a:pt x="1890" y="1640"/>
                </a:cubicBezTo>
                <a:cubicBezTo>
                  <a:pt x="1864" y="1606"/>
                  <a:pt x="1844" y="1571"/>
                  <a:pt x="1819" y="1538"/>
                </a:cubicBezTo>
                <a:cubicBezTo>
                  <a:pt x="1812" y="1522"/>
                  <a:pt x="1790" y="1466"/>
                  <a:pt x="1788" y="1452"/>
                </a:cubicBezTo>
                <a:cubicBezTo>
                  <a:pt x="1787" y="1448"/>
                  <a:pt x="1779" y="1398"/>
                  <a:pt x="1772" y="1389"/>
                </a:cubicBezTo>
                <a:cubicBezTo>
                  <a:pt x="1758" y="1371"/>
                  <a:pt x="1725" y="1342"/>
                  <a:pt x="1725" y="1342"/>
                </a:cubicBezTo>
                <a:cubicBezTo>
                  <a:pt x="1709" y="1296"/>
                  <a:pt x="1673" y="1266"/>
                  <a:pt x="1655" y="1224"/>
                </a:cubicBezTo>
                <a:cubicBezTo>
                  <a:pt x="1635" y="1180"/>
                  <a:pt x="1619" y="1135"/>
                  <a:pt x="1600" y="1091"/>
                </a:cubicBezTo>
                <a:cubicBezTo>
                  <a:pt x="1595" y="1080"/>
                  <a:pt x="1591" y="1068"/>
                  <a:pt x="1584" y="1059"/>
                </a:cubicBezTo>
                <a:cubicBezTo>
                  <a:pt x="1570" y="1041"/>
                  <a:pt x="1537" y="1012"/>
                  <a:pt x="1537" y="1012"/>
                </a:cubicBezTo>
                <a:cubicBezTo>
                  <a:pt x="1521" y="966"/>
                  <a:pt x="1489" y="975"/>
                  <a:pt x="1451" y="957"/>
                </a:cubicBezTo>
                <a:cubicBezTo>
                  <a:pt x="1399" y="931"/>
                  <a:pt x="1364" y="884"/>
                  <a:pt x="1317" y="855"/>
                </a:cubicBezTo>
                <a:cubicBezTo>
                  <a:pt x="1295" y="841"/>
                  <a:pt x="1222" y="805"/>
                  <a:pt x="1207" y="785"/>
                </a:cubicBezTo>
                <a:cubicBezTo>
                  <a:pt x="1177" y="745"/>
                  <a:pt x="1130" y="658"/>
                  <a:pt x="1082" y="644"/>
                </a:cubicBezTo>
                <a:cubicBezTo>
                  <a:pt x="1060" y="615"/>
                  <a:pt x="1028" y="595"/>
                  <a:pt x="1011" y="565"/>
                </a:cubicBezTo>
                <a:cubicBezTo>
                  <a:pt x="990" y="529"/>
                  <a:pt x="964" y="484"/>
                  <a:pt x="925" y="471"/>
                </a:cubicBezTo>
                <a:cubicBezTo>
                  <a:pt x="889" y="442"/>
                  <a:pt x="851" y="419"/>
                  <a:pt x="815" y="393"/>
                </a:cubicBezTo>
                <a:cubicBezTo>
                  <a:pt x="801" y="353"/>
                  <a:pt x="784" y="352"/>
                  <a:pt x="753" y="330"/>
                </a:cubicBezTo>
                <a:cubicBezTo>
                  <a:pt x="679" y="276"/>
                  <a:pt x="620" y="187"/>
                  <a:pt x="533" y="157"/>
                </a:cubicBezTo>
                <a:cubicBezTo>
                  <a:pt x="490" y="126"/>
                  <a:pt x="464" y="105"/>
                  <a:pt x="415" y="95"/>
                </a:cubicBezTo>
                <a:cubicBezTo>
                  <a:pt x="399" y="87"/>
                  <a:pt x="384" y="77"/>
                  <a:pt x="368" y="71"/>
                </a:cubicBezTo>
                <a:cubicBezTo>
                  <a:pt x="358" y="66"/>
                  <a:pt x="346" y="67"/>
                  <a:pt x="337" y="63"/>
                </a:cubicBezTo>
                <a:cubicBezTo>
                  <a:pt x="319" y="55"/>
                  <a:pt x="307" y="38"/>
                  <a:pt x="290" y="32"/>
                </a:cubicBezTo>
                <a:cubicBezTo>
                  <a:pt x="208" y="0"/>
                  <a:pt x="79" y="8"/>
                  <a:pt x="0" y="8"/>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1" name="Freeform 9"/>
          <p:cNvSpPr>
            <a:spLocks/>
          </p:cNvSpPr>
          <p:nvPr/>
        </p:nvSpPr>
        <p:spPr bwMode="auto">
          <a:xfrm>
            <a:off x="3897348" y="3009946"/>
            <a:ext cx="1741487" cy="460283"/>
          </a:xfrm>
          <a:custGeom>
            <a:avLst/>
            <a:gdLst>
              <a:gd name="T0" fmla="*/ 0 w 1176"/>
              <a:gd name="T1" fmla="*/ 0 h 816"/>
              <a:gd name="T2" fmla="*/ 2147483647 w 1176"/>
              <a:gd name="T3" fmla="*/ 2147483647 h 816"/>
              <a:gd name="T4" fmla="*/ 2147483647 w 1176"/>
              <a:gd name="T5" fmla="*/ 2147483647 h 816"/>
              <a:gd name="T6" fmla="*/ 2147483647 w 1176"/>
              <a:gd name="T7" fmla="*/ 2147483647 h 816"/>
              <a:gd name="T8" fmla="*/ 2147483647 w 1176"/>
              <a:gd name="T9" fmla="*/ 2147483647 h 816"/>
              <a:gd name="T10" fmla="*/ 2147483647 w 1176"/>
              <a:gd name="T11" fmla="*/ 2147483647 h 816"/>
              <a:gd name="T12" fmla="*/ 2147483647 w 1176"/>
              <a:gd name="T13" fmla="*/ 2147483647 h 816"/>
              <a:gd name="T14" fmla="*/ 2147483647 w 1176"/>
              <a:gd name="T15" fmla="*/ 2147483647 h 816"/>
              <a:gd name="T16" fmla="*/ 2147483647 w 1176"/>
              <a:gd name="T17" fmla="*/ 2147483647 h 816"/>
              <a:gd name="T18" fmla="*/ 2147483647 w 1176"/>
              <a:gd name="T19" fmla="*/ 2147483647 h 816"/>
              <a:gd name="T20" fmla="*/ 2147483647 w 1176"/>
              <a:gd name="T21" fmla="*/ 2147483647 h 816"/>
              <a:gd name="T22" fmla="*/ 2147483647 w 1176"/>
              <a:gd name="T23" fmla="*/ 2147483647 h 816"/>
              <a:gd name="T24" fmla="*/ 2147483647 w 1176"/>
              <a:gd name="T25" fmla="*/ 2147483647 h 816"/>
              <a:gd name="T26" fmla="*/ 2147483647 w 1176"/>
              <a:gd name="T27" fmla="*/ 2147483647 h 816"/>
              <a:gd name="T28" fmla="*/ 2147483647 w 1176"/>
              <a:gd name="T29" fmla="*/ 2147483647 h 816"/>
              <a:gd name="T30" fmla="*/ 2147483647 w 1176"/>
              <a:gd name="T31" fmla="*/ 2147483647 h 816"/>
              <a:gd name="T32" fmla="*/ 2147483647 w 1176"/>
              <a:gd name="T33" fmla="*/ 2147483647 h 816"/>
              <a:gd name="T34" fmla="*/ 2147483647 w 1176"/>
              <a:gd name="T35" fmla="*/ 2147483647 h 816"/>
              <a:gd name="T36" fmla="*/ 2147483647 w 1176"/>
              <a:gd name="T37" fmla="*/ 2147483647 h 816"/>
              <a:gd name="T38" fmla="*/ 2147483647 w 1176"/>
              <a:gd name="T39" fmla="*/ 2147483647 h 816"/>
              <a:gd name="T40" fmla="*/ 2147483647 w 1176"/>
              <a:gd name="T41" fmla="*/ 2147483647 h 8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6"/>
              <a:gd name="T64" fmla="*/ 0 h 816"/>
              <a:gd name="T65" fmla="*/ 1176 w 1176"/>
              <a:gd name="T66" fmla="*/ 816 h 8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6" h="816">
                <a:moveTo>
                  <a:pt x="0" y="0"/>
                </a:moveTo>
                <a:cubicBezTo>
                  <a:pt x="101" y="20"/>
                  <a:pt x="205" y="1"/>
                  <a:pt x="306" y="31"/>
                </a:cubicBezTo>
                <a:cubicBezTo>
                  <a:pt x="343" y="56"/>
                  <a:pt x="390" y="68"/>
                  <a:pt x="424" y="102"/>
                </a:cubicBezTo>
                <a:cubicBezTo>
                  <a:pt x="460" y="138"/>
                  <a:pt x="441" y="128"/>
                  <a:pt x="478" y="141"/>
                </a:cubicBezTo>
                <a:cubicBezTo>
                  <a:pt x="486" y="149"/>
                  <a:pt x="492" y="158"/>
                  <a:pt x="502" y="165"/>
                </a:cubicBezTo>
                <a:cubicBezTo>
                  <a:pt x="508" y="169"/>
                  <a:pt x="519" y="166"/>
                  <a:pt x="525" y="173"/>
                </a:cubicBezTo>
                <a:cubicBezTo>
                  <a:pt x="533" y="183"/>
                  <a:pt x="533" y="200"/>
                  <a:pt x="541" y="212"/>
                </a:cubicBezTo>
                <a:cubicBezTo>
                  <a:pt x="549" y="224"/>
                  <a:pt x="564" y="231"/>
                  <a:pt x="573" y="243"/>
                </a:cubicBezTo>
                <a:cubicBezTo>
                  <a:pt x="587" y="262"/>
                  <a:pt x="592" y="291"/>
                  <a:pt x="612" y="306"/>
                </a:cubicBezTo>
                <a:cubicBezTo>
                  <a:pt x="633" y="321"/>
                  <a:pt x="675" y="353"/>
                  <a:pt x="675" y="353"/>
                </a:cubicBezTo>
                <a:cubicBezTo>
                  <a:pt x="679" y="359"/>
                  <a:pt x="700" y="394"/>
                  <a:pt x="706" y="400"/>
                </a:cubicBezTo>
                <a:cubicBezTo>
                  <a:pt x="725" y="419"/>
                  <a:pt x="755" y="428"/>
                  <a:pt x="776" y="447"/>
                </a:cubicBezTo>
                <a:cubicBezTo>
                  <a:pt x="834" y="498"/>
                  <a:pt x="817" y="504"/>
                  <a:pt x="902" y="533"/>
                </a:cubicBezTo>
                <a:cubicBezTo>
                  <a:pt x="917" y="538"/>
                  <a:pt x="935" y="539"/>
                  <a:pt x="949" y="549"/>
                </a:cubicBezTo>
                <a:cubicBezTo>
                  <a:pt x="964" y="559"/>
                  <a:pt x="996" y="580"/>
                  <a:pt x="996" y="580"/>
                </a:cubicBezTo>
                <a:cubicBezTo>
                  <a:pt x="1006" y="596"/>
                  <a:pt x="1013" y="614"/>
                  <a:pt x="1027" y="628"/>
                </a:cubicBezTo>
                <a:cubicBezTo>
                  <a:pt x="1035" y="635"/>
                  <a:pt x="1044" y="642"/>
                  <a:pt x="1051" y="651"/>
                </a:cubicBezTo>
                <a:cubicBezTo>
                  <a:pt x="1062" y="665"/>
                  <a:pt x="1076" y="680"/>
                  <a:pt x="1082" y="698"/>
                </a:cubicBezTo>
                <a:cubicBezTo>
                  <a:pt x="1084" y="706"/>
                  <a:pt x="1084" y="715"/>
                  <a:pt x="1090" y="722"/>
                </a:cubicBezTo>
                <a:cubicBezTo>
                  <a:pt x="1120" y="761"/>
                  <a:pt x="1128" y="763"/>
                  <a:pt x="1161" y="784"/>
                </a:cubicBezTo>
                <a:cubicBezTo>
                  <a:pt x="1170" y="811"/>
                  <a:pt x="1163" y="801"/>
                  <a:pt x="1176" y="816"/>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2" name="Freeform 10"/>
          <p:cNvSpPr>
            <a:spLocks/>
          </p:cNvSpPr>
          <p:nvPr/>
        </p:nvSpPr>
        <p:spPr bwMode="auto">
          <a:xfrm>
            <a:off x="6019800" y="4799058"/>
            <a:ext cx="1143000" cy="460283"/>
          </a:xfrm>
          <a:custGeom>
            <a:avLst/>
            <a:gdLst>
              <a:gd name="T0" fmla="*/ 0 w 682"/>
              <a:gd name="T1" fmla="*/ 0 h 1310"/>
              <a:gd name="T2" fmla="*/ 2147483647 w 682"/>
              <a:gd name="T3" fmla="*/ 2147483647 h 1310"/>
              <a:gd name="T4" fmla="*/ 2147483647 w 682"/>
              <a:gd name="T5" fmla="*/ 2147483647 h 1310"/>
              <a:gd name="T6" fmla="*/ 2147483647 w 682"/>
              <a:gd name="T7" fmla="*/ 2147483647 h 1310"/>
              <a:gd name="T8" fmla="*/ 2147483647 w 682"/>
              <a:gd name="T9" fmla="*/ 2147483647 h 1310"/>
              <a:gd name="T10" fmla="*/ 2147483647 w 682"/>
              <a:gd name="T11" fmla="*/ 2147483647 h 1310"/>
              <a:gd name="T12" fmla="*/ 2147483647 w 682"/>
              <a:gd name="T13" fmla="*/ 2147483647 h 1310"/>
              <a:gd name="T14" fmla="*/ 2147483647 w 682"/>
              <a:gd name="T15" fmla="*/ 2147483647 h 1310"/>
              <a:gd name="T16" fmla="*/ 2147483647 w 682"/>
              <a:gd name="T17" fmla="*/ 2147483647 h 1310"/>
              <a:gd name="T18" fmla="*/ 2147483647 w 682"/>
              <a:gd name="T19" fmla="*/ 2147483647 h 1310"/>
              <a:gd name="T20" fmla="*/ 2147483647 w 682"/>
              <a:gd name="T21" fmla="*/ 2147483647 h 1310"/>
              <a:gd name="T22" fmla="*/ 2147483647 w 682"/>
              <a:gd name="T23" fmla="*/ 2147483647 h 1310"/>
              <a:gd name="T24" fmla="*/ 2147483647 w 682"/>
              <a:gd name="T25" fmla="*/ 2147483647 h 1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2"/>
              <a:gd name="T40" fmla="*/ 0 h 1310"/>
              <a:gd name="T41" fmla="*/ 682 w 682"/>
              <a:gd name="T42" fmla="*/ 1310 h 1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2" h="1310">
                <a:moveTo>
                  <a:pt x="0" y="0"/>
                </a:moveTo>
                <a:cubicBezTo>
                  <a:pt x="9" y="71"/>
                  <a:pt x="1" y="97"/>
                  <a:pt x="55" y="142"/>
                </a:cubicBezTo>
                <a:cubicBezTo>
                  <a:pt x="80" y="162"/>
                  <a:pt x="93" y="178"/>
                  <a:pt x="125" y="189"/>
                </a:cubicBezTo>
                <a:cubicBezTo>
                  <a:pt x="151" y="240"/>
                  <a:pt x="162" y="296"/>
                  <a:pt x="196" y="345"/>
                </a:cubicBezTo>
                <a:cubicBezTo>
                  <a:pt x="208" y="394"/>
                  <a:pt x="235" y="447"/>
                  <a:pt x="259" y="494"/>
                </a:cubicBezTo>
                <a:cubicBezTo>
                  <a:pt x="267" y="536"/>
                  <a:pt x="278" y="585"/>
                  <a:pt x="306" y="620"/>
                </a:cubicBezTo>
                <a:cubicBezTo>
                  <a:pt x="321" y="640"/>
                  <a:pt x="346" y="653"/>
                  <a:pt x="361" y="675"/>
                </a:cubicBezTo>
                <a:cubicBezTo>
                  <a:pt x="403" y="734"/>
                  <a:pt x="451" y="786"/>
                  <a:pt x="494" y="847"/>
                </a:cubicBezTo>
                <a:cubicBezTo>
                  <a:pt x="515" y="911"/>
                  <a:pt x="532" y="978"/>
                  <a:pt x="549" y="1044"/>
                </a:cubicBezTo>
                <a:cubicBezTo>
                  <a:pt x="554" y="1064"/>
                  <a:pt x="560" y="1103"/>
                  <a:pt x="572" y="1122"/>
                </a:cubicBezTo>
                <a:cubicBezTo>
                  <a:pt x="585" y="1142"/>
                  <a:pt x="605" y="1157"/>
                  <a:pt x="620" y="1177"/>
                </a:cubicBezTo>
                <a:cubicBezTo>
                  <a:pt x="632" y="1215"/>
                  <a:pt x="639" y="1238"/>
                  <a:pt x="659" y="1271"/>
                </a:cubicBezTo>
                <a:cubicBezTo>
                  <a:pt x="666" y="1283"/>
                  <a:pt x="682" y="1310"/>
                  <a:pt x="682" y="1310"/>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3" name="Group 1068"/>
          <p:cNvGrpSpPr>
            <a:grpSpLocks/>
          </p:cNvGrpSpPr>
          <p:nvPr/>
        </p:nvGrpSpPr>
        <p:grpSpPr bwMode="auto">
          <a:xfrm>
            <a:off x="7162800" y="3830011"/>
            <a:ext cx="1981200" cy="536576"/>
            <a:chOff x="4512" y="2316"/>
            <a:chExt cx="1056" cy="260"/>
          </a:xfrm>
        </p:grpSpPr>
        <p:sp>
          <p:nvSpPr>
            <p:cNvPr id="2" name="AutoShape 11"/>
            <p:cNvSpPr>
              <a:spLocks noChangeArrowheads="1"/>
            </p:cNvSpPr>
            <p:nvPr/>
          </p:nvSpPr>
          <p:spPr bwMode="auto">
            <a:xfrm>
              <a:off x="4512" y="2328"/>
              <a:ext cx="1056" cy="248"/>
            </a:xfrm>
            <a:prstGeom prst="roundRect">
              <a:avLst>
                <a:gd name="adj" fmla="val 16667"/>
              </a:avLst>
            </a:prstGeom>
            <a:noFill/>
            <a:ln w="76200">
              <a:solidFill>
                <a:srgbClr val="FF505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505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6" name="Text Box 12"/>
            <p:cNvSpPr txBox="1">
              <a:spLocks noChangeArrowheads="1"/>
            </p:cNvSpPr>
            <p:nvPr/>
          </p:nvSpPr>
          <p:spPr bwMode="auto">
            <a:xfrm>
              <a:off x="4512" y="2316"/>
              <a:ext cx="458" cy="224"/>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5050"/>
                  </a:solidFill>
                  <a:effectLst>
                    <a:outerShdw blurRad="38100" dist="38100" dir="2700000" algn="tl">
                      <a:srgbClr val="000000"/>
                    </a:outerShdw>
                  </a:effectLst>
                  <a:uLnTx/>
                  <a:uFillTx/>
                  <a:latin typeface="Chalkboard" charset="0"/>
                  <a:ea typeface="ＭＳ Ｐゴシック" charset="0"/>
                </a:rPr>
                <a:t>الجمعة</a:t>
              </a:r>
              <a:endParaRPr kumimoji="0" lang="en-US" sz="2400" b="0" i="0" u="none" strike="noStrike" kern="1200" cap="none" spc="0" normalizeH="0" baseline="0" noProof="0" dirty="0">
                <a:ln>
                  <a:noFill/>
                </a:ln>
                <a:solidFill>
                  <a:srgbClr val="FF5050"/>
                </a:solidFill>
                <a:effectLst>
                  <a:outerShdw blurRad="38100" dist="38100" dir="2700000" algn="tl">
                    <a:srgbClr val="000000"/>
                  </a:outerShdw>
                </a:effectLst>
                <a:uLnTx/>
                <a:uFillTx/>
                <a:latin typeface="Chalkboard" charset="0"/>
                <a:ea typeface="ＭＳ Ｐゴシック" charset="0"/>
              </a:endParaRPr>
            </a:p>
          </p:txBody>
        </p:sp>
      </p:grpSp>
      <p:grpSp>
        <p:nvGrpSpPr>
          <p:cNvPr id="4" name="Group 1067"/>
          <p:cNvGrpSpPr>
            <a:grpSpLocks/>
          </p:cNvGrpSpPr>
          <p:nvPr/>
        </p:nvGrpSpPr>
        <p:grpSpPr bwMode="auto">
          <a:xfrm>
            <a:off x="457201" y="4119565"/>
            <a:ext cx="2133600" cy="517525"/>
            <a:chOff x="288" y="2528"/>
            <a:chExt cx="1200" cy="326"/>
          </a:xfrm>
        </p:grpSpPr>
        <p:sp>
          <p:nvSpPr>
            <p:cNvPr id="370732" name="AutoShape 11"/>
            <p:cNvSpPr>
              <a:spLocks noChangeArrowheads="1"/>
            </p:cNvSpPr>
            <p:nvPr/>
          </p:nvSpPr>
          <p:spPr bwMode="auto">
            <a:xfrm>
              <a:off x="288" y="2532"/>
              <a:ext cx="1200" cy="322"/>
            </a:xfrm>
            <a:prstGeom prst="roundRect">
              <a:avLst>
                <a:gd name="adj" fmla="val 16667"/>
              </a:avLst>
            </a:prstGeom>
            <a:noFill/>
            <a:ln w="76200">
              <a:solidFill>
                <a:schemeClr val="bg1">
                  <a:lumMod val="50000"/>
                </a:schemeClr>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7" name="Text Box 12"/>
            <p:cNvSpPr txBox="1">
              <a:spLocks noChangeArrowheads="1"/>
            </p:cNvSpPr>
            <p:nvPr/>
          </p:nvSpPr>
          <p:spPr bwMode="auto">
            <a:xfrm>
              <a:off x="293" y="2528"/>
              <a:ext cx="1051" cy="291"/>
            </a:xfrm>
            <a:prstGeom prst="rect">
              <a:avLst/>
            </a:prstGeom>
            <a:noFill/>
            <a:ln w="9525">
              <a:solidFill>
                <a:schemeClr val="bg1">
                  <a:lumMod val="50000"/>
                </a:schemeClr>
              </a:solid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7F"/>
                  </a:solidFill>
                  <a:effectLst>
                    <a:outerShdw blurRad="38100" dist="38100" dir="2700000" algn="tl">
                      <a:srgbClr val="000000"/>
                    </a:outerShdw>
                  </a:effectLst>
                  <a:uLnTx/>
                  <a:uFillTx/>
                  <a:latin typeface="Chalkboard" charset="0"/>
                  <a:ea typeface="ＭＳ Ｐゴシック" charset="0"/>
                </a:rPr>
                <a:t>الخميس</a:t>
              </a:r>
              <a:endParaRPr kumimoji="0" lang="en-US" sz="2400" b="0" i="0" u="none" strike="noStrike" kern="1200" cap="none" spc="0" normalizeH="0" baseline="0" noProof="0" dirty="0">
                <a:ln>
                  <a:noFill/>
                </a:ln>
                <a:solidFill>
                  <a:srgbClr val="0000FF">
                    <a:lumMod val="50000"/>
                  </a:srgbClr>
                </a:solidFill>
                <a:effectLst>
                  <a:outerShdw blurRad="38100" dist="38100" dir="2700000" algn="tl">
                    <a:srgbClr val="000000"/>
                  </a:outerShdw>
                </a:effectLst>
                <a:uLnTx/>
                <a:uFillTx/>
                <a:latin typeface="Chalkboard" charset="0"/>
                <a:ea typeface="ＭＳ Ｐゴシック" charset="0"/>
              </a:endParaRPr>
            </a:p>
          </p:txBody>
        </p:sp>
      </p:grpSp>
      <p:grpSp>
        <p:nvGrpSpPr>
          <p:cNvPr id="5" name="Group 1064"/>
          <p:cNvGrpSpPr>
            <a:grpSpLocks/>
          </p:cNvGrpSpPr>
          <p:nvPr/>
        </p:nvGrpSpPr>
        <p:grpSpPr bwMode="auto">
          <a:xfrm>
            <a:off x="457200" y="6093036"/>
            <a:ext cx="3962400" cy="543672"/>
            <a:chOff x="384" y="3731"/>
            <a:chExt cx="2352" cy="469"/>
          </a:xfrm>
        </p:grpSpPr>
        <p:sp>
          <p:nvSpPr>
            <p:cNvPr id="572459" name="AutoShape 11"/>
            <p:cNvSpPr>
              <a:spLocks noChangeArrowheads="1"/>
            </p:cNvSpPr>
            <p:nvPr/>
          </p:nvSpPr>
          <p:spPr bwMode="auto">
            <a:xfrm>
              <a:off x="384" y="3759"/>
              <a:ext cx="2352" cy="441"/>
            </a:xfrm>
            <a:prstGeom prst="roundRect">
              <a:avLst>
                <a:gd name="adj" fmla="val 16667"/>
              </a:avLst>
            </a:prstGeom>
            <a:noFill/>
            <a:ln w="76200">
              <a:solidFill>
                <a:srgbClr val="008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sp>
          <p:nvSpPr>
            <p:cNvPr id="40" name="Text Box 12"/>
            <p:cNvSpPr txBox="1">
              <a:spLocks noChangeArrowheads="1"/>
            </p:cNvSpPr>
            <p:nvPr/>
          </p:nvSpPr>
          <p:spPr bwMode="auto">
            <a:xfrm>
              <a:off x="384" y="3731"/>
              <a:ext cx="624" cy="398"/>
            </a:xfrm>
            <a:prstGeom prst="rect">
              <a:avLst/>
            </a:prstGeom>
            <a:noFill/>
            <a:ln w="9525">
              <a:noFill/>
              <a:miter lim="800000"/>
              <a:headEnd/>
              <a:tailEnd/>
            </a:ln>
            <a:effectLst>
              <a:outerShdw dist="35921" dir="2700000" algn="ctr" rotWithShape="0">
                <a:schemeClr val="bg2">
                  <a:alpha val="50000"/>
                </a:schemeClr>
              </a:outerShdw>
            </a:effec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8000"/>
                  </a:solidFill>
                  <a:effectLst>
                    <a:outerShdw blurRad="38100" dist="38100" dir="2700000" algn="tl">
                      <a:srgbClr val="000000"/>
                    </a:outerShdw>
                  </a:effectLst>
                  <a:uLnTx/>
                  <a:uFillTx/>
                  <a:latin typeface="Chalkboard" charset="0"/>
                  <a:ea typeface="ＭＳ Ｐゴシック" charset="0"/>
                </a:rPr>
                <a:t>الأحد</a:t>
              </a:r>
              <a:endParaRPr kumimoji="0" lang="en-US" sz="2400" b="0" i="0" u="none" strike="noStrike" kern="1200" cap="none" spc="0" normalizeH="0" baseline="0" noProof="0" dirty="0">
                <a:ln>
                  <a:noFill/>
                </a:ln>
                <a:solidFill>
                  <a:srgbClr val="008000"/>
                </a:solidFill>
                <a:effectLst>
                  <a:outerShdw blurRad="38100" dist="38100" dir="2700000" algn="tl">
                    <a:srgbClr val="000000"/>
                  </a:outerShdw>
                </a:effectLst>
                <a:uLnTx/>
                <a:uFillTx/>
                <a:latin typeface="Chalkboard" charset="0"/>
                <a:ea typeface="ＭＳ Ｐゴシック" charset="0"/>
              </a:endParaRPr>
            </a:p>
          </p:txBody>
        </p:sp>
      </p:grpSp>
      <p:grpSp>
        <p:nvGrpSpPr>
          <p:cNvPr id="8" name="Group 23"/>
          <p:cNvGrpSpPr>
            <a:grpSpLocks/>
          </p:cNvGrpSpPr>
          <p:nvPr/>
        </p:nvGrpSpPr>
        <p:grpSpPr bwMode="auto">
          <a:xfrm>
            <a:off x="4800634" y="4911729"/>
            <a:ext cx="1752599" cy="525463"/>
            <a:chOff x="3216" y="3094"/>
            <a:chExt cx="1104" cy="331"/>
          </a:xfrm>
        </p:grpSpPr>
        <p:sp>
          <p:nvSpPr>
            <p:cNvPr id="572457" name="AutoShape 15"/>
            <p:cNvSpPr>
              <a:spLocks noChangeArrowheads="1"/>
            </p:cNvSpPr>
            <p:nvPr/>
          </p:nvSpPr>
          <p:spPr bwMode="auto">
            <a:xfrm>
              <a:off x="3216" y="3103"/>
              <a:ext cx="1104" cy="322"/>
            </a:xfrm>
            <a:prstGeom prst="roundRect">
              <a:avLst>
                <a:gd name="adj" fmla="val 16667"/>
              </a:avLst>
            </a:prstGeom>
            <a:noFill/>
            <a:ln w="76200">
              <a:solidFill>
                <a:srgbClr val="80008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28" name="Text Box 16"/>
            <p:cNvSpPr txBox="1">
              <a:spLocks noChangeArrowheads="1"/>
            </p:cNvSpPr>
            <p:nvPr/>
          </p:nvSpPr>
          <p:spPr bwMode="auto">
            <a:xfrm>
              <a:off x="3248" y="3094"/>
              <a:ext cx="434"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800080"/>
                  </a:solidFill>
                  <a:effectLst>
                    <a:outerShdw blurRad="38100" dist="38100" dir="2700000" algn="tl">
                      <a:srgbClr val="000000"/>
                    </a:outerShdw>
                  </a:effectLst>
                  <a:uLnTx/>
                  <a:uFillTx/>
                  <a:latin typeface="Chalkboard" charset="0"/>
                  <a:ea typeface="ＭＳ Ｐゴシック" charset="0"/>
                </a:rPr>
                <a:t>الأحد</a:t>
              </a:r>
              <a:endPar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endParaRPr>
            </a:p>
          </p:txBody>
        </p:sp>
      </p:grpSp>
      <p:grpSp>
        <p:nvGrpSpPr>
          <p:cNvPr id="11" name="Group 21"/>
          <p:cNvGrpSpPr>
            <a:grpSpLocks/>
          </p:cNvGrpSpPr>
          <p:nvPr/>
        </p:nvGrpSpPr>
        <p:grpSpPr bwMode="auto">
          <a:xfrm>
            <a:off x="2362201" y="274639"/>
            <a:ext cx="2438400" cy="511175"/>
            <a:chOff x="1488" y="221"/>
            <a:chExt cx="1536" cy="322"/>
          </a:xfrm>
        </p:grpSpPr>
        <p:sp>
          <p:nvSpPr>
            <p:cNvPr id="572455" name="AutoShape 19"/>
            <p:cNvSpPr>
              <a:spLocks noChangeArrowheads="1"/>
            </p:cNvSpPr>
            <p:nvPr/>
          </p:nvSpPr>
          <p:spPr bwMode="auto">
            <a:xfrm>
              <a:off x="1488" y="221"/>
              <a:ext cx="1536" cy="322"/>
            </a:xfrm>
            <a:prstGeom prst="roundRect">
              <a:avLst>
                <a:gd name="adj" fmla="val 16667"/>
              </a:avLst>
            </a:prstGeom>
            <a:noFill/>
            <a:ln w="76200">
              <a:solidFill>
                <a:srgbClr val="FF0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2" name="Text Box 20"/>
            <p:cNvSpPr txBox="1">
              <a:spLocks noChangeArrowheads="1"/>
            </p:cNvSpPr>
            <p:nvPr/>
          </p:nvSpPr>
          <p:spPr bwMode="auto">
            <a:xfrm>
              <a:off x="1620" y="239"/>
              <a:ext cx="506"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rPr>
                <a:t>الإثنين</a:t>
              </a:r>
              <a:endPar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endParaRPr>
            </a:p>
          </p:txBody>
        </p:sp>
      </p:grpSp>
      <p:grpSp>
        <p:nvGrpSpPr>
          <p:cNvPr id="12" name="Group 27"/>
          <p:cNvGrpSpPr>
            <a:grpSpLocks/>
          </p:cNvGrpSpPr>
          <p:nvPr/>
        </p:nvGrpSpPr>
        <p:grpSpPr bwMode="auto">
          <a:xfrm>
            <a:off x="5334000" y="696948"/>
            <a:ext cx="1905000" cy="511175"/>
            <a:chOff x="3360" y="487"/>
            <a:chExt cx="1200" cy="322"/>
          </a:xfrm>
        </p:grpSpPr>
        <p:sp>
          <p:nvSpPr>
            <p:cNvPr id="572453" name="AutoShape 25"/>
            <p:cNvSpPr>
              <a:spLocks noChangeArrowheads="1"/>
            </p:cNvSpPr>
            <p:nvPr/>
          </p:nvSpPr>
          <p:spPr bwMode="auto">
            <a:xfrm>
              <a:off x="3360" y="487"/>
              <a:ext cx="1200" cy="322"/>
            </a:xfrm>
            <a:prstGeom prst="roundRect">
              <a:avLst>
                <a:gd name="adj" fmla="val 16667"/>
              </a:avLst>
            </a:prstGeom>
            <a:noFill/>
            <a:ln w="76200">
              <a:solidFill>
                <a:srgbClr val="FF8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8" name="Text Box 26"/>
            <p:cNvSpPr txBox="1">
              <a:spLocks noChangeArrowheads="1"/>
            </p:cNvSpPr>
            <p:nvPr/>
          </p:nvSpPr>
          <p:spPr bwMode="auto">
            <a:xfrm>
              <a:off x="3360" y="511"/>
              <a:ext cx="532"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8000"/>
                  </a:solidFill>
                  <a:effectLst>
                    <a:outerShdw blurRad="38100" dist="38100" dir="2700000" algn="tl">
                      <a:srgbClr val="000000"/>
                    </a:outerShdw>
                  </a:effectLst>
                  <a:uLnTx/>
                  <a:uFillTx/>
                  <a:latin typeface="Chalkboard" charset="0"/>
                  <a:ea typeface="ＭＳ Ｐゴシック" charset="0"/>
                </a:rPr>
                <a:t>الثلاثاء</a:t>
              </a:r>
              <a:endParaRPr kumimoji="0" lang="en-US" sz="24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endParaRPr>
            </a:p>
          </p:txBody>
        </p:sp>
      </p:grpSp>
      <p:sp>
        <p:nvSpPr>
          <p:cNvPr id="269340" name="Freeform 28"/>
          <p:cNvSpPr>
            <a:spLocks/>
          </p:cNvSpPr>
          <p:nvPr/>
        </p:nvSpPr>
        <p:spPr bwMode="auto">
          <a:xfrm>
            <a:off x="3889375" y="4151359"/>
            <a:ext cx="3425825"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41" name="Freeform 29"/>
          <p:cNvSpPr>
            <a:spLocks/>
          </p:cNvSpPr>
          <p:nvPr/>
        </p:nvSpPr>
        <p:spPr bwMode="auto">
          <a:xfrm>
            <a:off x="4114801" y="4189459"/>
            <a:ext cx="3200400"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8000"/>
            </a:solidFill>
            <a:round/>
            <a:headEnd type="triangle" w="med" len="me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3999" name="Freeform 1055"/>
          <p:cNvSpPr>
            <a:spLocks/>
          </p:cNvSpPr>
          <p:nvPr/>
        </p:nvSpPr>
        <p:spPr bwMode="auto">
          <a:xfrm>
            <a:off x="1628741" y="3197629"/>
            <a:ext cx="6105559" cy="2328453"/>
          </a:xfrm>
          <a:custGeom>
            <a:avLst/>
            <a:gdLst>
              <a:gd name="T0" fmla="*/ 2147483647 w 3336"/>
              <a:gd name="T1" fmla="*/ 2147483647 h 2061"/>
              <a:gd name="T2" fmla="*/ 2147483647 w 3336"/>
              <a:gd name="T3" fmla="*/ 2147483647 h 2061"/>
              <a:gd name="T4" fmla="*/ 2147483647 w 3336"/>
              <a:gd name="T5" fmla="*/ 2147483647 h 2061"/>
              <a:gd name="T6" fmla="*/ 2147483647 w 3336"/>
              <a:gd name="T7" fmla="*/ 2147483647 h 2061"/>
              <a:gd name="T8" fmla="*/ 2147483647 w 3336"/>
              <a:gd name="T9" fmla="*/ 2147483647 h 2061"/>
              <a:gd name="T10" fmla="*/ 2147483647 w 3336"/>
              <a:gd name="T11" fmla="*/ 2147483647 h 2061"/>
              <a:gd name="T12" fmla="*/ 2147483647 w 3336"/>
              <a:gd name="T13" fmla="*/ 2147483647 h 2061"/>
              <a:gd name="T14" fmla="*/ 2147483647 w 3336"/>
              <a:gd name="T15" fmla="*/ 2147483647 h 2061"/>
              <a:gd name="T16" fmla="*/ 2147483647 w 3336"/>
              <a:gd name="T17" fmla="*/ 2147483647 h 2061"/>
              <a:gd name="T18" fmla="*/ 2147483647 w 3336"/>
              <a:gd name="T19" fmla="*/ 2147483647 h 2061"/>
              <a:gd name="T20" fmla="*/ 2147483647 w 3336"/>
              <a:gd name="T21" fmla="*/ 2147483647 h 2061"/>
              <a:gd name="T22" fmla="*/ 2147483647 w 3336"/>
              <a:gd name="T23" fmla="*/ 2147483647 h 2061"/>
              <a:gd name="T24" fmla="*/ 2147483647 w 3336"/>
              <a:gd name="T25" fmla="*/ 2147483647 h 2061"/>
              <a:gd name="T26" fmla="*/ 2147483647 w 3336"/>
              <a:gd name="T27" fmla="*/ 2147483647 h 2061"/>
              <a:gd name="T28" fmla="*/ 2147483647 w 3336"/>
              <a:gd name="T29" fmla="*/ 2147483647 h 2061"/>
              <a:gd name="T30" fmla="*/ 2147483647 w 3336"/>
              <a:gd name="T31" fmla="*/ 2147483647 h 2061"/>
              <a:gd name="T32" fmla="*/ 2147483647 w 3336"/>
              <a:gd name="T33" fmla="*/ 2147483647 h 2061"/>
              <a:gd name="T34" fmla="*/ 2147483647 w 3336"/>
              <a:gd name="T35" fmla="*/ 2147483647 h 2061"/>
              <a:gd name="T36" fmla="*/ 2147483647 w 3336"/>
              <a:gd name="T37" fmla="*/ 2147483647 h 2061"/>
              <a:gd name="T38" fmla="*/ 2147483647 w 3336"/>
              <a:gd name="T39" fmla="*/ 2147483647 h 2061"/>
              <a:gd name="T40" fmla="*/ 2147483647 w 3336"/>
              <a:gd name="T41" fmla="*/ 2147483647 h 2061"/>
              <a:gd name="T42" fmla="*/ 2147483647 w 3336"/>
              <a:gd name="T43" fmla="*/ 2147483647 h 2061"/>
              <a:gd name="T44" fmla="*/ 2147483647 w 3336"/>
              <a:gd name="T45" fmla="*/ 2147483647 h 2061"/>
              <a:gd name="T46" fmla="*/ 2147483647 w 3336"/>
              <a:gd name="T47" fmla="*/ 2147483647 h 2061"/>
              <a:gd name="T48" fmla="*/ 2147483647 w 3336"/>
              <a:gd name="T49" fmla="*/ 2147483647 h 2061"/>
              <a:gd name="T50" fmla="*/ 2147483647 w 3336"/>
              <a:gd name="T51" fmla="*/ 2147483647 h 2061"/>
              <a:gd name="T52" fmla="*/ 2147483647 w 3336"/>
              <a:gd name="T53" fmla="*/ 2147483647 h 2061"/>
              <a:gd name="T54" fmla="*/ 2147483647 w 3336"/>
              <a:gd name="T55" fmla="*/ 2147483647 h 2061"/>
              <a:gd name="T56" fmla="*/ 2147483647 w 3336"/>
              <a:gd name="T57" fmla="*/ 2147483647 h 2061"/>
              <a:gd name="T58" fmla="*/ 2147483647 w 3336"/>
              <a:gd name="T59" fmla="*/ 2147483647 h 2061"/>
              <a:gd name="T60" fmla="*/ 2147483647 w 3336"/>
              <a:gd name="T61" fmla="*/ 2147483647 h 2061"/>
              <a:gd name="T62" fmla="*/ 2147483647 w 3336"/>
              <a:gd name="T63" fmla="*/ 2147483647 h 2061"/>
              <a:gd name="T64" fmla="*/ 2147483647 w 3336"/>
              <a:gd name="T65" fmla="*/ 2147483647 h 2061"/>
              <a:gd name="T66" fmla="*/ 2147483647 w 3336"/>
              <a:gd name="T67" fmla="*/ 2147483647 h 2061"/>
              <a:gd name="T68" fmla="*/ 2147483647 w 3336"/>
              <a:gd name="T69" fmla="*/ 2147483647 h 2061"/>
              <a:gd name="T70" fmla="*/ 2147483647 w 3336"/>
              <a:gd name="T71" fmla="*/ 2147483647 h 2061"/>
              <a:gd name="T72" fmla="*/ 2147483647 w 3336"/>
              <a:gd name="T73" fmla="*/ 2147483647 h 2061"/>
              <a:gd name="T74" fmla="*/ 2147483647 w 3336"/>
              <a:gd name="T75" fmla="*/ 2147483647 h 2061"/>
              <a:gd name="T76" fmla="*/ 2147483647 w 3336"/>
              <a:gd name="T77" fmla="*/ 2147483647 h 2061"/>
              <a:gd name="T78" fmla="*/ 2147483647 w 3336"/>
              <a:gd name="T79" fmla="*/ 2147483647 h 2061"/>
              <a:gd name="T80" fmla="*/ 2147483647 w 3336"/>
              <a:gd name="T81" fmla="*/ 2147483647 h 2061"/>
              <a:gd name="T82" fmla="*/ 2147483647 w 3336"/>
              <a:gd name="T83" fmla="*/ 2147483647 h 2061"/>
              <a:gd name="T84" fmla="*/ 2147483647 w 3336"/>
              <a:gd name="T85" fmla="*/ 2147483647 h 2061"/>
              <a:gd name="T86" fmla="*/ 2147483647 w 3336"/>
              <a:gd name="T87" fmla="*/ 2147483647 h 2061"/>
              <a:gd name="T88" fmla="*/ 0 w 3336"/>
              <a:gd name="T89" fmla="*/ 0 h 20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6"/>
              <a:gd name="T136" fmla="*/ 0 h 2061"/>
              <a:gd name="T137" fmla="*/ 3336 w 3336"/>
              <a:gd name="T138" fmla="*/ 2061 h 20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6" h="2061">
                <a:moveTo>
                  <a:pt x="3336" y="2061"/>
                </a:moveTo>
                <a:cubicBezTo>
                  <a:pt x="3320" y="2003"/>
                  <a:pt x="3280" y="1942"/>
                  <a:pt x="3237" y="1902"/>
                </a:cubicBezTo>
                <a:cubicBezTo>
                  <a:pt x="3226" y="1856"/>
                  <a:pt x="3236" y="1849"/>
                  <a:pt x="3192" y="1827"/>
                </a:cubicBezTo>
                <a:cubicBezTo>
                  <a:pt x="3187" y="1819"/>
                  <a:pt x="3182" y="1810"/>
                  <a:pt x="3177" y="1804"/>
                </a:cubicBezTo>
                <a:cubicBezTo>
                  <a:pt x="3170" y="1795"/>
                  <a:pt x="3160" y="1790"/>
                  <a:pt x="3154" y="1782"/>
                </a:cubicBezTo>
                <a:cubicBezTo>
                  <a:pt x="3142" y="1765"/>
                  <a:pt x="3135" y="1745"/>
                  <a:pt x="3124" y="1729"/>
                </a:cubicBezTo>
                <a:cubicBezTo>
                  <a:pt x="3110" y="1686"/>
                  <a:pt x="3062" y="1615"/>
                  <a:pt x="3019" y="1600"/>
                </a:cubicBezTo>
                <a:cubicBezTo>
                  <a:pt x="3004" y="1581"/>
                  <a:pt x="2985" y="1567"/>
                  <a:pt x="2973" y="1548"/>
                </a:cubicBezTo>
                <a:cubicBezTo>
                  <a:pt x="2936" y="1487"/>
                  <a:pt x="2931" y="1445"/>
                  <a:pt x="2913" y="1382"/>
                </a:cubicBezTo>
                <a:cubicBezTo>
                  <a:pt x="2897" y="1330"/>
                  <a:pt x="2868" y="1284"/>
                  <a:pt x="2853" y="1231"/>
                </a:cubicBezTo>
                <a:cubicBezTo>
                  <a:pt x="2840" y="1185"/>
                  <a:pt x="2840" y="1139"/>
                  <a:pt x="2822" y="1095"/>
                </a:cubicBezTo>
                <a:cubicBezTo>
                  <a:pt x="2800" y="1044"/>
                  <a:pt x="2781" y="1025"/>
                  <a:pt x="2754" y="982"/>
                </a:cubicBezTo>
                <a:cubicBezTo>
                  <a:pt x="2710" y="912"/>
                  <a:pt x="2713" y="878"/>
                  <a:pt x="2634" y="846"/>
                </a:cubicBezTo>
                <a:cubicBezTo>
                  <a:pt x="2623" y="829"/>
                  <a:pt x="2605" y="817"/>
                  <a:pt x="2596" y="800"/>
                </a:cubicBezTo>
                <a:cubicBezTo>
                  <a:pt x="2577" y="764"/>
                  <a:pt x="2581" y="686"/>
                  <a:pt x="2558" y="657"/>
                </a:cubicBezTo>
                <a:cubicBezTo>
                  <a:pt x="2543" y="638"/>
                  <a:pt x="2461" y="612"/>
                  <a:pt x="2438" y="604"/>
                </a:cubicBezTo>
                <a:cubicBezTo>
                  <a:pt x="2429" y="564"/>
                  <a:pt x="2426" y="527"/>
                  <a:pt x="2385" y="514"/>
                </a:cubicBezTo>
                <a:cubicBezTo>
                  <a:pt x="2376" y="500"/>
                  <a:pt x="2362" y="489"/>
                  <a:pt x="2354" y="476"/>
                </a:cubicBezTo>
                <a:cubicBezTo>
                  <a:pt x="2337" y="449"/>
                  <a:pt x="2335" y="430"/>
                  <a:pt x="2309" y="408"/>
                </a:cubicBezTo>
                <a:cubicBezTo>
                  <a:pt x="2292" y="393"/>
                  <a:pt x="2268" y="373"/>
                  <a:pt x="2249" y="363"/>
                </a:cubicBezTo>
                <a:cubicBezTo>
                  <a:pt x="2227" y="352"/>
                  <a:pt x="2221" y="359"/>
                  <a:pt x="2204" y="340"/>
                </a:cubicBezTo>
                <a:cubicBezTo>
                  <a:pt x="2176" y="309"/>
                  <a:pt x="2163" y="287"/>
                  <a:pt x="2143" y="257"/>
                </a:cubicBezTo>
                <a:cubicBezTo>
                  <a:pt x="2108" y="280"/>
                  <a:pt x="2089" y="281"/>
                  <a:pt x="2045" y="287"/>
                </a:cubicBezTo>
                <a:cubicBezTo>
                  <a:pt x="2037" y="289"/>
                  <a:pt x="2030" y="294"/>
                  <a:pt x="2022" y="295"/>
                </a:cubicBezTo>
                <a:cubicBezTo>
                  <a:pt x="1946" y="299"/>
                  <a:pt x="1870" y="291"/>
                  <a:pt x="1796" y="302"/>
                </a:cubicBezTo>
                <a:cubicBezTo>
                  <a:pt x="1780" y="304"/>
                  <a:pt x="1681" y="385"/>
                  <a:pt x="1660" y="393"/>
                </a:cubicBezTo>
                <a:cubicBezTo>
                  <a:pt x="1627" y="403"/>
                  <a:pt x="1584" y="411"/>
                  <a:pt x="1555" y="431"/>
                </a:cubicBezTo>
                <a:cubicBezTo>
                  <a:pt x="1537" y="442"/>
                  <a:pt x="1538" y="453"/>
                  <a:pt x="1517" y="461"/>
                </a:cubicBezTo>
                <a:cubicBezTo>
                  <a:pt x="1474" y="475"/>
                  <a:pt x="1432" y="477"/>
                  <a:pt x="1389" y="483"/>
                </a:cubicBezTo>
                <a:cubicBezTo>
                  <a:pt x="1339" y="504"/>
                  <a:pt x="1283" y="524"/>
                  <a:pt x="1230" y="536"/>
                </a:cubicBezTo>
                <a:cubicBezTo>
                  <a:pt x="1162" y="550"/>
                  <a:pt x="1066" y="551"/>
                  <a:pt x="1004" y="589"/>
                </a:cubicBezTo>
                <a:cubicBezTo>
                  <a:pt x="953" y="619"/>
                  <a:pt x="972" y="618"/>
                  <a:pt x="936" y="665"/>
                </a:cubicBezTo>
                <a:cubicBezTo>
                  <a:pt x="896" y="715"/>
                  <a:pt x="846" y="765"/>
                  <a:pt x="785" y="785"/>
                </a:cubicBezTo>
                <a:cubicBezTo>
                  <a:pt x="741" y="813"/>
                  <a:pt x="749" y="815"/>
                  <a:pt x="687" y="831"/>
                </a:cubicBezTo>
                <a:cubicBezTo>
                  <a:pt x="600" y="823"/>
                  <a:pt x="502" y="820"/>
                  <a:pt x="415" y="800"/>
                </a:cubicBezTo>
                <a:cubicBezTo>
                  <a:pt x="359" y="787"/>
                  <a:pt x="317" y="754"/>
                  <a:pt x="264" y="740"/>
                </a:cubicBezTo>
                <a:cubicBezTo>
                  <a:pt x="255" y="723"/>
                  <a:pt x="245" y="705"/>
                  <a:pt x="241" y="687"/>
                </a:cubicBezTo>
                <a:cubicBezTo>
                  <a:pt x="235" y="660"/>
                  <a:pt x="234" y="606"/>
                  <a:pt x="219" y="582"/>
                </a:cubicBezTo>
                <a:cubicBezTo>
                  <a:pt x="213" y="574"/>
                  <a:pt x="203" y="571"/>
                  <a:pt x="196" y="566"/>
                </a:cubicBezTo>
                <a:cubicBezTo>
                  <a:pt x="158" y="452"/>
                  <a:pt x="201" y="567"/>
                  <a:pt x="166" y="499"/>
                </a:cubicBezTo>
                <a:cubicBezTo>
                  <a:pt x="133" y="435"/>
                  <a:pt x="110" y="321"/>
                  <a:pt x="98" y="249"/>
                </a:cubicBezTo>
                <a:cubicBezTo>
                  <a:pt x="95" y="196"/>
                  <a:pt x="104" y="141"/>
                  <a:pt x="90" y="91"/>
                </a:cubicBezTo>
                <a:cubicBezTo>
                  <a:pt x="85" y="73"/>
                  <a:pt x="45" y="61"/>
                  <a:pt x="45" y="61"/>
                </a:cubicBezTo>
                <a:cubicBezTo>
                  <a:pt x="39" y="42"/>
                  <a:pt x="37" y="29"/>
                  <a:pt x="23" y="15"/>
                </a:cubicBezTo>
                <a:cubicBezTo>
                  <a:pt x="16" y="8"/>
                  <a:pt x="0" y="0"/>
                  <a:pt x="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00" name="Freeform 1056"/>
          <p:cNvSpPr>
            <a:spLocks/>
          </p:cNvSpPr>
          <p:nvPr/>
        </p:nvSpPr>
        <p:spPr bwMode="auto">
          <a:xfrm>
            <a:off x="1964567" y="2348158"/>
            <a:ext cx="3084512" cy="1431109"/>
          </a:xfrm>
          <a:custGeom>
            <a:avLst/>
            <a:gdLst>
              <a:gd name="T0" fmla="*/ 0 w 1770"/>
              <a:gd name="T1" fmla="*/ 2147483647 h 1022"/>
              <a:gd name="T2" fmla="*/ 2147483647 w 1770"/>
              <a:gd name="T3" fmla="*/ 2147483647 h 1022"/>
              <a:gd name="T4" fmla="*/ 2147483647 w 1770"/>
              <a:gd name="T5" fmla="*/ 2147483647 h 1022"/>
              <a:gd name="T6" fmla="*/ 2147483647 w 1770"/>
              <a:gd name="T7" fmla="*/ 2147483647 h 1022"/>
              <a:gd name="T8" fmla="*/ 2147483647 w 1770"/>
              <a:gd name="T9" fmla="*/ 2147483647 h 1022"/>
              <a:gd name="T10" fmla="*/ 2147483647 w 1770"/>
              <a:gd name="T11" fmla="*/ 2147483647 h 1022"/>
              <a:gd name="T12" fmla="*/ 2147483647 w 1770"/>
              <a:gd name="T13" fmla="*/ 2147483647 h 1022"/>
              <a:gd name="T14" fmla="*/ 2147483647 w 1770"/>
              <a:gd name="T15" fmla="*/ 2147483647 h 1022"/>
              <a:gd name="T16" fmla="*/ 2147483647 w 1770"/>
              <a:gd name="T17" fmla="*/ 2147483647 h 1022"/>
              <a:gd name="T18" fmla="*/ 2147483647 w 1770"/>
              <a:gd name="T19" fmla="*/ 2147483647 h 1022"/>
              <a:gd name="T20" fmla="*/ 2147483647 w 1770"/>
              <a:gd name="T21" fmla="*/ 2147483647 h 1022"/>
              <a:gd name="T22" fmla="*/ 2147483647 w 1770"/>
              <a:gd name="T23" fmla="*/ 2147483647 h 1022"/>
              <a:gd name="T24" fmla="*/ 2147483647 w 1770"/>
              <a:gd name="T25" fmla="*/ 2147483647 h 1022"/>
              <a:gd name="T26" fmla="*/ 2147483647 w 1770"/>
              <a:gd name="T27" fmla="*/ 2147483647 h 1022"/>
              <a:gd name="T28" fmla="*/ 2147483647 w 1770"/>
              <a:gd name="T29" fmla="*/ 2147483647 h 1022"/>
              <a:gd name="T30" fmla="*/ 2147483647 w 1770"/>
              <a:gd name="T31" fmla="*/ 2147483647 h 1022"/>
              <a:gd name="T32" fmla="*/ 2147483647 w 1770"/>
              <a:gd name="T33" fmla="*/ 2147483647 h 1022"/>
              <a:gd name="T34" fmla="*/ 2147483647 w 1770"/>
              <a:gd name="T35" fmla="*/ 2147483647 h 1022"/>
              <a:gd name="T36" fmla="*/ 2147483647 w 1770"/>
              <a:gd name="T37" fmla="*/ 2147483647 h 1022"/>
              <a:gd name="T38" fmla="*/ 2147483647 w 1770"/>
              <a:gd name="T39" fmla="*/ 2147483647 h 1022"/>
              <a:gd name="T40" fmla="*/ 2147483647 w 1770"/>
              <a:gd name="T41" fmla="*/ 2147483647 h 1022"/>
              <a:gd name="T42" fmla="*/ 2147483647 w 1770"/>
              <a:gd name="T43" fmla="*/ 2147483647 h 1022"/>
              <a:gd name="T44" fmla="*/ 2147483647 w 1770"/>
              <a:gd name="T45" fmla="*/ 0 h 10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70"/>
              <a:gd name="T70" fmla="*/ 0 h 1022"/>
              <a:gd name="T71" fmla="*/ 1770 w 1770"/>
              <a:gd name="T72" fmla="*/ 1022 h 10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70" h="1022">
                <a:moveTo>
                  <a:pt x="0" y="323"/>
                </a:moveTo>
                <a:cubicBezTo>
                  <a:pt x="8" y="377"/>
                  <a:pt x="3" y="466"/>
                  <a:pt x="56" y="501"/>
                </a:cubicBezTo>
                <a:cubicBezTo>
                  <a:pt x="79" y="536"/>
                  <a:pt x="85" y="575"/>
                  <a:pt x="105" y="614"/>
                </a:cubicBezTo>
                <a:cubicBezTo>
                  <a:pt x="96" y="697"/>
                  <a:pt x="102" y="718"/>
                  <a:pt x="121" y="792"/>
                </a:cubicBezTo>
                <a:cubicBezTo>
                  <a:pt x="127" y="843"/>
                  <a:pt x="121" y="902"/>
                  <a:pt x="178" y="921"/>
                </a:cubicBezTo>
                <a:cubicBezTo>
                  <a:pt x="208" y="967"/>
                  <a:pt x="229" y="992"/>
                  <a:pt x="283" y="1010"/>
                </a:cubicBezTo>
                <a:cubicBezTo>
                  <a:pt x="328" y="1006"/>
                  <a:pt x="384" y="1022"/>
                  <a:pt x="420" y="994"/>
                </a:cubicBezTo>
                <a:cubicBezTo>
                  <a:pt x="436" y="980"/>
                  <a:pt x="443" y="958"/>
                  <a:pt x="460" y="945"/>
                </a:cubicBezTo>
                <a:cubicBezTo>
                  <a:pt x="489" y="920"/>
                  <a:pt x="538" y="900"/>
                  <a:pt x="574" y="889"/>
                </a:cubicBezTo>
                <a:cubicBezTo>
                  <a:pt x="609" y="853"/>
                  <a:pt x="654" y="829"/>
                  <a:pt x="687" y="792"/>
                </a:cubicBezTo>
                <a:cubicBezTo>
                  <a:pt x="707" y="768"/>
                  <a:pt x="696" y="765"/>
                  <a:pt x="727" y="752"/>
                </a:cubicBezTo>
                <a:cubicBezTo>
                  <a:pt x="775" y="731"/>
                  <a:pt x="829" y="715"/>
                  <a:pt x="881" y="703"/>
                </a:cubicBezTo>
                <a:cubicBezTo>
                  <a:pt x="899" y="692"/>
                  <a:pt x="921" y="685"/>
                  <a:pt x="937" y="671"/>
                </a:cubicBezTo>
                <a:cubicBezTo>
                  <a:pt x="972" y="638"/>
                  <a:pt x="962" y="604"/>
                  <a:pt x="1002" y="582"/>
                </a:cubicBezTo>
                <a:cubicBezTo>
                  <a:pt x="1030" y="565"/>
                  <a:pt x="1059" y="560"/>
                  <a:pt x="1091" y="550"/>
                </a:cubicBezTo>
                <a:cubicBezTo>
                  <a:pt x="1159" y="526"/>
                  <a:pt x="1228" y="500"/>
                  <a:pt x="1293" y="469"/>
                </a:cubicBezTo>
                <a:cubicBezTo>
                  <a:pt x="1315" y="433"/>
                  <a:pt x="1408" y="351"/>
                  <a:pt x="1446" y="339"/>
                </a:cubicBezTo>
                <a:cubicBezTo>
                  <a:pt x="1505" y="319"/>
                  <a:pt x="1529" y="316"/>
                  <a:pt x="1568" y="267"/>
                </a:cubicBezTo>
                <a:cubicBezTo>
                  <a:pt x="1575" y="234"/>
                  <a:pt x="1568" y="231"/>
                  <a:pt x="1600" y="218"/>
                </a:cubicBezTo>
                <a:cubicBezTo>
                  <a:pt x="1615" y="211"/>
                  <a:pt x="1648" y="202"/>
                  <a:pt x="1648" y="202"/>
                </a:cubicBezTo>
                <a:cubicBezTo>
                  <a:pt x="1680" y="153"/>
                  <a:pt x="1654" y="114"/>
                  <a:pt x="1705" y="81"/>
                </a:cubicBezTo>
                <a:cubicBezTo>
                  <a:pt x="1712" y="57"/>
                  <a:pt x="1709" y="56"/>
                  <a:pt x="1729" y="40"/>
                </a:cubicBezTo>
                <a:cubicBezTo>
                  <a:pt x="1742" y="29"/>
                  <a:pt x="1770" y="20"/>
                  <a:pt x="177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3" name="Group 1065"/>
          <p:cNvGrpSpPr>
            <a:grpSpLocks/>
          </p:cNvGrpSpPr>
          <p:nvPr/>
        </p:nvGrpSpPr>
        <p:grpSpPr bwMode="auto">
          <a:xfrm>
            <a:off x="457200" y="5526082"/>
            <a:ext cx="3962400" cy="531296"/>
            <a:chOff x="384" y="3264"/>
            <a:chExt cx="2352" cy="472"/>
          </a:xfrm>
        </p:grpSpPr>
        <p:sp>
          <p:nvSpPr>
            <p:cNvPr id="9" name="Text Box 12"/>
            <p:cNvSpPr txBox="1">
              <a:spLocks noChangeArrowheads="1"/>
            </p:cNvSpPr>
            <p:nvPr/>
          </p:nvSpPr>
          <p:spPr bwMode="auto">
            <a:xfrm>
              <a:off x="384" y="3264"/>
              <a:ext cx="1051" cy="410"/>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663300"/>
                  </a:solidFill>
                  <a:effectLst>
                    <a:outerShdw blurRad="38100" dist="38100" dir="2700000" algn="tl">
                      <a:srgbClr val="000000"/>
                    </a:outerShdw>
                  </a:effectLst>
                  <a:uLnTx/>
                  <a:uFillTx/>
                  <a:latin typeface="Chalkboard" charset="0"/>
                  <a:ea typeface="ＭＳ Ｐゴシック" charset="0"/>
                </a:rPr>
                <a:t>السبت</a:t>
              </a:r>
              <a:endParaRPr kumimoji="0" lang="en-US" sz="2400" b="0" i="0" u="none" strike="noStrike" kern="1200" cap="none" spc="0" normalizeH="0" baseline="0" noProof="0" dirty="0">
                <a:ln>
                  <a:noFill/>
                </a:ln>
                <a:solidFill>
                  <a:srgbClr val="663300"/>
                </a:solidFill>
                <a:effectLst>
                  <a:outerShdw blurRad="38100" dist="38100" dir="2700000" algn="tl">
                    <a:srgbClr val="000000"/>
                  </a:outerShdw>
                </a:effectLst>
                <a:uLnTx/>
                <a:uFillTx/>
                <a:latin typeface="Chalkboard" charset="0"/>
                <a:ea typeface="ＭＳ Ｐゴシック" charset="0"/>
              </a:endParaRPr>
            </a:p>
          </p:txBody>
        </p:sp>
        <p:sp>
          <p:nvSpPr>
            <p:cNvPr id="10" name="AutoShape 11"/>
            <p:cNvSpPr>
              <a:spLocks noChangeArrowheads="1"/>
            </p:cNvSpPr>
            <p:nvPr/>
          </p:nvSpPr>
          <p:spPr bwMode="auto">
            <a:xfrm>
              <a:off x="384" y="3282"/>
              <a:ext cx="2352" cy="454"/>
            </a:xfrm>
            <a:prstGeom prst="roundRect">
              <a:avLst>
                <a:gd name="adj" fmla="val 16667"/>
              </a:avLst>
            </a:prstGeom>
            <a:noFill/>
            <a:ln w="76200">
              <a:solidFill>
                <a:srgbClr val="66330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6330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grpSp>
      <p:grpSp>
        <p:nvGrpSpPr>
          <p:cNvPr id="14" name="Group 1066"/>
          <p:cNvGrpSpPr>
            <a:grpSpLocks/>
          </p:cNvGrpSpPr>
          <p:nvPr/>
        </p:nvGrpSpPr>
        <p:grpSpPr bwMode="auto">
          <a:xfrm>
            <a:off x="457200" y="4954262"/>
            <a:ext cx="3962400" cy="529098"/>
            <a:chOff x="288" y="2977"/>
            <a:chExt cx="2352" cy="472"/>
          </a:xfrm>
        </p:grpSpPr>
        <p:sp>
          <p:nvSpPr>
            <p:cNvPr id="38" name="Text Box 12"/>
            <p:cNvSpPr txBox="1">
              <a:spLocks noChangeArrowheads="1"/>
            </p:cNvSpPr>
            <p:nvPr/>
          </p:nvSpPr>
          <p:spPr bwMode="auto">
            <a:xfrm>
              <a:off x="288" y="2977"/>
              <a:ext cx="1051" cy="412"/>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rPr>
                <a:t>الجمعة</a:t>
              </a:r>
              <a:endParaRPr kumimoji="0" lang="en-US" sz="2400" b="1" i="0" u="none" strike="noStrike" kern="1200" cap="none" spc="0" normalizeH="0" baseline="0" noProof="0" dirty="0">
                <a:ln>
                  <a:noFill/>
                </a:ln>
                <a:solidFill>
                  <a:srgbClr val="000079"/>
                </a:solidFill>
                <a:effectLst>
                  <a:outerShdw blurRad="38100" dist="38100" dir="2700000" algn="tl">
                    <a:srgbClr val="000000"/>
                  </a:outerShdw>
                </a:effectLst>
                <a:uLnTx/>
                <a:uFillTx/>
                <a:latin typeface="Chalkboard" charset="0"/>
                <a:ea typeface="ＭＳ Ｐゴシック" charset="0"/>
              </a:endParaRPr>
            </a:p>
          </p:txBody>
        </p:sp>
        <p:sp>
          <p:nvSpPr>
            <p:cNvPr id="572450" name="AutoShape 11"/>
            <p:cNvSpPr>
              <a:spLocks noChangeArrowheads="1"/>
            </p:cNvSpPr>
            <p:nvPr/>
          </p:nvSpPr>
          <p:spPr bwMode="auto">
            <a:xfrm>
              <a:off x="288" y="2993"/>
              <a:ext cx="2352" cy="456"/>
            </a:xfrm>
            <a:prstGeom prst="roundRect">
              <a:avLst>
                <a:gd name="adj" fmla="val 16667"/>
              </a:avLst>
            </a:prstGeom>
            <a:noFill/>
            <a:ln w="76200">
              <a:solidFill>
                <a:schemeClr val="bg2"/>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grpSp>
      <p:grpSp>
        <p:nvGrpSpPr>
          <p:cNvPr id="15" name="Group 1074"/>
          <p:cNvGrpSpPr>
            <a:grpSpLocks/>
          </p:cNvGrpSpPr>
          <p:nvPr/>
        </p:nvGrpSpPr>
        <p:grpSpPr bwMode="auto">
          <a:xfrm>
            <a:off x="7162800" y="5486301"/>
            <a:ext cx="1676400" cy="534987"/>
            <a:chOff x="4512" y="3237"/>
            <a:chExt cx="1056" cy="337"/>
          </a:xfrm>
        </p:grpSpPr>
        <p:sp>
          <p:nvSpPr>
            <p:cNvPr id="269323" name="AutoShape 11"/>
            <p:cNvSpPr>
              <a:spLocks noChangeArrowheads="1"/>
            </p:cNvSpPr>
            <p:nvPr/>
          </p:nvSpPr>
          <p:spPr bwMode="auto">
            <a:xfrm>
              <a:off x="4512" y="3252"/>
              <a:ext cx="1056" cy="322"/>
            </a:xfrm>
            <a:prstGeom prst="roundRect">
              <a:avLst>
                <a:gd name="adj" fmla="val 16667"/>
              </a:avLst>
            </a:prstGeom>
            <a:noFill/>
            <a:ln w="76200">
              <a:solidFill>
                <a:srgbClr val="0099CC"/>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99CC"/>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269324" name="Text Box 12"/>
            <p:cNvSpPr txBox="1">
              <a:spLocks noChangeArrowheads="1"/>
            </p:cNvSpPr>
            <p:nvPr/>
          </p:nvSpPr>
          <p:spPr bwMode="auto">
            <a:xfrm>
              <a:off x="4560" y="3237"/>
              <a:ext cx="486"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99CC"/>
                  </a:solidFill>
                  <a:effectLst>
                    <a:outerShdw blurRad="38100" dist="38100" dir="2700000" algn="tl">
                      <a:srgbClr val="000000"/>
                    </a:outerShdw>
                  </a:effectLst>
                  <a:uLnTx/>
                  <a:uFillTx/>
                  <a:latin typeface="Chalkboard" charset="0"/>
                  <a:ea typeface="ＭＳ Ｐゴシック" charset="0"/>
                </a:rPr>
                <a:t>السبت</a:t>
              </a:r>
              <a:endParaRPr kumimoji="0" lang="en-US" sz="2400" b="0" i="0" u="none" strike="noStrike" kern="1200" cap="none" spc="0" normalizeH="0" baseline="0" noProof="0" dirty="0">
                <a:ln>
                  <a:noFill/>
                </a:ln>
                <a:solidFill>
                  <a:srgbClr val="0099CC"/>
                </a:solidFill>
                <a:effectLst>
                  <a:outerShdw blurRad="38100" dist="38100" dir="2700000" algn="tl">
                    <a:srgbClr val="000000"/>
                  </a:outerShdw>
                </a:effectLst>
                <a:uLnTx/>
                <a:uFillTx/>
                <a:latin typeface="Chalkboard" charset="0"/>
                <a:ea typeface="ＭＳ Ｐゴシック" charset="0"/>
              </a:endParaRPr>
            </a:p>
          </p:txBody>
        </p:sp>
      </p:grpSp>
      <p:sp>
        <p:nvSpPr>
          <p:cNvPr id="84014" name="Freeform 1070"/>
          <p:cNvSpPr>
            <a:spLocks/>
          </p:cNvSpPr>
          <p:nvPr/>
        </p:nvSpPr>
        <p:spPr bwMode="auto">
          <a:xfrm>
            <a:off x="2277095" y="2218941"/>
            <a:ext cx="2726670" cy="719999"/>
          </a:xfrm>
          <a:custGeom>
            <a:avLst/>
            <a:gdLst>
              <a:gd name="T0" fmla="*/ 2147483647 w 2271"/>
              <a:gd name="T1" fmla="*/ 0 h 1002"/>
              <a:gd name="T2" fmla="*/ 2147483647 w 2271"/>
              <a:gd name="T3" fmla="*/ 2147483647 h 1002"/>
              <a:gd name="T4" fmla="*/ 2147483647 w 2271"/>
              <a:gd name="T5" fmla="*/ 2147483647 h 1002"/>
              <a:gd name="T6" fmla="*/ 2147483647 w 2271"/>
              <a:gd name="T7" fmla="*/ 2147483647 h 1002"/>
              <a:gd name="T8" fmla="*/ 2147483647 w 2271"/>
              <a:gd name="T9" fmla="*/ 2147483647 h 1002"/>
              <a:gd name="T10" fmla="*/ 2147483647 w 2271"/>
              <a:gd name="T11" fmla="*/ 2147483647 h 1002"/>
              <a:gd name="T12" fmla="*/ 2147483647 w 2271"/>
              <a:gd name="T13" fmla="*/ 2147483647 h 1002"/>
              <a:gd name="T14" fmla="*/ 2147483647 w 2271"/>
              <a:gd name="T15" fmla="*/ 2147483647 h 1002"/>
              <a:gd name="T16" fmla="*/ 2147483647 w 2271"/>
              <a:gd name="T17" fmla="*/ 2147483647 h 1002"/>
              <a:gd name="T18" fmla="*/ 2147483647 w 2271"/>
              <a:gd name="T19" fmla="*/ 2147483647 h 1002"/>
              <a:gd name="T20" fmla="*/ 2147483647 w 2271"/>
              <a:gd name="T21" fmla="*/ 2147483647 h 1002"/>
              <a:gd name="T22" fmla="*/ 2147483647 w 2271"/>
              <a:gd name="T23" fmla="*/ 2147483647 h 1002"/>
              <a:gd name="T24" fmla="*/ 2147483647 w 2271"/>
              <a:gd name="T25" fmla="*/ 2147483647 h 1002"/>
              <a:gd name="T26" fmla="*/ 2147483647 w 2271"/>
              <a:gd name="T27" fmla="*/ 2147483647 h 1002"/>
              <a:gd name="T28" fmla="*/ 2147483647 w 2271"/>
              <a:gd name="T29" fmla="*/ 2147483647 h 1002"/>
              <a:gd name="T30" fmla="*/ 2147483647 w 2271"/>
              <a:gd name="T31" fmla="*/ 2147483647 h 1002"/>
              <a:gd name="T32" fmla="*/ 2147483647 w 2271"/>
              <a:gd name="T33" fmla="*/ 2147483647 h 1002"/>
              <a:gd name="T34" fmla="*/ 0 w 2271"/>
              <a:gd name="T35" fmla="*/ 2147483647 h 10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71"/>
              <a:gd name="T55" fmla="*/ 0 h 1002"/>
              <a:gd name="T56" fmla="*/ 2271 w 2271"/>
              <a:gd name="T57" fmla="*/ 1002 h 10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71" h="1002">
                <a:moveTo>
                  <a:pt x="2271" y="0"/>
                </a:moveTo>
                <a:cubicBezTo>
                  <a:pt x="2258" y="39"/>
                  <a:pt x="2239" y="35"/>
                  <a:pt x="2207" y="57"/>
                </a:cubicBezTo>
                <a:cubicBezTo>
                  <a:pt x="2195" y="88"/>
                  <a:pt x="2171" y="91"/>
                  <a:pt x="2158" y="122"/>
                </a:cubicBezTo>
                <a:cubicBezTo>
                  <a:pt x="2141" y="160"/>
                  <a:pt x="2132" y="210"/>
                  <a:pt x="2093" y="235"/>
                </a:cubicBezTo>
                <a:cubicBezTo>
                  <a:pt x="2039" y="267"/>
                  <a:pt x="2099" y="213"/>
                  <a:pt x="2045" y="259"/>
                </a:cubicBezTo>
                <a:cubicBezTo>
                  <a:pt x="2012" y="286"/>
                  <a:pt x="2006" y="341"/>
                  <a:pt x="1972" y="364"/>
                </a:cubicBezTo>
                <a:cubicBezTo>
                  <a:pt x="1881" y="424"/>
                  <a:pt x="1942" y="389"/>
                  <a:pt x="1778" y="445"/>
                </a:cubicBezTo>
                <a:cubicBezTo>
                  <a:pt x="1751" y="472"/>
                  <a:pt x="1734" y="516"/>
                  <a:pt x="1697" y="526"/>
                </a:cubicBezTo>
                <a:cubicBezTo>
                  <a:pt x="1643" y="539"/>
                  <a:pt x="1561" y="558"/>
                  <a:pt x="1520" y="590"/>
                </a:cubicBezTo>
                <a:cubicBezTo>
                  <a:pt x="1437" y="652"/>
                  <a:pt x="1367" y="722"/>
                  <a:pt x="1285" y="784"/>
                </a:cubicBezTo>
                <a:cubicBezTo>
                  <a:pt x="1242" y="815"/>
                  <a:pt x="1278" y="786"/>
                  <a:pt x="1213" y="816"/>
                </a:cubicBezTo>
                <a:cubicBezTo>
                  <a:pt x="1123" y="857"/>
                  <a:pt x="1037" y="909"/>
                  <a:pt x="946" y="946"/>
                </a:cubicBezTo>
                <a:cubicBezTo>
                  <a:pt x="906" y="985"/>
                  <a:pt x="859" y="985"/>
                  <a:pt x="808" y="1002"/>
                </a:cubicBezTo>
                <a:cubicBezTo>
                  <a:pt x="644" y="995"/>
                  <a:pt x="613" y="988"/>
                  <a:pt x="485" y="970"/>
                </a:cubicBezTo>
                <a:cubicBezTo>
                  <a:pt x="458" y="961"/>
                  <a:pt x="438" y="946"/>
                  <a:pt x="412" y="938"/>
                </a:cubicBezTo>
                <a:cubicBezTo>
                  <a:pt x="379" y="837"/>
                  <a:pt x="195" y="838"/>
                  <a:pt x="113" y="816"/>
                </a:cubicBezTo>
                <a:cubicBezTo>
                  <a:pt x="84" y="794"/>
                  <a:pt x="69" y="771"/>
                  <a:pt x="41" y="752"/>
                </a:cubicBezTo>
                <a:cubicBezTo>
                  <a:pt x="28" y="732"/>
                  <a:pt x="16" y="719"/>
                  <a:pt x="0" y="703"/>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5" name="Freeform 1071"/>
          <p:cNvSpPr>
            <a:spLocks/>
          </p:cNvSpPr>
          <p:nvPr/>
        </p:nvSpPr>
        <p:spPr bwMode="auto">
          <a:xfrm>
            <a:off x="2290998" y="1937353"/>
            <a:ext cx="568835" cy="719999"/>
          </a:xfrm>
          <a:custGeom>
            <a:avLst/>
            <a:gdLst>
              <a:gd name="T0" fmla="*/ 0 w 1139"/>
              <a:gd name="T1" fmla="*/ 2147483647 h 1131"/>
              <a:gd name="T2" fmla="*/ 2147483647 w 1139"/>
              <a:gd name="T3" fmla="*/ 2147483647 h 1131"/>
              <a:gd name="T4" fmla="*/ 2147483647 w 1139"/>
              <a:gd name="T5" fmla="*/ 2147483647 h 1131"/>
              <a:gd name="T6" fmla="*/ 2147483647 w 1139"/>
              <a:gd name="T7" fmla="*/ 2147483647 h 1131"/>
              <a:gd name="T8" fmla="*/ 2147483647 w 1139"/>
              <a:gd name="T9" fmla="*/ 2147483647 h 1131"/>
              <a:gd name="T10" fmla="*/ 2147483647 w 1139"/>
              <a:gd name="T11" fmla="*/ 2147483647 h 1131"/>
              <a:gd name="T12" fmla="*/ 2147483647 w 1139"/>
              <a:gd name="T13" fmla="*/ 2147483647 h 1131"/>
              <a:gd name="T14" fmla="*/ 2147483647 w 1139"/>
              <a:gd name="T15" fmla="*/ 2147483647 h 1131"/>
              <a:gd name="T16" fmla="*/ 2147483647 w 1139"/>
              <a:gd name="T17" fmla="*/ 2147483647 h 1131"/>
              <a:gd name="T18" fmla="*/ 2147483647 w 1139"/>
              <a:gd name="T19" fmla="*/ 2147483647 h 1131"/>
              <a:gd name="T20" fmla="*/ 2147483647 w 1139"/>
              <a:gd name="T21" fmla="*/ 2147483647 h 1131"/>
              <a:gd name="T22" fmla="*/ 2147483647 w 1139"/>
              <a:gd name="T23" fmla="*/ 2147483647 h 1131"/>
              <a:gd name="T24" fmla="*/ 2147483647 w 1139"/>
              <a:gd name="T25" fmla="*/ 2147483647 h 1131"/>
              <a:gd name="T26" fmla="*/ 2147483647 w 1139"/>
              <a:gd name="T27" fmla="*/ 2147483647 h 1131"/>
              <a:gd name="T28" fmla="*/ 2147483647 w 1139"/>
              <a:gd name="T29" fmla="*/ 0 h 1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9"/>
              <a:gd name="T46" fmla="*/ 0 h 1131"/>
              <a:gd name="T47" fmla="*/ 1139 w 1139"/>
              <a:gd name="T48" fmla="*/ 1131 h 1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9" h="1131">
                <a:moveTo>
                  <a:pt x="0" y="1131"/>
                </a:moveTo>
                <a:cubicBezTo>
                  <a:pt x="27" y="1112"/>
                  <a:pt x="37" y="1098"/>
                  <a:pt x="48" y="1067"/>
                </a:cubicBezTo>
                <a:cubicBezTo>
                  <a:pt x="50" y="1048"/>
                  <a:pt x="49" y="1028"/>
                  <a:pt x="56" y="1010"/>
                </a:cubicBezTo>
                <a:cubicBezTo>
                  <a:pt x="67" y="977"/>
                  <a:pt x="133" y="971"/>
                  <a:pt x="161" y="962"/>
                </a:cubicBezTo>
                <a:cubicBezTo>
                  <a:pt x="166" y="945"/>
                  <a:pt x="165" y="925"/>
                  <a:pt x="178" y="913"/>
                </a:cubicBezTo>
                <a:cubicBezTo>
                  <a:pt x="221" y="869"/>
                  <a:pt x="236" y="875"/>
                  <a:pt x="291" y="857"/>
                </a:cubicBezTo>
                <a:cubicBezTo>
                  <a:pt x="305" y="827"/>
                  <a:pt x="321" y="781"/>
                  <a:pt x="347" y="760"/>
                </a:cubicBezTo>
                <a:cubicBezTo>
                  <a:pt x="373" y="737"/>
                  <a:pt x="402" y="728"/>
                  <a:pt x="428" y="703"/>
                </a:cubicBezTo>
                <a:cubicBezTo>
                  <a:pt x="442" y="658"/>
                  <a:pt x="474" y="652"/>
                  <a:pt x="517" y="638"/>
                </a:cubicBezTo>
                <a:cubicBezTo>
                  <a:pt x="607" y="561"/>
                  <a:pt x="546" y="623"/>
                  <a:pt x="614" y="525"/>
                </a:cubicBezTo>
                <a:cubicBezTo>
                  <a:pt x="645" y="479"/>
                  <a:pt x="686" y="441"/>
                  <a:pt x="719" y="396"/>
                </a:cubicBezTo>
                <a:cubicBezTo>
                  <a:pt x="787" y="301"/>
                  <a:pt x="852" y="193"/>
                  <a:pt x="945" y="121"/>
                </a:cubicBezTo>
                <a:cubicBezTo>
                  <a:pt x="973" y="98"/>
                  <a:pt x="1008" y="83"/>
                  <a:pt x="1034" y="57"/>
                </a:cubicBezTo>
                <a:cubicBezTo>
                  <a:pt x="1038" y="52"/>
                  <a:pt x="1061" y="27"/>
                  <a:pt x="1067" y="24"/>
                </a:cubicBezTo>
                <a:cubicBezTo>
                  <a:pt x="1087" y="12"/>
                  <a:pt x="1139" y="24"/>
                  <a:pt x="1139" y="0"/>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6" name="Freeform 1072"/>
          <p:cNvSpPr>
            <a:spLocks/>
          </p:cNvSpPr>
          <p:nvPr/>
        </p:nvSpPr>
        <p:spPr bwMode="auto">
          <a:xfrm>
            <a:off x="2860275" y="1477070"/>
            <a:ext cx="184660" cy="460283"/>
          </a:xfrm>
          <a:custGeom>
            <a:avLst/>
            <a:gdLst>
              <a:gd name="T0" fmla="*/ 2147483647 w 396"/>
              <a:gd name="T1" fmla="*/ 2147483647 h 78"/>
              <a:gd name="T2" fmla="*/ 2147483647 w 396"/>
              <a:gd name="T3" fmla="*/ 2147483647 h 78"/>
              <a:gd name="T4" fmla="*/ 2147483647 w 396"/>
              <a:gd name="T5" fmla="*/ 2147483647 h 78"/>
              <a:gd name="T6" fmla="*/ 2147483647 w 396"/>
              <a:gd name="T7" fmla="*/ 2147483647 h 78"/>
              <a:gd name="T8" fmla="*/ 2147483647 w 396"/>
              <a:gd name="T9" fmla="*/ 2147483647 h 78"/>
              <a:gd name="T10" fmla="*/ 0 w 396"/>
              <a:gd name="T11" fmla="*/ 2147483647 h 78"/>
              <a:gd name="T12" fmla="*/ 0 60000 65536"/>
              <a:gd name="T13" fmla="*/ 0 60000 65536"/>
              <a:gd name="T14" fmla="*/ 0 60000 65536"/>
              <a:gd name="T15" fmla="*/ 0 60000 65536"/>
              <a:gd name="T16" fmla="*/ 0 60000 65536"/>
              <a:gd name="T17" fmla="*/ 0 60000 65536"/>
              <a:gd name="T18" fmla="*/ 0 w 396"/>
              <a:gd name="T19" fmla="*/ 0 h 78"/>
              <a:gd name="T20" fmla="*/ 396 w 396"/>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396" h="78">
                <a:moveTo>
                  <a:pt x="396" y="77"/>
                </a:moveTo>
                <a:cubicBezTo>
                  <a:pt x="371" y="72"/>
                  <a:pt x="340" y="78"/>
                  <a:pt x="323" y="61"/>
                </a:cubicBezTo>
                <a:cubicBezTo>
                  <a:pt x="316" y="54"/>
                  <a:pt x="321" y="41"/>
                  <a:pt x="315" y="36"/>
                </a:cubicBezTo>
                <a:cubicBezTo>
                  <a:pt x="306" y="29"/>
                  <a:pt x="293" y="29"/>
                  <a:pt x="283" y="28"/>
                </a:cubicBezTo>
                <a:cubicBezTo>
                  <a:pt x="250" y="24"/>
                  <a:pt x="218" y="22"/>
                  <a:pt x="186" y="20"/>
                </a:cubicBezTo>
                <a:cubicBezTo>
                  <a:pt x="126" y="0"/>
                  <a:pt x="62" y="4"/>
                  <a:pt x="0" y="4"/>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non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7" name="Freeform 1073"/>
          <p:cNvSpPr>
            <a:spLocks/>
          </p:cNvSpPr>
          <p:nvPr/>
        </p:nvSpPr>
        <p:spPr bwMode="auto">
          <a:xfrm>
            <a:off x="1907704" y="1690044"/>
            <a:ext cx="667711" cy="967308"/>
          </a:xfrm>
          <a:custGeom>
            <a:avLst/>
            <a:gdLst>
              <a:gd name="T0" fmla="*/ 2147483647 w 340"/>
              <a:gd name="T1" fmla="*/ 0 h 630"/>
              <a:gd name="T2" fmla="*/ 2147483647 w 340"/>
              <a:gd name="T3" fmla="*/ 2147483647 h 630"/>
              <a:gd name="T4" fmla="*/ 2147483647 w 340"/>
              <a:gd name="T5" fmla="*/ 2147483647 h 630"/>
              <a:gd name="T6" fmla="*/ 2147483647 w 340"/>
              <a:gd name="T7" fmla="*/ 2147483647 h 630"/>
              <a:gd name="T8" fmla="*/ 0 w 340"/>
              <a:gd name="T9" fmla="*/ 2147483647 h 630"/>
              <a:gd name="T10" fmla="*/ 0 60000 65536"/>
              <a:gd name="T11" fmla="*/ 0 60000 65536"/>
              <a:gd name="T12" fmla="*/ 0 60000 65536"/>
              <a:gd name="T13" fmla="*/ 0 60000 65536"/>
              <a:gd name="T14" fmla="*/ 0 60000 65536"/>
              <a:gd name="T15" fmla="*/ 0 w 340"/>
              <a:gd name="T16" fmla="*/ 0 h 630"/>
              <a:gd name="T17" fmla="*/ 340 w 340"/>
              <a:gd name="T18" fmla="*/ 630 h 630"/>
            </a:gdLst>
            <a:ahLst/>
            <a:cxnLst>
              <a:cxn ang="T10">
                <a:pos x="T0" y="T1"/>
              </a:cxn>
              <a:cxn ang="T11">
                <a:pos x="T2" y="T3"/>
              </a:cxn>
              <a:cxn ang="T12">
                <a:pos x="T4" y="T5"/>
              </a:cxn>
              <a:cxn ang="T13">
                <a:pos x="T6" y="T7"/>
              </a:cxn>
              <a:cxn ang="T14">
                <a:pos x="T8" y="T9"/>
              </a:cxn>
            </a:cxnLst>
            <a:rect l="T15" t="T16" r="T17" b="T18"/>
            <a:pathLst>
              <a:path w="340" h="630">
                <a:moveTo>
                  <a:pt x="340" y="0"/>
                </a:moveTo>
                <a:cubicBezTo>
                  <a:pt x="275" y="15"/>
                  <a:pt x="213" y="18"/>
                  <a:pt x="154" y="48"/>
                </a:cubicBezTo>
                <a:cubicBezTo>
                  <a:pt x="125" y="77"/>
                  <a:pt x="97" y="104"/>
                  <a:pt x="73" y="137"/>
                </a:cubicBezTo>
                <a:cubicBezTo>
                  <a:pt x="55" y="244"/>
                  <a:pt x="58" y="351"/>
                  <a:pt x="49" y="460"/>
                </a:cubicBezTo>
                <a:cubicBezTo>
                  <a:pt x="46" y="486"/>
                  <a:pt x="38" y="610"/>
                  <a:pt x="0" y="630"/>
                </a:cubicBezTo>
              </a:path>
            </a:pathLst>
          </a:custGeom>
          <a:noFill/>
          <a:ln w="76200">
            <a:solidFill>
              <a:srgbClr val="11801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6" name="Group 1075"/>
          <p:cNvGrpSpPr>
            <a:grpSpLocks/>
          </p:cNvGrpSpPr>
          <p:nvPr/>
        </p:nvGrpSpPr>
        <p:grpSpPr bwMode="auto">
          <a:xfrm>
            <a:off x="7421598" y="446122"/>
            <a:ext cx="1722437" cy="528638"/>
            <a:chOff x="4776" y="329"/>
            <a:chExt cx="1085" cy="333"/>
          </a:xfrm>
        </p:grpSpPr>
        <p:sp>
          <p:nvSpPr>
            <p:cNvPr id="572445" name="AutoShape 11"/>
            <p:cNvSpPr>
              <a:spLocks noChangeArrowheads="1"/>
            </p:cNvSpPr>
            <p:nvPr/>
          </p:nvSpPr>
          <p:spPr bwMode="auto">
            <a:xfrm>
              <a:off x="4807" y="340"/>
              <a:ext cx="1054" cy="322"/>
            </a:xfrm>
            <a:prstGeom prst="roundRect">
              <a:avLst>
                <a:gd name="adj" fmla="val 16667"/>
              </a:avLst>
            </a:prstGeom>
            <a:noFill/>
            <a:ln w="76200">
              <a:solidFill>
                <a:srgbClr val="6D6D6D"/>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D6D6D"/>
                </a:solidFill>
                <a:effectLst/>
                <a:uLnTx/>
                <a:uFillTx/>
                <a:latin typeface="Garamond" charset="0"/>
                <a:ea typeface="ＭＳ Ｐゴシック" charset="0"/>
                <a:cs typeface="+mn-cs"/>
              </a:endParaRPr>
            </a:p>
          </p:txBody>
        </p:sp>
        <p:sp>
          <p:nvSpPr>
            <p:cNvPr id="36" name="Text Box 12"/>
            <p:cNvSpPr txBox="1">
              <a:spLocks noChangeArrowheads="1"/>
            </p:cNvSpPr>
            <p:nvPr/>
          </p:nvSpPr>
          <p:spPr bwMode="auto">
            <a:xfrm>
              <a:off x="4776" y="329"/>
              <a:ext cx="701" cy="291"/>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6D6D6D"/>
                  </a:solidFill>
                  <a:effectLst>
                    <a:outerShdw blurRad="38100" dist="38100" dir="2700000" algn="tl">
                      <a:srgbClr val="000000"/>
                    </a:outerShdw>
                  </a:effectLst>
                  <a:uLnTx/>
                  <a:uFillTx/>
                  <a:latin typeface="Chalkboard" charset="0"/>
                  <a:ea typeface="ＭＳ Ｐゴシック" charset="0"/>
                </a:rPr>
                <a:t>الأربعاء</a:t>
              </a:r>
              <a:endParaRPr kumimoji="0" lang="en-US" sz="2400" b="0" i="0" u="none" strike="noStrike" kern="1200" cap="none" spc="0" normalizeH="0" baseline="0" noProof="0" dirty="0">
                <a:ln>
                  <a:noFill/>
                </a:ln>
                <a:solidFill>
                  <a:srgbClr val="6D6D6D"/>
                </a:solidFill>
                <a:effectLst>
                  <a:outerShdw blurRad="38100" dist="38100" dir="2700000" algn="tl">
                    <a:srgbClr val="000000"/>
                  </a:outerShdw>
                </a:effectLst>
                <a:uLnTx/>
                <a:uFillTx/>
                <a:latin typeface="Chalkboard" charset="0"/>
                <a:ea typeface="ＭＳ Ｐゴシック" charset="0"/>
              </a:endParaRPr>
            </a:p>
          </p:txBody>
        </p:sp>
      </p:grpSp>
      <p:sp>
        <p:nvSpPr>
          <p:cNvPr id="572443" name="Text Box 30"/>
          <p:cNvSpPr txBox="1">
            <a:spLocks noChangeArrowheads="1"/>
          </p:cNvSpPr>
          <p:nvPr/>
        </p:nvSpPr>
        <p:spPr bwMode="auto">
          <a:xfrm>
            <a:off x="8458200" y="35"/>
            <a:ext cx="685800" cy="396875"/>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64</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49" name="Picture 8" descr="j023794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03800" y="2781300"/>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69317"/>
                                        </p:tgtEl>
                                        <p:attrNameLst>
                                          <p:attrName>style.visibility</p:attrName>
                                        </p:attrNameLst>
                                      </p:cBhvr>
                                      <p:to>
                                        <p:strVal val="visible"/>
                                      </p:to>
                                    </p:set>
                                    <p:animEffect transition="in" filter="wipe(down)">
                                      <p:cBhvr>
                                        <p:cTn id="19" dur="500"/>
                                        <p:tgtEl>
                                          <p:spTgt spid="26931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xit" presetSubtype="10" fill="hold" grpId="1" nodeType="clickEffect">
                                  <p:stCondLst>
                                    <p:cond delay="0"/>
                                  </p:stCondLst>
                                  <p:childTnLst>
                                    <p:animEffect transition="out" filter="blinds(horizontal)">
                                      <p:cBhvr>
                                        <p:cTn id="23" dur="500"/>
                                        <p:tgtEl>
                                          <p:spTgt spid="269317"/>
                                        </p:tgtEl>
                                      </p:cBhvr>
                                    </p:animEffect>
                                    <p:set>
                                      <p:cBhvr>
                                        <p:cTn id="24" dur="1" fill="hold">
                                          <p:stCondLst>
                                            <p:cond delay="499"/>
                                          </p:stCondLst>
                                        </p:cTn>
                                        <p:tgtEl>
                                          <p:spTgt spid="269317"/>
                                        </p:tgtEl>
                                        <p:attrNameLst>
                                          <p:attrName>style.visibility</p:attrName>
                                        </p:attrNameLst>
                                      </p:cBhvr>
                                      <p:to>
                                        <p:strVal val="hidden"/>
                                      </p:to>
                                    </p:set>
                                  </p:childTnLst>
                                </p:cTn>
                              </p:par>
                              <p:par>
                                <p:cTn id="25" presetID="9" presetClass="entr" presetSubtype="0" fill="hold"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xit" presetSubtype="10" fill="hold" nodeType="clickEffect">
                                  <p:stCondLst>
                                    <p:cond delay="0"/>
                                  </p:stCondLst>
                                  <p:childTnLst>
                                    <p:animEffect transition="out" filter="checkerboard(across)">
                                      <p:cBhvr>
                                        <p:cTn id="31" dur="500"/>
                                        <p:tgtEl>
                                          <p:spTgt spid="49"/>
                                        </p:tgtEl>
                                      </p:cBhvr>
                                    </p:animEffect>
                                    <p:set>
                                      <p:cBhvr>
                                        <p:cTn id="32" dur="1" fill="hold">
                                          <p:stCondLst>
                                            <p:cond delay="499"/>
                                          </p:stCondLst>
                                        </p:cTn>
                                        <p:tgtEl>
                                          <p:spTgt spid="49"/>
                                        </p:tgtEl>
                                        <p:attrNameLst>
                                          <p:attrName>style.visibility</p:attrName>
                                        </p:attrNameLst>
                                      </p:cBhvr>
                                      <p:to>
                                        <p:strVal val="hidden"/>
                                      </p:to>
                                    </p:set>
                                  </p:childTnLst>
                                </p:cTn>
                              </p:par>
                            </p:childTnLst>
                          </p:cTn>
                        </p:par>
                        <p:par>
                          <p:cTn id="33" fill="hold" nodeType="afterGroup">
                            <p:stCondLst>
                              <p:cond delay="500"/>
                            </p:stCondLst>
                            <p:childTnLst>
                              <p:par>
                                <p:cTn id="34" presetID="22" presetClass="entr" presetSubtype="4" fill="hold" grpId="0" nodeType="afterEffect">
                                  <p:stCondLst>
                                    <p:cond delay="0"/>
                                  </p:stCondLst>
                                  <p:childTnLst>
                                    <p:set>
                                      <p:cBhvr>
                                        <p:cTn id="35" dur="1" fill="hold">
                                          <p:stCondLst>
                                            <p:cond delay="0"/>
                                          </p:stCondLst>
                                        </p:cTn>
                                        <p:tgtEl>
                                          <p:spTgt spid="269318"/>
                                        </p:tgtEl>
                                        <p:attrNameLst>
                                          <p:attrName>style.visibility</p:attrName>
                                        </p:attrNameLst>
                                      </p:cBhvr>
                                      <p:to>
                                        <p:strVal val="visible"/>
                                      </p:to>
                                    </p:set>
                                    <p:animEffect transition="in" filter="wipe(down)">
                                      <p:cBhvr>
                                        <p:cTn id="36" dur="500"/>
                                        <p:tgtEl>
                                          <p:spTgt spid="2693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xit" presetSubtype="10" fill="hold" grpId="1" nodeType="clickEffect">
                                  <p:stCondLst>
                                    <p:cond delay="0"/>
                                  </p:stCondLst>
                                  <p:childTnLst>
                                    <p:animEffect transition="out" filter="blinds(horizontal)">
                                      <p:cBhvr>
                                        <p:cTn id="40" dur="500"/>
                                        <p:tgtEl>
                                          <p:spTgt spid="269318"/>
                                        </p:tgtEl>
                                      </p:cBhvr>
                                    </p:animEffect>
                                    <p:set>
                                      <p:cBhvr>
                                        <p:cTn id="41" dur="1" fill="hold">
                                          <p:stCondLst>
                                            <p:cond delay="499"/>
                                          </p:stCondLst>
                                        </p:cTn>
                                        <p:tgtEl>
                                          <p:spTgt spid="269318"/>
                                        </p:tgtEl>
                                        <p:attrNameLst>
                                          <p:attrName>style.visibility</p:attrName>
                                        </p:attrNameLst>
                                      </p:cBhvr>
                                      <p:to>
                                        <p:strVal val="hidden"/>
                                      </p:to>
                                    </p:se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69319"/>
                                        </p:tgtEl>
                                        <p:attrNameLst>
                                          <p:attrName>style.visibility</p:attrName>
                                        </p:attrNameLst>
                                      </p:cBhvr>
                                      <p:to>
                                        <p:strVal val="visible"/>
                                      </p:to>
                                    </p:set>
                                    <p:animEffect transition="in" filter="wipe(up)">
                                      <p:cBhvr>
                                        <p:cTn id="45" dur="500"/>
                                        <p:tgtEl>
                                          <p:spTgt spid="26931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grpId="1" nodeType="clickEffect">
                                  <p:stCondLst>
                                    <p:cond delay="0"/>
                                  </p:stCondLst>
                                  <p:childTnLst>
                                    <p:animEffect transition="out" filter="blinds(horizontal)">
                                      <p:cBhvr>
                                        <p:cTn id="49" dur="500"/>
                                        <p:tgtEl>
                                          <p:spTgt spid="269319"/>
                                        </p:tgtEl>
                                      </p:cBhvr>
                                    </p:animEffect>
                                    <p:set>
                                      <p:cBhvr>
                                        <p:cTn id="50" dur="1" fill="hold">
                                          <p:stCondLst>
                                            <p:cond delay="499"/>
                                          </p:stCondLst>
                                        </p:cTn>
                                        <p:tgtEl>
                                          <p:spTgt spid="26931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4" fill="hold" grpId="0" nodeType="afterEffect">
                                  <p:stCondLst>
                                    <p:cond delay="0"/>
                                  </p:stCondLst>
                                  <p:childTnLst>
                                    <p:set>
                                      <p:cBhvr>
                                        <p:cTn id="57" dur="1" fill="hold">
                                          <p:stCondLst>
                                            <p:cond delay="0"/>
                                          </p:stCondLst>
                                        </p:cTn>
                                        <p:tgtEl>
                                          <p:spTgt spid="269320"/>
                                        </p:tgtEl>
                                        <p:attrNameLst>
                                          <p:attrName>style.visibility</p:attrName>
                                        </p:attrNameLst>
                                      </p:cBhvr>
                                      <p:to>
                                        <p:strVal val="visible"/>
                                      </p:to>
                                    </p:set>
                                    <p:animEffect transition="in" filter="wipe(down)">
                                      <p:cBhvr>
                                        <p:cTn id="58" dur="500"/>
                                        <p:tgtEl>
                                          <p:spTgt spid="269320"/>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 presetClass="exit" presetSubtype="10" fill="hold" grpId="1" nodeType="clickEffect">
                                  <p:stCondLst>
                                    <p:cond delay="0"/>
                                  </p:stCondLst>
                                  <p:childTnLst>
                                    <p:animEffect transition="out" filter="blinds(horizontal)">
                                      <p:cBhvr>
                                        <p:cTn id="62" dur="500"/>
                                        <p:tgtEl>
                                          <p:spTgt spid="269320"/>
                                        </p:tgtEl>
                                      </p:cBhvr>
                                    </p:animEffect>
                                    <p:set>
                                      <p:cBhvr>
                                        <p:cTn id="63" dur="1" fill="hold">
                                          <p:stCondLst>
                                            <p:cond delay="499"/>
                                          </p:stCondLst>
                                        </p:cTn>
                                        <p:tgtEl>
                                          <p:spTgt spid="269320"/>
                                        </p:tgtEl>
                                        <p:attrNameLst>
                                          <p:attrName>style.visibility</p:attrName>
                                        </p:attrNameLst>
                                      </p:cBhvr>
                                      <p:to>
                                        <p:strVal val="hidden"/>
                                      </p:to>
                                    </p:set>
                                  </p:childTnLst>
                                </p:cTn>
                              </p:par>
                            </p:childTnLst>
                          </p:cTn>
                        </p:par>
                        <p:par>
                          <p:cTn id="64" fill="hold" nodeType="afterGroup">
                            <p:stCondLst>
                              <p:cond delay="500"/>
                            </p:stCondLst>
                            <p:childTnLst>
                              <p:par>
                                <p:cTn id="65" presetID="22" presetClass="entr" presetSubtype="1" fill="hold" grpId="0" nodeType="afterEffect">
                                  <p:stCondLst>
                                    <p:cond delay="0"/>
                                  </p:stCondLst>
                                  <p:childTnLst>
                                    <p:set>
                                      <p:cBhvr>
                                        <p:cTn id="66" dur="1" fill="hold">
                                          <p:stCondLst>
                                            <p:cond delay="0"/>
                                          </p:stCondLst>
                                        </p:cTn>
                                        <p:tgtEl>
                                          <p:spTgt spid="269340"/>
                                        </p:tgtEl>
                                        <p:attrNameLst>
                                          <p:attrName>style.visibility</p:attrName>
                                        </p:attrNameLst>
                                      </p:cBhvr>
                                      <p:to>
                                        <p:strVal val="visible"/>
                                      </p:to>
                                    </p:set>
                                    <p:animEffect transition="in" filter="wipe(up)">
                                      <p:cBhvr>
                                        <p:cTn id="67" dur="500"/>
                                        <p:tgtEl>
                                          <p:spTgt spid="26934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3" presetClass="exit" presetSubtype="10" fill="hold" grpId="1" nodeType="clickEffect">
                                  <p:stCondLst>
                                    <p:cond delay="0"/>
                                  </p:stCondLst>
                                  <p:childTnLst>
                                    <p:animEffect transition="out" filter="blinds(horizontal)">
                                      <p:cBhvr>
                                        <p:cTn id="71" dur="500"/>
                                        <p:tgtEl>
                                          <p:spTgt spid="269340"/>
                                        </p:tgtEl>
                                      </p:cBhvr>
                                    </p:animEffect>
                                    <p:set>
                                      <p:cBhvr>
                                        <p:cTn id="72" dur="1" fill="hold">
                                          <p:stCondLst>
                                            <p:cond delay="499"/>
                                          </p:stCondLst>
                                        </p:cTn>
                                        <p:tgtEl>
                                          <p:spTgt spid="269340"/>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childTnLst>
                                </p:cTn>
                              </p:par>
                            </p:childTnLst>
                          </p:cTn>
                        </p:par>
                        <p:par>
                          <p:cTn id="77" fill="hold" nodeType="afterGroup">
                            <p:stCondLst>
                              <p:cond delay="0"/>
                            </p:stCondLst>
                            <p:childTnLst>
                              <p:par>
                                <p:cTn id="78" presetID="22" presetClass="entr" presetSubtype="4" fill="hold" grpId="0" nodeType="afterEffect">
                                  <p:stCondLst>
                                    <p:cond delay="0"/>
                                  </p:stCondLst>
                                  <p:childTnLst>
                                    <p:set>
                                      <p:cBhvr>
                                        <p:cTn id="79" dur="1" fill="hold">
                                          <p:stCondLst>
                                            <p:cond delay="0"/>
                                          </p:stCondLst>
                                        </p:cTn>
                                        <p:tgtEl>
                                          <p:spTgt spid="269341"/>
                                        </p:tgtEl>
                                        <p:attrNameLst>
                                          <p:attrName>style.visibility</p:attrName>
                                        </p:attrNameLst>
                                      </p:cBhvr>
                                      <p:to>
                                        <p:strVal val="visible"/>
                                      </p:to>
                                    </p:set>
                                    <p:animEffect transition="in" filter="wipe(down)">
                                      <p:cBhvr>
                                        <p:cTn id="80" dur="500"/>
                                        <p:tgtEl>
                                          <p:spTgt spid="269341"/>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3" presetClass="exit" presetSubtype="10" fill="hold" grpId="1" nodeType="clickEffect">
                                  <p:stCondLst>
                                    <p:cond delay="0"/>
                                  </p:stCondLst>
                                  <p:childTnLst>
                                    <p:animEffect transition="out" filter="blinds(horizontal)">
                                      <p:cBhvr>
                                        <p:cTn id="84" dur="500"/>
                                        <p:tgtEl>
                                          <p:spTgt spid="269341"/>
                                        </p:tgtEl>
                                      </p:cBhvr>
                                    </p:animEffect>
                                    <p:set>
                                      <p:cBhvr>
                                        <p:cTn id="85" dur="1" fill="hold">
                                          <p:stCondLst>
                                            <p:cond delay="499"/>
                                          </p:stCondLst>
                                        </p:cTn>
                                        <p:tgtEl>
                                          <p:spTgt spid="269341"/>
                                        </p:tgtEl>
                                        <p:attrNameLst>
                                          <p:attrName>style.visibility</p:attrName>
                                        </p:attrNameLst>
                                      </p:cBhvr>
                                      <p:to>
                                        <p:strVal val="hidden"/>
                                      </p:to>
                                    </p:set>
                                  </p:childTnLst>
                                </p:cTn>
                              </p:par>
                            </p:childTnLst>
                          </p:cTn>
                        </p:par>
                        <p:par>
                          <p:cTn id="86" fill="hold" nodeType="afterGroup">
                            <p:stCondLst>
                              <p:cond delay="500"/>
                            </p:stCondLst>
                            <p:childTnLst>
                              <p:par>
                                <p:cTn id="87" presetID="22" presetClass="entr" presetSubtype="1" fill="hold" grpId="0" nodeType="afterEffect">
                                  <p:stCondLst>
                                    <p:cond delay="0"/>
                                  </p:stCondLst>
                                  <p:childTnLst>
                                    <p:set>
                                      <p:cBhvr>
                                        <p:cTn id="88" dur="1" fill="hold">
                                          <p:stCondLst>
                                            <p:cond delay="0"/>
                                          </p:stCondLst>
                                        </p:cTn>
                                        <p:tgtEl>
                                          <p:spTgt spid="269321"/>
                                        </p:tgtEl>
                                        <p:attrNameLst>
                                          <p:attrName>style.visibility</p:attrName>
                                        </p:attrNameLst>
                                      </p:cBhvr>
                                      <p:to>
                                        <p:strVal val="visible"/>
                                      </p:to>
                                    </p:set>
                                    <p:animEffect transition="in" filter="wipe(up)">
                                      <p:cBhvr>
                                        <p:cTn id="89" dur="500"/>
                                        <p:tgtEl>
                                          <p:spTgt spid="269321"/>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3" presetClass="exit" presetSubtype="10" fill="hold" grpId="1" nodeType="clickEffect">
                                  <p:stCondLst>
                                    <p:cond delay="0"/>
                                  </p:stCondLst>
                                  <p:childTnLst>
                                    <p:animEffect transition="out" filter="blinds(horizontal)">
                                      <p:cBhvr>
                                        <p:cTn id="93" dur="500"/>
                                        <p:tgtEl>
                                          <p:spTgt spid="269321"/>
                                        </p:tgtEl>
                                      </p:cBhvr>
                                    </p:animEffect>
                                    <p:set>
                                      <p:cBhvr>
                                        <p:cTn id="94" dur="1" fill="hold">
                                          <p:stCondLst>
                                            <p:cond delay="499"/>
                                          </p:stCondLst>
                                        </p:cTn>
                                        <p:tgtEl>
                                          <p:spTgt spid="269321"/>
                                        </p:tgtEl>
                                        <p:attrNameLst>
                                          <p:attrName>style.visibility</p:attrName>
                                        </p:attrNameLst>
                                      </p:cBhvr>
                                      <p:to>
                                        <p:strVal val="hidden"/>
                                      </p:to>
                                    </p:set>
                                  </p:childTnLst>
                                </p:cTn>
                              </p:par>
                            </p:childTnLst>
                          </p:cTn>
                        </p:par>
                        <p:par>
                          <p:cTn id="95" fill="hold" nodeType="afterGroup">
                            <p:stCondLst>
                              <p:cond delay="500"/>
                            </p:stCondLst>
                            <p:childTnLst>
                              <p:par>
                                <p:cTn id="96" presetID="22" presetClass="entr" presetSubtype="1" fill="hold" grpId="0" nodeType="afterEffect">
                                  <p:stCondLst>
                                    <p:cond delay="0"/>
                                  </p:stCondLst>
                                  <p:childTnLst>
                                    <p:set>
                                      <p:cBhvr>
                                        <p:cTn id="97" dur="1" fill="hold">
                                          <p:stCondLst>
                                            <p:cond delay="0"/>
                                          </p:stCondLst>
                                        </p:cTn>
                                        <p:tgtEl>
                                          <p:spTgt spid="269322"/>
                                        </p:tgtEl>
                                        <p:attrNameLst>
                                          <p:attrName>style.visibility</p:attrName>
                                        </p:attrNameLst>
                                      </p:cBhvr>
                                      <p:to>
                                        <p:strVal val="visible"/>
                                      </p:to>
                                    </p:set>
                                    <p:animEffect transition="in" filter="wipe(up)">
                                      <p:cBhvr>
                                        <p:cTn id="98" dur="500"/>
                                        <p:tgtEl>
                                          <p:spTgt spid="269322"/>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grpId="1" nodeType="clickEffect">
                                  <p:stCondLst>
                                    <p:cond delay="0"/>
                                  </p:stCondLst>
                                  <p:childTnLst>
                                    <p:animEffect transition="out" filter="blinds(horizontal)">
                                      <p:cBhvr>
                                        <p:cTn id="102" dur="500"/>
                                        <p:tgtEl>
                                          <p:spTgt spid="269322"/>
                                        </p:tgtEl>
                                      </p:cBhvr>
                                    </p:animEffect>
                                    <p:set>
                                      <p:cBhvr>
                                        <p:cTn id="103" dur="1" fill="hold">
                                          <p:stCondLst>
                                            <p:cond delay="499"/>
                                          </p:stCondLst>
                                        </p:cTn>
                                        <p:tgtEl>
                                          <p:spTgt spid="269322"/>
                                        </p:tgtEl>
                                        <p:attrNameLst>
                                          <p:attrName>style.visibility</p:attrName>
                                        </p:attrNameLst>
                                      </p:cBhvr>
                                      <p:to>
                                        <p:strVal val="hidden"/>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nodeType="clickEffect">
                                  <p:stCondLst>
                                    <p:cond delay="0"/>
                                  </p:stCondLst>
                                  <p:childTnLst>
                                    <p:set>
                                      <p:cBhvr>
                                        <p:cTn id="107" dur="1" fill="hold">
                                          <p:stCondLst>
                                            <p:cond delay="0"/>
                                          </p:stCondLst>
                                        </p:cTn>
                                        <p:tgtEl>
                                          <p:spTgt spid="16"/>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 presetClass="entr" presetSubtype="0" fill="hold" nodeType="clickEffect">
                                  <p:stCondLst>
                                    <p:cond delay="0"/>
                                  </p:stCondLst>
                                  <p:childTnLst>
                                    <p:set>
                                      <p:cBhvr>
                                        <p:cTn id="111" dur="1" fill="hold">
                                          <p:stCondLst>
                                            <p:cond delay="0"/>
                                          </p:stCondLst>
                                        </p:cTn>
                                        <p:tgtEl>
                                          <p:spTgt spid="4"/>
                                        </p:tgtEl>
                                        <p:attrNameLst>
                                          <p:attrName>style.visibility</p:attrName>
                                        </p:attrNameLst>
                                      </p:cBhvr>
                                      <p:to>
                                        <p:strVal val="visibl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2" presetClass="entr" presetSubtype="2" fill="hold" grpId="0" nodeType="clickEffect">
                                  <p:stCondLst>
                                    <p:cond delay="0"/>
                                  </p:stCondLst>
                                  <p:childTnLst>
                                    <p:set>
                                      <p:cBhvr>
                                        <p:cTn id="115" dur="1" fill="hold">
                                          <p:stCondLst>
                                            <p:cond delay="0"/>
                                          </p:stCondLst>
                                        </p:cTn>
                                        <p:tgtEl>
                                          <p:spTgt spid="83999"/>
                                        </p:tgtEl>
                                        <p:attrNameLst>
                                          <p:attrName>style.visibility</p:attrName>
                                        </p:attrNameLst>
                                      </p:cBhvr>
                                      <p:to>
                                        <p:strVal val="visible"/>
                                      </p:to>
                                    </p:set>
                                    <p:animEffect transition="in" filter="wipe(right)">
                                      <p:cBhvr>
                                        <p:cTn id="116" dur="500"/>
                                        <p:tgtEl>
                                          <p:spTgt spid="83999"/>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84000"/>
                                        </p:tgtEl>
                                        <p:attrNameLst>
                                          <p:attrName>style.visibility</p:attrName>
                                        </p:attrNameLst>
                                      </p:cBhvr>
                                      <p:to>
                                        <p:strVal val="visible"/>
                                      </p:to>
                                    </p:set>
                                    <p:animEffect transition="in" filter="wipe(left)">
                                      <p:cBhvr>
                                        <p:cTn id="121" dur="500"/>
                                        <p:tgtEl>
                                          <p:spTgt spid="8400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nodeType="clickEffect">
                                  <p:stCondLst>
                                    <p:cond delay="0"/>
                                  </p:stCondLst>
                                  <p:childTnLst>
                                    <p:set>
                                      <p:cBhvr>
                                        <p:cTn id="125" dur="1" fill="hold">
                                          <p:stCondLst>
                                            <p:cond delay="0"/>
                                          </p:stCondLst>
                                        </p:cTn>
                                        <p:tgtEl>
                                          <p:spTgt spid="14"/>
                                        </p:tgtEl>
                                        <p:attrNameLst>
                                          <p:attrName>style.visibility</p:attrName>
                                        </p:attrNameLst>
                                      </p:cBhvr>
                                      <p:to>
                                        <p:strVal val="visible"/>
                                      </p:to>
                                    </p:se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22" presetClass="entr" presetSubtype="2" fill="hold" grpId="0" nodeType="clickEffect">
                                  <p:stCondLst>
                                    <p:cond delay="0"/>
                                  </p:stCondLst>
                                  <p:childTnLst>
                                    <p:set>
                                      <p:cBhvr>
                                        <p:cTn id="129" dur="1" fill="hold">
                                          <p:stCondLst>
                                            <p:cond delay="0"/>
                                          </p:stCondLst>
                                        </p:cTn>
                                        <p:tgtEl>
                                          <p:spTgt spid="84014"/>
                                        </p:tgtEl>
                                        <p:attrNameLst>
                                          <p:attrName>style.visibility</p:attrName>
                                        </p:attrNameLst>
                                      </p:cBhvr>
                                      <p:to>
                                        <p:strVal val="visible"/>
                                      </p:to>
                                    </p:set>
                                    <p:animEffect transition="in" filter="wipe(right)">
                                      <p:cBhvr>
                                        <p:cTn id="130" dur="500"/>
                                        <p:tgtEl>
                                          <p:spTgt spid="84014"/>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84015"/>
                                        </p:tgtEl>
                                        <p:attrNameLst>
                                          <p:attrName>style.visibility</p:attrName>
                                        </p:attrNameLst>
                                      </p:cBhvr>
                                      <p:to>
                                        <p:strVal val="visible"/>
                                      </p:to>
                                    </p:set>
                                    <p:animEffect transition="in" filter="wipe(down)">
                                      <p:cBhvr>
                                        <p:cTn id="135" dur="500"/>
                                        <p:tgtEl>
                                          <p:spTgt spid="84015"/>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2" presetClass="entr" presetSubtype="2" fill="hold" grpId="0" nodeType="clickEffect">
                                  <p:stCondLst>
                                    <p:cond delay="0"/>
                                  </p:stCondLst>
                                  <p:childTnLst>
                                    <p:set>
                                      <p:cBhvr>
                                        <p:cTn id="139" dur="1" fill="hold">
                                          <p:stCondLst>
                                            <p:cond delay="0"/>
                                          </p:stCondLst>
                                        </p:cTn>
                                        <p:tgtEl>
                                          <p:spTgt spid="84016"/>
                                        </p:tgtEl>
                                        <p:attrNameLst>
                                          <p:attrName>style.visibility</p:attrName>
                                        </p:attrNameLst>
                                      </p:cBhvr>
                                      <p:to>
                                        <p:strVal val="visible"/>
                                      </p:to>
                                    </p:set>
                                    <p:animEffect transition="in" filter="wipe(right)">
                                      <p:cBhvr>
                                        <p:cTn id="140" dur="500"/>
                                        <p:tgtEl>
                                          <p:spTgt spid="84016"/>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nodeType="clickEffect">
                                  <p:stCondLst>
                                    <p:cond delay="0"/>
                                  </p:stCondLst>
                                  <p:childTnLst>
                                    <p:set>
                                      <p:cBhvr>
                                        <p:cTn id="144" dur="1" fill="hold">
                                          <p:stCondLst>
                                            <p:cond delay="0"/>
                                          </p:stCondLst>
                                        </p:cTn>
                                        <p:tgtEl>
                                          <p:spTgt spid="13"/>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nodeType="clickEffect">
                                  <p:stCondLst>
                                    <p:cond delay="0"/>
                                  </p:stCondLst>
                                  <p:childTnLst>
                                    <p:set>
                                      <p:cBhvr>
                                        <p:cTn id="148" dur="1" fill="hold">
                                          <p:stCondLst>
                                            <p:cond delay="0"/>
                                          </p:stCondLst>
                                        </p:cTn>
                                        <p:tgtEl>
                                          <p:spTgt spid="5"/>
                                        </p:tgtEl>
                                        <p:attrNameLst>
                                          <p:attrName>style.visibility</p:attrName>
                                        </p:attrNameLst>
                                      </p:cBhvr>
                                      <p:to>
                                        <p:strVal val="visible"/>
                                      </p:to>
                                    </p:se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22" presetClass="entr" presetSubtype="2" fill="hold" grpId="0" nodeType="clickEffect">
                                  <p:stCondLst>
                                    <p:cond delay="0"/>
                                  </p:stCondLst>
                                  <p:childTnLst>
                                    <p:set>
                                      <p:cBhvr>
                                        <p:cTn id="152" dur="1" fill="hold">
                                          <p:stCondLst>
                                            <p:cond delay="0"/>
                                          </p:stCondLst>
                                        </p:cTn>
                                        <p:tgtEl>
                                          <p:spTgt spid="84017"/>
                                        </p:tgtEl>
                                        <p:attrNameLst>
                                          <p:attrName>style.visibility</p:attrName>
                                        </p:attrNameLst>
                                      </p:cBhvr>
                                      <p:to>
                                        <p:strVal val="visible"/>
                                      </p:to>
                                    </p:set>
                                    <p:animEffect transition="in" filter="wipe(right)">
                                      <p:cBhvr>
                                        <p:cTn id="153" dur="500"/>
                                        <p:tgtEl>
                                          <p:spTgt spid="84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7" grpId="0" animBg="1"/>
      <p:bldP spid="269317" grpId="1" animBg="1"/>
      <p:bldP spid="269318" grpId="0" animBg="1"/>
      <p:bldP spid="269318" grpId="1" animBg="1"/>
      <p:bldP spid="269319" grpId="0" animBg="1"/>
      <p:bldP spid="269319" grpId="1" animBg="1"/>
      <p:bldP spid="269320" grpId="0" animBg="1"/>
      <p:bldP spid="269320" grpId="1" animBg="1"/>
      <p:bldP spid="269321" grpId="0" animBg="1"/>
      <p:bldP spid="269321" grpId="1" animBg="1"/>
      <p:bldP spid="269322" grpId="0" animBg="1"/>
      <p:bldP spid="269322" grpId="1" animBg="1"/>
      <p:bldP spid="269340" grpId="0" animBg="1"/>
      <p:bldP spid="269340" grpId="1" animBg="1"/>
      <p:bldP spid="269341" grpId="0" animBg="1"/>
      <p:bldP spid="269341" grpId="1" animBg="1"/>
      <p:bldP spid="83999" grpId="0" animBg="1"/>
      <p:bldP spid="84000" grpId="0" animBg="1"/>
      <p:bldP spid="84014" grpId="0" animBg="1"/>
      <p:bldP spid="84015" grpId="0" animBg="1"/>
      <p:bldP spid="84016" grpId="0" animBg="1"/>
      <p:bldP spid="8401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B99920A-0773-AF44-88EB-ECBCF2F8ED57}"/>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brightnessContrast contrast="20000"/>
                    </a14:imgEffect>
                  </a14:imgLayer>
                </a14:imgProps>
              </a:ext>
            </a:extLst>
          </a:blip>
          <a:srcRect l="12500" r="12500"/>
          <a:stretch/>
        </p:blipFill>
        <p:spPr>
          <a:xfrm>
            <a:off x="152400" y="152400"/>
            <a:ext cx="8818066" cy="6553200"/>
          </a:xfrm>
          <a:prstGeom prst="rect">
            <a:avLst/>
          </a:prstGeom>
          <a:ln w="228600" cap="sq" cmpd="thickThin">
            <a:solidFill>
              <a:srgbClr val="000000"/>
            </a:solidFill>
            <a:prstDash val="solid"/>
            <a:miter lim="800000"/>
          </a:ln>
          <a:effectLst>
            <a:innerShdw blurRad="76200">
              <a:srgbClr val="000000"/>
            </a:innerShdw>
          </a:effectLst>
        </p:spPr>
      </p:pic>
      <p:sp>
        <p:nvSpPr>
          <p:cNvPr id="2" name="TextBox 1">
            <a:extLst>
              <a:ext uri="{FF2B5EF4-FFF2-40B4-BE49-F238E27FC236}">
                <a16:creationId xmlns:a16="http://schemas.microsoft.com/office/drawing/2014/main" id="{003AC2B9-E89B-4E87-917C-E34CC3B09AA0}"/>
              </a:ext>
            </a:extLst>
          </p:cNvPr>
          <p:cNvSpPr txBox="1"/>
          <p:nvPr/>
        </p:nvSpPr>
        <p:spPr>
          <a:xfrm>
            <a:off x="1553249" y="4012032"/>
            <a:ext cx="595136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متى 21: 45 – 22: 14</a:t>
            </a:r>
            <a:endParaRPr kumimoji="0" lang="en-US" sz="36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AE782D3D-C953-4298-B8DE-1DBD941B2494}"/>
              </a:ext>
            </a:extLst>
          </p:cNvPr>
          <p:cNvSpPr txBox="1"/>
          <p:nvPr/>
        </p:nvSpPr>
        <p:spPr>
          <a:xfrm>
            <a:off x="76200" y="3424518"/>
            <a:ext cx="890545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مثل وليمة العرس</a:t>
            </a:r>
            <a:endParaRPr kumimoji="0" lang="en-US"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8BA73837-F155-6D40-9F28-B27414DDA52A}"/>
              </a:ext>
            </a:extLst>
          </p:cNvPr>
          <p:cNvSpPr>
            <a:spLocks noChangeArrowheads="1"/>
          </p:cNvSpPr>
          <p:nvPr/>
        </p:nvSpPr>
        <p:spPr bwMode="auto">
          <a:xfrm>
            <a:off x="23811" y="5943600"/>
            <a:ext cx="9120188" cy="765175"/>
          </a:xfrm>
          <a:prstGeom prst="rect">
            <a:avLst/>
          </a:prstGeom>
          <a:no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ديفيد مارتن</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b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mmanChurch</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.org • BibleStudyDownloads.org</a:t>
            </a:r>
          </a:p>
        </p:txBody>
      </p:sp>
    </p:spTree>
    <p:custDataLst>
      <p:tags r:id="rId1"/>
    </p:custDataLst>
    <p:extLst>
      <p:ext uri="{BB962C8B-B14F-4D97-AF65-F5344CB8AC3E}">
        <p14:creationId xmlns:p14="http://schemas.microsoft.com/office/powerpoint/2010/main" val="2661236958"/>
      </p:ext>
    </p:extLst>
  </p:cSld>
  <p:clrMapOvr>
    <a:masterClrMapping/>
  </p:clrMapOvr>
  <mc:AlternateContent xmlns:mc="http://schemas.openxmlformats.org/markup-compatibility/2006" xmlns:p14="http://schemas.microsoft.com/office/powerpoint/2010/main">
    <mc:Choice Requires="p14">
      <p:transition spd="slow" p14:dur="2500">
        <p:fade/>
      </p:transition>
    </mc:Choice>
    <mc:Fallback xmlns="">
      <p:transition spd="slow">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81D74EC-6FB2-4FBD-8DA3-47935E2C00BA}"/>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brightnessContrast contrast="20000"/>
                    </a14:imgEffect>
                  </a14:imgLayer>
                </a14:imgProps>
              </a:ext>
            </a:extLst>
          </a:blip>
          <a:srcRect l="12500" r="12500"/>
          <a:stretch/>
        </p:blipFill>
        <p:spPr>
          <a:xfrm>
            <a:off x="152400" y="152400"/>
            <a:ext cx="8818066" cy="6553200"/>
          </a:xfrm>
          <a:prstGeom prst="rect">
            <a:avLst/>
          </a:prstGeom>
          <a:ln w="228600" cap="sq" cmpd="thickThin">
            <a:solidFill>
              <a:srgbClr val="000000"/>
            </a:solidFill>
            <a:prstDash val="solid"/>
            <a:miter lim="800000"/>
          </a:ln>
          <a:effectLst>
            <a:innerShdw blurRad="76200">
              <a:srgbClr val="000000"/>
            </a:innerShdw>
          </a:effectLst>
        </p:spPr>
      </p:pic>
      <p:pic>
        <p:nvPicPr>
          <p:cNvPr id="2" name="Picture 3"/>
          <p:cNvPicPr>
            <a:picLocks noChangeAspect="1" noChangeArrowheads="1"/>
          </p:cNvPicPr>
          <p:nvPr/>
        </p:nvPicPr>
        <p:blipFill rotWithShape="1">
          <a:blip r:embed="rId6">
            <a:extLst>
              <a:ext uri="{BEBA8EAE-BF5A-486C-A8C5-ECC9F3942E4B}">
                <a14:imgProps xmlns:a14="http://schemas.microsoft.com/office/drawing/2010/main">
                  <a14:imgLayer r:embed="rId7">
                    <a14:imgEffect>
                      <a14:sharpenSoften amount="25000"/>
                    </a14:imgEffect>
                    <a14:imgEffect>
                      <a14:brightnessContrast contrast="20000"/>
                    </a14:imgEffect>
                  </a14:imgLayer>
                </a14:imgProps>
              </a:ext>
              <a:ext uri="{28A0092B-C50C-407E-A947-70E740481C1C}">
                <a14:useLocalDpi xmlns:a14="http://schemas.microsoft.com/office/drawing/2010/main" val="0"/>
              </a:ext>
            </a:extLst>
          </a:blip>
          <a:srcRect l="36046" t="19505" r="35291" b="3645"/>
          <a:stretch/>
        </p:blipFill>
        <p:spPr bwMode="auto">
          <a:xfrm>
            <a:off x="391298" y="2819400"/>
            <a:ext cx="1894702" cy="3810000"/>
          </a:xfrm>
          <a:prstGeom prst="rect">
            <a:avLst/>
          </a:prstGeom>
          <a:solidFill>
            <a:srgbClr val="FFFFFF">
              <a:shade val="85000"/>
            </a:srgbClr>
          </a:solidFill>
          <a:ln w="76200" cap="sq">
            <a:solidFill>
              <a:schemeClr val="bg1"/>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custDataLst>
      <p:tags r:id="rId1"/>
    </p:custDataLst>
    <p:extLst>
      <p:ext uri="{BB962C8B-B14F-4D97-AF65-F5344CB8AC3E}">
        <p14:creationId xmlns:p14="http://schemas.microsoft.com/office/powerpoint/2010/main" val="21278196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Scale>
                                      <p:cBhvr>
                                        <p:cTn id="7"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
                                        </p:tgtEl>
                                        <p:attrNameLst>
                                          <p:attrName>ppt_x</p:attrName>
                                          <p:attrName>ppt_y</p:attrName>
                                        </p:attrNameLst>
                                      </p:cBhvr>
                                    </p:animMotion>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B324DBB-E975-41EE-AD58-19B4F732BFA0}"/>
              </a:ext>
            </a:extLst>
          </p:cNvPr>
          <p:cNvPicPr>
            <a:picLocks noChangeAspect="1"/>
          </p:cNvPicPr>
          <p:nvPr/>
        </p:nvPicPr>
        <p:blipFill rotWithShape="1">
          <a:blip r:embed="rId4"/>
          <a:srcRect l="13408" r="12493"/>
          <a:stretch/>
        </p:blipFill>
        <p:spPr>
          <a:xfrm>
            <a:off x="152401" y="152400"/>
            <a:ext cx="8791540" cy="6477000"/>
          </a:xfrm>
          <a:prstGeom prst="rect">
            <a:avLst/>
          </a:prstGeom>
          <a:ln w="228600" cap="sq" cmpd="thickThin">
            <a:solidFill>
              <a:srgbClr val="000000"/>
            </a:solidFill>
            <a:prstDash val="solid"/>
            <a:miter lim="800000"/>
          </a:ln>
          <a:effectLst>
            <a:innerShdw blurRad="76200">
              <a:srgbClr val="000000"/>
            </a:innerShdw>
          </a:effectLst>
        </p:spPr>
      </p:pic>
      <p:sp>
        <p:nvSpPr>
          <p:cNvPr id="4" name="TextBox 3"/>
          <p:cNvSpPr txBox="1"/>
          <p:nvPr/>
        </p:nvSpPr>
        <p:spPr>
          <a:xfrm>
            <a:off x="304797" y="193488"/>
            <a:ext cx="8610602" cy="523220"/>
          </a:xfrm>
          <a:prstGeom prst="rect">
            <a:avLst/>
          </a:prstGeom>
          <a:noFill/>
          <a:ln>
            <a:noFill/>
          </a:ln>
          <a:effectLst/>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all" spc="0" normalizeH="0" baseline="0" noProof="0" dirty="0">
                <a:ln w="19050" cmpd="sng">
                  <a:noFill/>
                  <a:prstDash val="solid"/>
                </a:ln>
                <a:solidFill>
                  <a:srgbClr val="FFFF99"/>
                </a:solidFill>
                <a:effectLst>
                  <a:glow rad="228600">
                    <a:srgbClr val="000000">
                      <a:satMod val="175000"/>
                      <a:alpha val="91966"/>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الإطار: أسبوع يسوع الأخير (الهيكل)</a:t>
            </a:r>
            <a:endParaRPr kumimoji="0" lang="en-US" sz="2800" b="1" i="0" u="none" strike="noStrike" kern="1200" cap="all" spc="0" normalizeH="0" baseline="0" noProof="0" dirty="0">
              <a:ln w="19050" cmpd="sng">
                <a:noFill/>
                <a:prstDash val="solid"/>
              </a:ln>
              <a:solidFill>
                <a:srgbClr val="FFFF99"/>
              </a:solidFill>
              <a:effectLst>
                <a:glow rad="228600">
                  <a:srgbClr val="000000">
                    <a:satMod val="175000"/>
                    <a:alpha val="91966"/>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5" name="TextBox 4"/>
          <p:cNvSpPr txBox="1"/>
          <p:nvPr/>
        </p:nvSpPr>
        <p:spPr>
          <a:xfrm>
            <a:off x="152401" y="4873824"/>
            <a:ext cx="8839199"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دخول يسوع المنتصر خلق الغيرة (متى ١٥:٢١-١٦؛ زكريا ٩:٩).</a:t>
            </a:r>
            <a:endPar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endParaRPr>
          </a:p>
        </p:txBody>
      </p:sp>
      <p:sp>
        <p:nvSpPr>
          <p:cNvPr id="7" name="TextBox 6"/>
          <p:cNvSpPr txBox="1"/>
          <p:nvPr/>
        </p:nvSpPr>
        <p:spPr>
          <a:xfrm>
            <a:off x="152400" y="5453156"/>
            <a:ext cx="8839199"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تحدى القادة الدينيون سلطة يسوع (متى ٢١: ٢٣، ٤٦).</a:t>
            </a:r>
            <a:endPar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endParaRPr>
          </a:p>
        </p:txBody>
      </p:sp>
      <p:sp>
        <p:nvSpPr>
          <p:cNvPr id="9" name="TextBox 8"/>
          <p:cNvSpPr txBox="1"/>
          <p:nvPr/>
        </p:nvSpPr>
        <p:spPr>
          <a:xfrm>
            <a:off x="937253" y="678373"/>
            <a:ext cx="767603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متى 21: 43 – 22: 14</a:t>
            </a:r>
            <a:endPar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endParaRPr>
          </a:p>
        </p:txBody>
      </p:sp>
      <p:sp>
        <p:nvSpPr>
          <p:cNvPr id="10" name="TextBox 9"/>
          <p:cNvSpPr txBox="1"/>
          <p:nvPr/>
        </p:nvSpPr>
        <p:spPr>
          <a:xfrm>
            <a:off x="152400" y="6032488"/>
            <a:ext cx="8839199" cy="523220"/>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  يؤخذ منهم الملكوت ويعطى لآخرين (متى 21: 43).</a:t>
            </a:r>
            <a:endPar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F5A726B8-79CA-479F-BFDD-8FD2DF73EFC4}"/>
              </a:ext>
            </a:extLst>
          </p:cNvPr>
          <p:cNvGrpSpPr/>
          <p:nvPr/>
        </p:nvGrpSpPr>
        <p:grpSpPr>
          <a:xfrm>
            <a:off x="1906514" y="2628900"/>
            <a:ext cx="6032571" cy="2486025"/>
            <a:chOff x="3581399" y="2882919"/>
            <a:chExt cx="4495800" cy="2878295"/>
          </a:xfrm>
        </p:grpSpPr>
        <p:pic>
          <p:nvPicPr>
            <p:cNvPr id="6" name="Picture 5">
              <a:extLst>
                <a:ext uri="{FF2B5EF4-FFF2-40B4-BE49-F238E27FC236}">
                  <a16:creationId xmlns:a16="http://schemas.microsoft.com/office/drawing/2014/main" id="{76CE0A48-A97F-451E-85B8-FDE7BA472841}"/>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t="17559"/>
            <a:stretch/>
          </p:blipFill>
          <p:spPr>
            <a:xfrm>
              <a:off x="3581399" y="2882919"/>
              <a:ext cx="4495800" cy="2878295"/>
            </a:xfrm>
            <a:prstGeom prst="rect">
              <a:avLst/>
            </a:prstGeom>
            <a:ln>
              <a:noFill/>
            </a:ln>
            <a:effectLst>
              <a:outerShdw blurRad="292100" dist="139700" dir="2700000" algn="tl" rotWithShape="0">
                <a:srgbClr val="333333">
                  <a:alpha val="65000"/>
                </a:srgbClr>
              </a:outerShdw>
            </a:effectLst>
          </p:spPr>
        </p:pic>
        <p:sp>
          <p:nvSpPr>
            <p:cNvPr id="12" name="TextBox 11"/>
            <p:cNvSpPr txBox="1"/>
            <p:nvPr/>
          </p:nvSpPr>
          <p:spPr>
            <a:xfrm>
              <a:off x="4215592" y="3302566"/>
              <a:ext cx="3066573" cy="181588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المسألة: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الحاجة إلى شخص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يقبل الدعوة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إلى الملكوت</a:t>
              </a:r>
              <a:endParaRPr kumimoji="0" lang="en-US"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endParaRPr>
            </a:p>
          </p:txBody>
        </p:sp>
      </p:grpSp>
    </p:spTree>
    <p:custDataLst>
      <p:tags r:id="rId1"/>
    </p:custDataLst>
    <p:extLst>
      <p:ext uri="{BB962C8B-B14F-4D97-AF65-F5344CB8AC3E}">
        <p14:creationId xmlns:p14="http://schemas.microsoft.com/office/powerpoint/2010/main" val="1934325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20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20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20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0"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50" name="Rectangle 7"/>
          <p:cNvSpPr>
            <a:spLocks noChangeArrowheads="1"/>
          </p:cNvSpPr>
          <p:nvPr/>
        </p:nvSpPr>
        <p:spPr bwMode="auto">
          <a:xfrm>
            <a:off x="152400" y="349506"/>
            <a:ext cx="8839199" cy="4943537"/>
          </a:xfrm>
          <a:prstGeom prst="rect">
            <a:avLst/>
          </a:prstGeom>
          <a:solidFill>
            <a:schemeClr val="bg1"/>
          </a:solidFill>
          <a:ln w="76200">
            <a:solidFill>
              <a:schemeClr val="bg1">
                <a:lumMod val="65000"/>
              </a:schemeClr>
            </a:solidFill>
            <a:miter lim="800000"/>
            <a:headEnd/>
            <a:tailEnd/>
          </a:ln>
          <a:effectLst/>
          <a:scene3d>
            <a:camera prst="orthographicFront"/>
            <a:lightRig rig="threePt" dir="t"/>
          </a:scene3d>
          <a:sp3d>
            <a:bevelT w="114300" prst="hardEdge"/>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 name="Picture 3">
            <a:extLst>
              <a:ext uri="{FF2B5EF4-FFF2-40B4-BE49-F238E27FC236}">
                <a16:creationId xmlns:a16="http://schemas.microsoft.com/office/drawing/2014/main" id="{4A5F7CA3-4838-4F05-8913-6D685BE8AE26}"/>
              </a:ext>
            </a:extLst>
          </p:cNvPr>
          <p:cNvPicPr>
            <a:picLocks noChangeAspect="1"/>
          </p:cNvPicPr>
          <p:nvPr/>
        </p:nvPicPr>
        <p:blipFill rotWithShape="1">
          <a:blip r:embed="rId4">
            <a:extLst>
              <a:ext uri="{28A0092B-C50C-407E-A947-70E740481C1C}">
                <a14:useLocalDpi xmlns:a14="http://schemas.microsoft.com/office/drawing/2010/main" val="0"/>
              </a:ext>
            </a:extLst>
          </a:blip>
          <a:srcRect l="9074" t="24330" r="7969"/>
          <a:stretch/>
        </p:blipFill>
        <p:spPr>
          <a:xfrm>
            <a:off x="152400" y="457200"/>
            <a:ext cx="8800745" cy="4648201"/>
          </a:xfrm>
          <a:prstGeom prst="rect">
            <a:avLst/>
          </a:prstGeom>
          <a:ln>
            <a:noFill/>
          </a:ln>
          <a:effectLst>
            <a:softEdge rad="635000"/>
          </a:effectLst>
        </p:spPr>
      </p:pic>
      <p:grpSp>
        <p:nvGrpSpPr>
          <p:cNvPr id="23" name="Group 22">
            <a:extLst>
              <a:ext uri="{FF2B5EF4-FFF2-40B4-BE49-F238E27FC236}">
                <a16:creationId xmlns:a16="http://schemas.microsoft.com/office/drawing/2014/main" id="{31BF2B39-B24E-474D-9D70-4296A792C46D}"/>
              </a:ext>
            </a:extLst>
          </p:cNvPr>
          <p:cNvGrpSpPr/>
          <p:nvPr/>
        </p:nvGrpSpPr>
        <p:grpSpPr>
          <a:xfrm>
            <a:off x="656683" y="5537537"/>
            <a:ext cx="8182517" cy="810183"/>
            <a:chOff x="656683" y="5451157"/>
            <a:chExt cx="8182517" cy="810183"/>
          </a:xfrm>
        </p:grpSpPr>
        <p:sp>
          <p:nvSpPr>
            <p:cNvPr id="2070" name="Text Box 22"/>
            <p:cNvSpPr txBox="1">
              <a:spLocks noChangeArrowheads="1"/>
            </p:cNvSpPr>
            <p:nvPr/>
          </p:nvSpPr>
          <p:spPr bwMode="auto">
            <a:xfrm>
              <a:off x="656683" y="5738120"/>
              <a:ext cx="23622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الملك</a:t>
              </a:r>
              <a:endPar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2071" name="Text Box 23"/>
            <p:cNvSpPr txBox="1">
              <a:spLocks noChangeArrowheads="1"/>
            </p:cNvSpPr>
            <p:nvPr/>
          </p:nvSpPr>
          <p:spPr bwMode="auto">
            <a:xfrm>
              <a:off x="6019800" y="5682503"/>
              <a:ext cx="2819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ابن الملك</a:t>
              </a:r>
              <a:endPar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2072" name="Text Box 24"/>
            <p:cNvSpPr txBox="1">
              <a:spLocks noChangeArrowheads="1"/>
            </p:cNvSpPr>
            <p:nvPr/>
          </p:nvSpPr>
          <p:spPr bwMode="auto">
            <a:xfrm>
              <a:off x="3520352" y="5451157"/>
              <a:ext cx="23622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العبيد</a:t>
              </a:r>
              <a:endPar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grpSp>
      <p:sp>
        <p:nvSpPr>
          <p:cNvPr id="14" name="Text Box 22"/>
          <p:cNvSpPr txBox="1">
            <a:spLocks noChangeArrowheads="1"/>
          </p:cNvSpPr>
          <p:nvPr/>
        </p:nvSpPr>
        <p:spPr bwMode="auto">
          <a:xfrm>
            <a:off x="2685872" y="446247"/>
            <a:ext cx="37338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002060"/>
                  </a:solidFill>
                  <a:prstDash val="solid"/>
                </a:ln>
                <a:solidFill>
                  <a:srgbClr val="000000"/>
                </a:solidFill>
                <a:effectLst>
                  <a:glow rad="228600">
                    <a:srgbClr val="FFFFFF">
                      <a:alpha val="84000"/>
                    </a:srgbClr>
                  </a:glow>
                </a:effectLst>
                <a:uLnTx/>
                <a:uFillTx/>
                <a:latin typeface="Arial" panose="020B0604020202020204" pitchFamily="34" charset="0"/>
                <a:ea typeface="+mn-ea"/>
                <a:cs typeface="Arial" panose="020B0604020202020204" pitchFamily="34" charset="0"/>
              </a:rPr>
              <a:t>وليمة العرس</a:t>
            </a:r>
            <a:endParaRPr kumimoji="0" lang="en-US" altLang="en-US" sz="2800" b="1" i="0" u="none" strike="noStrike" kern="1200" cap="none" spc="50" normalizeH="0" baseline="0" noProof="0" dirty="0">
              <a:ln w="12700" cmpd="sng">
                <a:solidFill>
                  <a:srgbClr val="002060"/>
                </a:solidFill>
                <a:prstDash val="solid"/>
              </a:ln>
              <a:solidFill>
                <a:srgbClr val="000000"/>
              </a:solidFill>
              <a:effectLst>
                <a:glow rad="228600">
                  <a:srgbClr val="FFFFFF">
                    <a:alpha val="84000"/>
                  </a:srgbClr>
                </a:glow>
              </a:effectLst>
              <a:uLnTx/>
              <a:uFillTx/>
              <a:latin typeface="Arial" panose="020B0604020202020204" pitchFamily="34" charset="0"/>
              <a:ea typeface="+mn-ea"/>
              <a:cs typeface="Arial" panose="020B0604020202020204" pitchFamily="34" charset="0"/>
            </a:endParaRPr>
          </a:p>
        </p:txBody>
      </p:sp>
      <p:sp>
        <p:nvSpPr>
          <p:cNvPr id="15" name="Text Box 22"/>
          <p:cNvSpPr txBox="1">
            <a:spLocks noChangeArrowheads="1"/>
          </p:cNvSpPr>
          <p:nvPr/>
        </p:nvSpPr>
        <p:spPr bwMode="auto">
          <a:xfrm>
            <a:off x="1661028" y="903447"/>
            <a:ext cx="608084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noFill/>
                  <a:prstDash val="solid"/>
                </a:ln>
                <a:solidFill>
                  <a:srgbClr val="800000"/>
                </a:solidFill>
                <a:effectLst>
                  <a:glow rad="228600">
                    <a:srgbClr val="FFFFFF">
                      <a:alpha val="84000"/>
                    </a:srgbClr>
                  </a:glow>
                </a:effectLst>
                <a:uLnTx/>
                <a:uFillTx/>
                <a:latin typeface="Arial" panose="020B0604020202020204" pitchFamily="34" charset="0"/>
                <a:ea typeface="+mn-ea"/>
                <a:cs typeface="Arial" panose="020B0604020202020204" pitchFamily="34" charset="0"/>
              </a:rPr>
              <a:t>احتفال وليمة الملكوت</a:t>
            </a:r>
            <a:endParaRPr kumimoji="0" lang="en-US" altLang="en-US" sz="2800" b="1" i="0" u="none" strike="noStrike" kern="1200" cap="none" spc="50" normalizeH="0" baseline="0" noProof="0" dirty="0">
              <a:ln w="12700" cmpd="sng">
                <a:noFill/>
                <a:prstDash val="solid"/>
              </a:ln>
              <a:solidFill>
                <a:srgbClr val="800000"/>
              </a:solidFill>
              <a:effectLst>
                <a:glow rad="228600">
                  <a:srgbClr val="FFFFFF">
                    <a:alpha val="84000"/>
                  </a:srgbClr>
                </a:glow>
              </a:effectLst>
              <a:uLnTx/>
              <a:uFillTx/>
              <a:latin typeface="Arial" panose="020B0604020202020204" pitchFamily="34" charset="0"/>
              <a:ea typeface="+mn-ea"/>
              <a:cs typeface="Arial" panose="020B0604020202020204" pitchFamily="34" charset="0"/>
            </a:endParaRPr>
          </a:p>
        </p:txBody>
      </p:sp>
      <p:sp>
        <p:nvSpPr>
          <p:cNvPr id="16" name="Text Box 22"/>
          <p:cNvSpPr txBox="1">
            <a:spLocks noChangeArrowheads="1"/>
          </p:cNvSpPr>
          <p:nvPr/>
        </p:nvSpPr>
        <p:spPr bwMode="auto">
          <a:xfrm>
            <a:off x="990600" y="6281700"/>
            <a:ext cx="17335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الله</a:t>
            </a:r>
            <a:endPar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17" name="Text Box 22"/>
          <p:cNvSpPr txBox="1">
            <a:spLocks noChangeArrowheads="1"/>
          </p:cNvSpPr>
          <p:nvPr/>
        </p:nvSpPr>
        <p:spPr bwMode="auto">
          <a:xfrm>
            <a:off x="6172200" y="6236877"/>
            <a:ext cx="247685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يسوع المسيح</a:t>
            </a:r>
            <a:endPar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18" name="Text Box 22"/>
          <p:cNvSpPr txBox="1">
            <a:spLocks noChangeArrowheads="1"/>
          </p:cNvSpPr>
          <p:nvPr/>
        </p:nvSpPr>
        <p:spPr bwMode="auto">
          <a:xfrm>
            <a:off x="3596552" y="5918537"/>
            <a:ext cx="23431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الأنبياء</a:t>
            </a:r>
            <a:endPar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19" name="Text Box 22"/>
          <p:cNvSpPr txBox="1">
            <a:spLocks noChangeArrowheads="1"/>
          </p:cNvSpPr>
          <p:nvPr/>
        </p:nvSpPr>
        <p:spPr bwMode="auto">
          <a:xfrm>
            <a:off x="3596552" y="6334780"/>
            <a:ext cx="23431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التلاميذ</a:t>
            </a:r>
            <a:endPar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endParaRPr>
          </a:p>
        </p:txBody>
      </p:sp>
      <p:grpSp>
        <p:nvGrpSpPr>
          <p:cNvPr id="21" name="Group 20">
            <a:extLst>
              <a:ext uri="{FF2B5EF4-FFF2-40B4-BE49-F238E27FC236}">
                <a16:creationId xmlns:a16="http://schemas.microsoft.com/office/drawing/2014/main" id="{36D200A0-BB0C-4993-B1A9-AE06FC91ECB0}"/>
              </a:ext>
            </a:extLst>
          </p:cNvPr>
          <p:cNvGrpSpPr/>
          <p:nvPr/>
        </p:nvGrpSpPr>
        <p:grpSpPr>
          <a:xfrm>
            <a:off x="656683" y="3861137"/>
            <a:ext cx="7877717" cy="1730189"/>
            <a:chOff x="656683" y="3720968"/>
            <a:chExt cx="7877717" cy="1730189"/>
          </a:xfrm>
        </p:grpSpPr>
        <p:pic>
          <p:nvPicPr>
            <p:cNvPr id="6" name="Picture 5">
              <a:extLst>
                <a:ext uri="{FF2B5EF4-FFF2-40B4-BE49-F238E27FC236}">
                  <a16:creationId xmlns:a16="http://schemas.microsoft.com/office/drawing/2014/main" id="{39E23258-E44C-449B-B4A0-C4BC65A14828}"/>
                </a:ext>
              </a:extLst>
            </p:cNvPr>
            <p:cNvPicPr>
              <a:picLocks noChangeAspect="1"/>
            </p:cNvPicPr>
            <p:nvPr/>
          </p:nvPicPr>
          <p:blipFill rotWithShape="1">
            <a:blip r:embed="rId5">
              <a:extLst>
                <a:ext uri="{BEBA8EAE-BF5A-486C-A8C5-ECC9F3942E4B}">
                  <a14:imgProps xmlns:a14="http://schemas.microsoft.com/office/drawing/2010/main">
                    <a14:imgLayer r:embed="rId6">
                      <a14:imgEffect>
                        <a14:brightnessContrast contrast="20000"/>
                      </a14:imgEffect>
                    </a14:imgLayer>
                  </a14:imgProps>
                </a:ext>
              </a:extLst>
            </a:blip>
            <a:srcRect l="16247" r="12329"/>
            <a:stretch/>
          </p:blipFill>
          <p:spPr>
            <a:xfrm>
              <a:off x="3521470" y="3720968"/>
              <a:ext cx="2197960" cy="1730189"/>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pic>
          <p:nvPicPr>
            <p:cNvPr id="9" name="Picture 8">
              <a:extLst>
                <a:ext uri="{FF2B5EF4-FFF2-40B4-BE49-F238E27FC236}">
                  <a16:creationId xmlns:a16="http://schemas.microsoft.com/office/drawing/2014/main" id="{AF79485E-3D7F-4192-AE6B-BD63B06242A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157506" y="3720968"/>
              <a:ext cx="2376894" cy="1730188"/>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pic>
          <p:nvPicPr>
            <p:cNvPr id="12" name="Picture 11">
              <a:extLst>
                <a:ext uri="{FF2B5EF4-FFF2-40B4-BE49-F238E27FC236}">
                  <a16:creationId xmlns:a16="http://schemas.microsoft.com/office/drawing/2014/main" id="{C217616C-EF73-4C20-A7E8-1C7DCD92CEA1}"/>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56683" y="3720968"/>
              <a:ext cx="2345602" cy="1730185"/>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grpSp>
    </p:spTree>
    <p:custDataLst>
      <p:tags r:id="rId1"/>
    </p:custDataLst>
    <p:extLst>
      <p:ext uri="{BB962C8B-B14F-4D97-AF65-F5344CB8AC3E}">
        <p14:creationId xmlns:p14="http://schemas.microsoft.com/office/powerpoint/2010/main" val="15687809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strVal val="#ppt_w*0.70"/>
                                          </p:val>
                                        </p:tav>
                                        <p:tav tm="100000">
                                          <p:val>
                                            <p:strVal val="#ppt_w"/>
                                          </p:val>
                                        </p:tav>
                                      </p:tavLst>
                                    </p:anim>
                                    <p:anim calcmode="lin" valueType="num">
                                      <p:cBhvr>
                                        <p:cTn id="15" dur="1000" fill="hold"/>
                                        <p:tgtEl>
                                          <p:spTgt spid="15"/>
                                        </p:tgtEl>
                                        <p:attrNameLst>
                                          <p:attrName>ppt_h</p:attrName>
                                        </p:attrNameLst>
                                      </p:cBhvr>
                                      <p:tavLst>
                                        <p:tav tm="0">
                                          <p:val>
                                            <p:strVal val="#ppt_h"/>
                                          </p:val>
                                        </p:tav>
                                        <p:tav tm="100000">
                                          <p:val>
                                            <p:strVal val="#ppt_h"/>
                                          </p:val>
                                        </p:tav>
                                      </p:tavLst>
                                    </p:anim>
                                    <p:animEffect transition="in" filter="fade">
                                      <p:cBhvr>
                                        <p:cTn id="16" dur="10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3000" fill="hold"/>
                                        <p:tgtEl>
                                          <p:spTgt spid="21"/>
                                        </p:tgtEl>
                                        <p:attrNameLst>
                                          <p:attrName>ppt_x</p:attrName>
                                        </p:attrNameLst>
                                      </p:cBhvr>
                                      <p:tavLst>
                                        <p:tav tm="0">
                                          <p:val>
                                            <p:strVal val="0-#ppt_w/2"/>
                                          </p:val>
                                        </p:tav>
                                        <p:tav tm="100000">
                                          <p:val>
                                            <p:strVal val="#ppt_x"/>
                                          </p:val>
                                        </p:tav>
                                      </p:tavLst>
                                    </p:anim>
                                    <p:anim calcmode="lin" valueType="num">
                                      <p:cBhvr additive="base">
                                        <p:cTn id="22" dur="3000" fill="hold"/>
                                        <p:tgtEl>
                                          <p:spTgt spid="21"/>
                                        </p:tgtEl>
                                        <p:attrNameLst>
                                          <p:attrName>ppt_y</p:attrName>
                                        </p:attrNameLst>
                                      </p:cBhvr>
                                      <p:tavLst>
                                        <p:tav tm="0">
                                          <p:val>
                                            <p:strVal val="#ppt_y"/>
                                          </p:val>
                                        </p:tav>
                                        <p:tav tm="100000">
                                          <p:val>
                                            <p:strVal val="#ppt_y"/>
                                          </p:val>
                                        </p:tav>
                                      </p:tavLst>
                                    </p:anim>
                                  </p:childTnLst>
                                </p:cTn>
                              </p:par>
                            </p:childTnLst>
                          </p:cTn>
                        </p:par>
                        <p:par>
                          <p:cTn id="23" fill="hold">
                            <p:stCondLst>
                              <p:cond delay="3000"/>
                            </p:stCondLst>
                            <p:childTnLst>
                              <p:par>
                                <p:cTn id="24" presetID="47" presetClass="entr" presetSubtype="0" fill="hold"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p:cTn id="33" dur="500" fill="hold"/>
                                        <p:tgtEl>
                                          <p:spTgt spid="16"/>
                                        </p:tgtEl>
                                        <p:attrNameLst>
                                          <p:attrName>ppt_w</p:attrName>
                                        </p:attrNameLst>
                                      </p:cBhvr>
                                      <p:tavLst>
                                        <p:tav tm="0">
                                          <p:val>
                                            <p:fltVal val="0"/>
                                          </p:val>
                                        </p:tav>
                                        <p:tav tm="100000">
                                          <p:val>
                                            <p:strVal val="#ppt_w"/>
                                          </p:val>
                                        </p:tav>
                                      </p:tavLst>
                                    </p:anim>
                                    <p:anim calcmode="lin" valueType="num">
                                      <p:cBhvr>
                                        <p:cTn id="34" dur="500" fill="hold"/>
                                        <p:tgtEl>
                                          <p:spTgt spid="16"/>
                                        </p:tgtEl>
                                        <p:attrNameLst>
                                          <p:attrName>ppt_h</p:attrName>
                                        </p:attrNameLst>
                                      </p:cBhvr>
                                      <p:tavLst>
                                        <p:tav tm="0">
                                          <p:val>
                                            <p:fltVal val="0"/>
                                          </p:val>
                                        </p:tav>
                                        <p:tav tm="100000">
                                          <p:val>
                                            <p:strVal val="#ppt_h"/>
                                          </p:val>
                                        </p:tav>
                                      </p:tavLst>
                                    </p:anim>
                                    <p:animEffect transition="in" filter="fade">
                                      <p:cBhvr>
                                        <p:cTn id="35" dur="500"/>
                                        <p:tgtEl>
                                          <p:spTgt spid="16"/>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p:cTn id="40" dur="500" fill="hold"/>
                                        <p:tgtEl>
                                          <p:spTgt spid="17"/>
                                        </p:tgtEl>
                                        <p:attrNameLst>
                                          <p:attrName>ppt_w</p:attrName>
                                        </p:attrNameLst>
                                      </p:cBhvr>
                                      <p:tavLst>
                                        <p:tav tm="0">
                                          <p:val>
                                            <p:fltVal val="0"/>
                                          </p:val>
                                        </p:tav>
                                        <p:tav tm="100000">
                                          <p:val>
                                            <p:strVal val="#ppt_w"/>
                                          </p:val>
                                        </p:tav>
                                      </p:tavLst>
                                    </p:anim>
                                    <p:anim calcmode="lin" valueType="num">
                                      <p:cBhvr>
                                        <p:cTn id="41" dur="500" fill="hold"/>
                                        <p:tgtEl>
                                          <p:spTgt spid="17"/>
                                        </p:tgtEl>
                                        <p:attrNameLst>
                                          <p:attrName>ppt_h</p:attrName>
                                        </p:attrNameLst>
                                      </p:cBhvr>
                                      <p:tavLst>
                                        <p:tav tm="0">
                                          <p:val>
                                            <p:fltVal val="0"/>
                                          </p:val>
                                        </p:tav>
                                        <p:tav tm="100000">
                                          <p:val>
                                            <p:strVal val="#ppt_h"/>
                                          </p:val>
                                        </p:tav>
                                      </p:tavLst>
                                    </p:anim>
                                    <p:animEffect transition="in" filter="fade">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18" grpId="0"/>
      <p:bldP spid="19"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gradFill flip="none" rotWithShape="1">
          <a:gsLst>
            <a:gs pos="9000">
              <a:srgbClr val="7A0000"/>
            </a:gs>
            <a:gs pos="49154">
              <a:schemeClr val="bg1"/>
            </a:gs>
            <a:gs pos="90000">
              <a:srgbClr val="7A0000"/>
            </a:gs>
            <a:gs pos="71000">
              <a:srgbClr val="9D001B"/>
            </a:gs>
            <a:gs pos="32000">
              <a:srgbClr val="A50021"/>
            </a:gs>
          </a:gsLst>
          <a:lin ang="18900000" scaled="1"/>
          <a:tileRect/>
        </a:gradFill>
        <a:effectLst/>
      </p:bgPr>
    </p:bg>
    <p:spTree>
      <p:nvGrpSpPr>
        <p:cNvPr id="1" name=""/>
        <p:cNvGrpSpPr/>
        <p:nvPr/>
      </p:nvGrpSpPr>
      <p:grpSpPr>
        <a:xfrm>
          <a:off x="0" y="0"/>
          <a:ext cx="0" cy="0"/>
          <a:chOff x="0" y="0"/>
          <a:chExt cx="0" cy="0"/>
        </a:xfrm>
      </p:grpSpPr>
      <p:sp>
        <p:nvSpPr>
          <p:cNvPr id="10" name="Rectangle 9"/>
          <p:cNvSpPr/>
          <p:nvPr/>
        </p:nvSpPr>
        <p:spPr>
          <a:xfrm>
            <a:off x="228599" y="304800"/>
            <a:ext cx="8686799" cy="6248400"/>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29" name="Picture 28">
            <a:extLst>
              <a:ext uri="{FF2B5EF4-FFF2-40B4-BE49-F238E27FC236}">
                <a16:creationId xmlns:a16="http://schemas.microsoft.com/office/drawing/2014/main" id="{889B2492-993C-4AE1-8D7C-DB365AA4C50C}"/>
              </a:ext>
            </a:extLst>
          </p:cNvPr>
          <p:cNvPicPr>
            <a:picLocks noChangeAspect="1"/>
          </p:cNvPicPr>
          <p:nvPr/>
        </p:nvPicPr>
        <p:blipFill rotWithShape="1">
          <a:blip r:embed="rId4"/>
          <a:srcRect l="15833" r="47500"/>
          <a:stretch/>
        </p:blipFill>
        <p:spPr>
          <a:xfrm flipH="1">
            <a:off x="6833652" y="1389128"/>
            <a:ext cx="1573014" cy="2411968"/>
          </a:xfrm>
          <a:prstGeom prst="rect">
            <a:avLst/>
          </a:prstGeom>
        </p:spPr>
      </p:pic>
      <p:pic>
        <p:nvPicPr>
          <p:cNvPr id="8" name="Picture 7">
            <a:extLst>
              <a:ext uri="{FF2B5EF4-FFF2-40B4-BE49-F238E27FC236}">
                <a16:creationId xmlns:a16="http://schemas.microsoft.com/office/drawing/2014/main" id="{381C8601-4708-42C0-B96B-B1E5940E98B3}"/>
              </a:ext>
            </a:extLst>
          </p:cNvPr>
          <p:cNvPicPr>
            <a:picLocks noChangeAspect="1"/>
          </p:cNvPicPr>
          <p:nvPr/>
        </p:nvPicPr>
        <p:blipFill rotWithShape="1">
          <a:blip r:embed="rId5"/>
          <a:srcRect l="17500" r="50833"/>
          <a:stretch/>
        </p:blipFill>
        <p:spPr>
          <a:xfrm>
            <a:off x="3505200" y="1518769"/>
            <a:ext cx="2191801" cy="3891431"/>
          </a:xfrm>
          <a:prstGeom prst="rect">
            <a:avLst/>
          </a:prstGeom>
        </p:spPr>
      </p:pic>
      <p:pic>
        <p:nvPicPr>
          <p:cNvPr id="11" name="Picture 10">
            <a:extLst>
              <a:ext uri="{FF2B5EF4-FFF2-40B4-BE49-F238E27FC236}">
                <a16:creationId xmlns:a16="http://schemas.microsoft.com/office/drawing/2014/main" id="{DF30BF67-02A0-4C4E-964C-59FEC809805C}"/>
              </a:ext>
            </a:extLst>
          </p:cNvPr>
          <p:cNvPicPr>
            <a:picLocks noChangeAspect="1"/>
          </p:cNvPicPr>
          <p:nvPr/>
        </p:nvPicPr>
        <p:blipFill rotWithShape="1">
          <a:blip r:embed="rId6"/>
          <a:srcRect l="44998" r="15833" b="5932"/>
          <a:stretch/>
        </p:blipFill>
        <p:spPr>
          <a:xfrm>
            <a:off x="6096000" y="3810000"/>
            <a:ext cx="1559885" cy="2106226"/>
          </a:xfrm>
          <a:prstGeom prst="rect">
            <a:avLst/>
          </a:prstGeom>
        </p:spPr>
      </p:pic>
      <p:pic>
        <p:nvPicPr>
          <p:cNvPr id="17" name="Picture 16">
            <a:extLst>
              <a:ext uri="{FF2B5EF4-FFF2-40B4-BE49-F238E27FC236}">
                <a16:creationId xmlns:a16="http://schemas.microsoft.com/office/drawing/2014/main" id="{F7900EBB-9536-45BD-BC0F-6B398D29C71B}"/>
              </a:ext>
            </a:extLst>
          </p:cNvPr>
          <p:cNvPicPr>
            <a:picLocks noChangeAspect="1"/>
          </p:cNvPicPr>
          <p:nvPr/>
        </p:nvPicPr>
        <p:blipFill rotWithShape="1">
          <a:blip r:embed="rId7"/>
          <a:srcRect l="33475" r="13333"/>
          <a:stretch/>
        </p:blipFill>
        <p:spPr>
          <a:xfrm flipH="1">
            <a:off x="1607148" y="4213929"/>
            <a:ext cx="1669452" cy="1764578"/>
          </a:xfrm>
          <a:prstGeom prst="rect">
            <a:avLst/>
          </a:prstGeom>
        </p:spPr>
      </p:pic>
      <p:pic>
        <p:nvPicPr>
          <p:cNvPr id="13" name="Picture 12">
            <a:extLst>
              <a:ext uri="{FF2B5EF4-FFF2-40B4-BE49-F238E27FC236}">
                <a16:creationId xmlns:a16="http://schemas.microsoft.com/office/drawing/2014/main" id="{C694F547-DD57-4BD1-AD8B-0125FAF95CCE}"/>
              </a:ext>
            </a:extLst>
          </p:cNvPr>
          <p:cNvPicPr>
            <a:picLocks noChangeAspect="1"/>
          </p:cNvPicPr>
          <p:nvPr/>
        </p:nvPicPr>
        <p:blipFill rotWithShape="1">
          <a:blip r:embed="rId8"/>
          <a:srcRect l="15833" r="42501"/>
          <a:stretch/>
        </p:blipFill>
        <p:spPr>
          <a:xfrm>
            <a:off x="990600" y="1966440"/>
            <a:ext cx="1309795" cy="1767360"/>
          </a:xfrm>
          <a:prstGeom prst="rect">
            <a:avLst/>
          </a:prstGeom>
        </p:spPr>
      </p:pic>
      <p:grpSp>
        <p:nvGrpSpPr>
          <p:cNvPr id="3" name="Group 2"/>
          <p:cNvGrpSpPr/>
          <p:nvPr/>
        </p:nvGrpSpPr>
        <p:grpSpPr>
          <a:xfrm>
            <a:off x="457200" y="989021"/>
            <a:ext cx="3138956" cy="5868979"/>
            <a:chOff x="635127" y="947961"/>
            <a:chExt cx="2692146" cy="4835989"/>
          </a:xfrm>
        </p:grpSpPr>
        <p:pic>
          <p:nvPicPr>
            <p:cNvPr id="6" name="Picture 5"/>
            <p:cNvPicPr>
              <a:picLocks noChangeAspect="1"/>
            </p:cNvPicPr>
            <p:nvPr/>
          </p:nvPicPr>
          <p:blipFill>
            <a:blip r:embed="rId9">
              <a:extLst>
                <a:ext uri="{BEBA8EAE-BF5A-486C-A8C5-ECC9F3942E4B}">
                  <a14:imgProps xmlns:a14="http://schemas.microsoft.com/office/drawing/2010/main">
                    <a14:imgLayer r:embed="rId10">
                      <a14:imgEffect>
                        <a14:backgroundRemoval t="0" b="96500" l="0" r="98502"/>
                      </a14:imgEffect>
                    </a14:imgLayer>
                  </a14:imgProps>
                </a:ext>
                <a:ext uri="{28A0092B-C50C-407E-A947-70E740481C1C}">
                  <a14:useLocalDpi xmlns:a14="http://schemas.microsoft.com/office/drawing/2010/main" val="0"/>
                </a:ext>
              </a:extLst>
            </a:blip>
            <a:stretch>
              <a:fillRect/>
            </a:stretch>
          </p:blipFill>
          <p:spPr>
            <a:xfrm>
              <a:off x="635127" y="947961"/>
              <a:ext cx="2692146" cy="4835989"/>
            </a:xfrm>
            <a:prstGeom prst="rect">
              <a:avLst/>
            </a:prstGeom>
            <a:ln>
              <a:noFill/>
            </a:ln>
            <a:effectLst>
              <a:outerShdw blurRad="292100" dist="139700" dir="2700000" algn="tl" rotWithShape="0">
                <a:srgbClr val="333333">
                  <a:alpha val="65000"/>
                </a:srgbClr>
              </a:outerShdw>
            </a:effectLst>
          </p:spPr>
        </p:pic>
        <p:sp>
          <p:nvSpPr>
            <p:cNvPr id="3085" name="Text Box 9"/>
            <p:cNvSpPr txBox="1">
              <a:spLocks noChangeArrowheads="1"/>
            </p:cNvSpPr>
            <p:nvPr/>
          </p:nvSpPr>
          <p:spPr bwMode="auto">
            <a:xfrm>
              <a:off x="831187" y="1639932"/>
              <a:ext cx="2286000" cy="380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الدعوة الثانية</a:t>
              </a:r>
              <a:endPar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grpSp>
      <p:sp>
        <p:nvSpPr>
          <p:cNvPr id="14" name="TextBox 13"/>
          <p:cNvSpPr txBox="1"/>
          <p:nvPr/>
        </p:nvSpPr>
        <p:spPr>
          <a:xfrm>
            <a:off x="228601" y="381000"/>
            <a:ext cx="86106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0" i="0" u="none" strike="noStrike" kern="1200" cap="all" spc="0" normalizeH="0" baseline="0" noProof="0" dirty="0">
                <a:ln w="9000" cmpd="sng">
                  <a:solidFill>
                    <a:srgbClr val="000000">
                      <a:shade val="50000"/>
                      <a:satMod val="120000"/>
                    </a:srgbClr>
                  </a:solidFill>
                  <a:prstDash val="solid"/>
                </a:ln>
                <a:solidFill>
                  <a:srgbClr val="8A0045"/>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إعلانات الزفاف الملكي الأولية</a:t>
            </a:r>
            <a:endParaRPr kumimoji="0" lang="en-US" sz="2800" b="0" i="0" u="none" strike="noStrike" kern="1200" cap="all" spc="0" normalizeH="0" baseline="0" noProof="0" dirty="0">
              <a:ln w="9000" cmpd="sng">
                <a:solidFill>
                  <a:srgbClr val="000000">
                    <a:shade val="50000"/>
                    <a:satMod val="120000"/>
                  </a:srgbClr>
                </a:solidFill>
                <a:prstDash val="solid"/>
              </a:ln>
              <a:solidFill>
                <a:srgbClr val="8A0045"/>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sp>
        <p:nvSpPr>
          <p:cNvPr id="15" name="TextBox 14"/>
          <p:cNvSpPr txBox="1"/>
          <p:nvPr/>
        </p:nvSpPr>
        <p:spPr>
          <a:xfrm>
            <a:off x="1501891" y="833859"/>
            <a:ext cx="6096000"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عبر العهد القديم</a:t>
            </a:r>
            <a:b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أشعياء 25: 6</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extBox 17"/>
          <p:cNvSpPr txBox="1"/>
          <p:nvPr/>
        </p:nvSpPr>
        <p:spPr>
          <a:xfrm>
            <a:off x="943500" y="6029980"/>
            <a:ext cx="73152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A40000"/>
                </a:solidFill>
                <a:effectLst/>
                <a:uLnTx/>
                <a:uFillTx/>
                <a:latin typeface="Arial" panose="020B0604020202020204" pitchFamily="34" charset="0"/>
                <a:ea typeface="+mn-ea"/>
                <a:cs typeface="Arial" panose="020B0604020202020204" pitchFamily="34" charset="0"/>
              </a:rPr>
              <a:t>تعرض العبيد لسوء المعاملة والقتل</a:t>
            </a:r>
            <a:endParaRPr kumimoji="0" lang="en-US" sz="2800" b="1" i="0" u="none" strike="noStrike" kern="1200" cap="none" spc="0" normalizeH="0" baseline="0" noProof="0" dirty="0">
              <a:ln>
                <a:noFill/>
              </a:ln>
              <a:solidFill>
                <a:srgbClr val="A40000"/>
              </a:solidFill>
              <a:effectLst/>
              <a:uLnTx/>
              <a:uFillTx/>
              <a:latin typeface="Arial" panose="020B0604020202020204" pitchFamily="34" charset="0"/>
              <a:ea typeface="+mn-ea"/>
              <a:cs typeface="Arial" panose="020B0604020202020204" pitchFamily="34" charset="0"/>
            </a:endParaRPr>
          </a:p>
        </p:txBody>
      </p:sp>
      <p:sp>
        <p:nvSpPr>
          <p:cNvPr id="20" name="Text Box 9"/>
          <p:cNvSpPr txBox="1">
            <a:spLocks noChangeArrowheads="1"/>
          </p:cNvSpPr>
          <p:nvPr/>
        </p:nvSpPr>
        <p:spPr bwMode="auto">
          <a:xfrm>
            <a:off x="943500" y="2590562"/>
            <a:ext cx="2286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متى 3: 1-8</a:t>
            </a:r>
            <a:endParaRPr kumimoji="0" lang="en-US"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Text Box 9"/>
          <p:cNvSpPr txBox="1">
            <a:spLocks noChangeArrowheads="1"/>
          </p:cNvSpPr>
          <p:nvPr/>
        </p:nvSpPr>
        <p:spPr bwMode="auto">
          <a:xfrm>
            <a:off x="997943" y="3476957"/>
            <a:ext cx="2286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00467A"/>
                </a:solidFill>
                <a:effectLst/>
                <a:uLnTx/>
                <a:uFillTx/>
                <a:latin typeface="Arial" panose="020B0604020202020204" pitchFamily="34" charset="0"/>
                <a:ea typeface="+mn-ea"/>
                <a:cs typeface="Arial" panose="020B0604020202020204" pitchFamily="34" charset="0"/>
              </a:rPr>
              <a:t>لليهود (القادة)</a:t>
            </a:r>
            <a:endParaRPr kumimoji="0" lang="en-US" altLang="en-US" sz="2400" b="1" i="0" u="none" strike="noStrike" kern="1200" cap="none" spc="0" normalizeH="0" baseline="0" noProof="0" dirty="0">
              <a:ln>
                <a:noFill/>
              </a:ln>
              <a:solidFill>
                <a:srgbClr val="00467A"/>
              </a:solidFill>
              <a:effectLst/>
              <a:uLnTx/>
              <a:uFillTx/>
              <a:latin typeface="Arial" panose="020B0604020202020204" pitchFamily="34" charset="0"/>
              <a:ea typeface="+mn-ea"/>
              <a:cs typeface="Arial" panose="020B0604020202020204" pitchFamily="34" charset="0"/>
            </a:endParaRPr>
          </a:p>
        </p:txBody>
      </p:sp>
      <p:sp>
        <p:nvSpPr>
          <p:cNvPr id="22" name="Text Box 9"/>
          <p:cNvSpPr txBox="1">
            <a:spLocks noChangeArrowheads="1"/>
          </p:cNvSpPr>
          <p:nvPr/>
        </p:nvSpPr>
        <p:spPr bwMode="auto">
          <a:xfrm>
            <a:off x="685799" y="4933643"/>
            <a:ext cx="266540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غير مستحقين</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ext Box 9"/>
          <p:cNvSpPr txBox="1">
            <a:spLocks noChangeArrowheads="1"/>
          </p:cNvSpPr>
          <p:nvPr/>
        </p:nvSpPr>
        <p:spPr bwMode="auto">
          <a:xfrm rot="19909098">
            <a:off x="538717" y="3541286"/>
            <a:ext cx="2779496"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Arial" panose="020B0604020202020204" pitchFamily="34" charset="0"/>
                <a:ea typeface="+mn-ea"/>
                <a:cs typeface="Arial" panose="020B0604020202020204" pitchFamily="34" charset="0"/>
              </a:rPr>
              <a:t>رفضت</a:t>
            </a:r>
            <a:br>
              <a:rPr kumimoji="0" lang="en-US"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Arial" panose="020B0604020202020204" pitchFamily="34" charset="0"/>
                <a:ea typeface="+mn-ea"/>
                <a:cs typeface="Arial" panose="020B0604020202020204" pitchFamily="34" charset="0"/>
              </a:rPr>
            </a:br>
            <a:r>
              <a:rPr kumimoji="0" lang="ar-JO"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Arial" panose="020B0604020202020204" pitchFamily="34" charset="0"/>
                <a:ea typeface="+mn-ea"/>
                <a:cs typeface="Arial" panose="020B0604020202020204" pitchFamily="34" charset="0"/>
              </a:rPr>
              <a:t>(متى 22: 3-6)</a:t>
            </a:r>
            <a:endParaRPr kumimoji="0" lang="en-US"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Arial" panose="020B0604020202020204" pitchFamily="34" charset="0"/>
              <a:ea typeface="+mn-ea"/>
              <a:cs typeface="Arial" panose="020B0604020202020204" pitchFamily="34" charset="0"/>
            </a:endParaRPr>
          </a:p>
        </p:txBody>
      </p:sp>
      <p:grpSp>
        <p:nvGrpSpPr>
          <p:cNvPr id="4" name="Group 3"/>
          <p:cNvGrpSpPr/>
          <p:nvPr/>
        </p:nvGrpSpPr>
        <p:grpSpPr>
          <a:xfrm>
            <a:off x="5520911" y="755302"/>
            <a:ext cx="3236861" cy="6024265"/>
            <a:chOff x="5562600" y="690266"/>
            <a:chExt cx="3236861" cy="6024265"/>
          </a:xfrm>
        </p:grpSpPr>
        <p:pic>
          <p:nvPicPr>
            <p:cNvPr id="24" name="Picture 23"/>
            <p:cNvPicPr>
              <a:picLocks noChangeAspect="1"/>
            </p:cNvPicPr>
            <p:nvPr/>
          </p:nvPicPr>
          <p:blipFill>
            <a:blip r:embed="rId9">
              <a:extLst>
                <a:ext uri="{BEBA8EAE-BF5A-486C-A8C5-ECC9F3942E4B}">
                  <a14:imgProps xmlns:a14="http://schemas.microsoft.com/office/drawing/2010/main">
                    <a14:imgLayer r:embed="rId10">
                      <a14:imgEffect>
                        <a14:backgroundRemoval t="0" b="96500" l="0" r="98502"/>
                      </a14:imgEffect>
                    </a14:imgLayer>
                  </a14:imgProps>
                </a:ext>
                <a:ext uri="{28A0092B-C50C-407E-A947-70E740481C1C}">
                  <a14:useLocalDpi xmlns:a14="http://schemas.microsoft.com/office/drawing/2010/main" val="0"/>
                </a:ext>
              </a:extLst>
            </a:blip>
            <a:stretch>
              <a:fillRect/>
            </a:stretch>
          </p:blipFill>
          <p:spPr>
            <a:xfrm>
              <a:off x="5562600" y="690266"/>
              <a:ext cx="3236861" cy="6024265"/>
            </a:xfrm>
            <a:prstGeom prst="rect">
              <a:avLst/>
            </a:prstGeom>
            <a:ln>
              <a:noFill/>
            </a:ln>
            <a:effectLst>
              <a:outerShdw blurRad="292100" dist="139700" dir="2700000" algn="tl" rotWithShape="0">
                <a:srgbClr val="333333">
                  <a:alpha val="65000"/>
                </a:srgbClr>
              </a:outerShdw>
            </a:effectLst>
          </p:spPr>
        </p:pic>
        <p:sp>
          <p:nvSpPr>
            <p:cNvPr id="25" name="Text Box 9"/>
            <p:cNvSpPr txBox="1">
              <a:spLocks noChangeArrowheads="1"/>
            </p:cNvSpPr>
            <p:nvPr/>
          </p:nvSpPr>
          <p:spPr bwMode="auto">
            <a:xfrm>
              <a:off x="6064781" y="1687564"/>
              <a:ext cx="2286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الدعوة النهائية</a:t>
              </a:r>
              <a:endPar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grpSp>
      <p:sp>
        <p:nvSpPr>
          <p:cNvPr id="26" name="Text Box 9"/>
          <p:cNvSpPr txBox="1">
            <a:spLocks noChangeArrowheads="1"/>
          </p:cNvSpPr>
          <p:nvPr/>
        </p:nvSpPr>
        <p:spPr bwMode="auto">
          <a:xfrm>
            <a:off x="5850810" y="2514600"/>
            <a:ext cx="268359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متى 22: 9-10</a:t>
            </a:r>
            <a:br>
              <a:rPr kumimoji="0" lang="en-US"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ar-JO"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متى 28: 19-20</a:t>
            </a:r>
            <a:endParaRPr kumimoji="0" lang="en-US"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Text Box 9"/>
          <p:cNvSpPr txBox="1">
            <a:spLocks noChangeArrowheads="1"/>
          </p:cNvSpPr>
          <p:nvPr/>
        </p:nvSpPr>
        <p:spPr bwMode="auto">
          <a:xfrm>
            <a:off x="6050501" y="4655403"/>
            <a:ext cx="2286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تُقبل بالإيمان</a:t>
            </a: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Text Box 9"/>
          <p:cNvSpPr txBox="1">
            <a:spLocks noChangeArrowheads="1"/>
          </p:cNvSpPr>
          <p:nvPr/>
        </p:nvSpPr>
        <p:spPr bwMode="auto">
          <a:xfrm>
            <a:off x="6000392" y="3371671"/>
            <a:ext cx="2286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400" b="1" i="0" u="none" strike="noStrike" kern="1200" cap="none" spc="0" normalizeH="0" baseline="0" noProof="0" dirty="0">
                <a:ln>
                  <a:noFill/>
                </a:ln>
                <a:solidFill>
                  <a:srgbClr val="00467A"/>
                </a:solidFill>
                <a:effectLst/>
                <a:uLnTx/>
                <a:uFillTx/>
                <a:latin typeface="Arial" panose="020B0604020202020204" pitchFamily="34" charset="0"/>
                <a:ea typeface="+mn-ea"/>
                <a:cs typeface="Arial" panose="020B0604020202020204" pitchFamily="34" charset="0"/>
              </a:rPr>
              <a:t>لكل اليهود والأمم</a:t>
            </a:r>
            <a:endParaRPr kumimoji="0" lang="en-US" altLang="en-US" sz="2400" b="1" i="0" u="none" strike="noStrike" kern="1200" cap="none" spc="0" normalizeH="0" baseline="0" noProof="0" dirty="0">
              <a:ln>
                <a:noFill/>
              </a:ln>
              <a:solidFill>
                <a:srgbClr val="00467A"/>
              </a:solidFill>
              <a:effectLst/>
              <a:uLnTx/>
              <a:uFillTx/>
              <a:latin typeface="Arial" panose="020B0604020202020204" pitchFamily="34" charset="0"/>
              <a:ea typeface="+mn-ea"/>
              <a:cs typeface="Arial" panose="020B0604020202020204" pitchFamily="34" charset="0"/>
            </a:endParaRPr>
          </a:p>
        </p:txBody>
      </p:sp>
      <p:pic>
        <p:nvPicPr>
          <p:cNvPr id="7" name="Picture 6"/>
          <p:cNvPicPr>
            <a:picLocks noChangeAspect="1"/>
          </p:cNvPicPr>
          <p:nvPr/>
        </p:nvPicPr>
        <p:blipFill rotWithShape="1">
          <a:blip r:embed="rId11">
            <a:extLst>
              <a:ext uri="{BEBA8EAE-BF5A-486C-A8C5-ECC9F3942E4B}">
                <a14:imgProps xmlns:a14="http://schemas.microsoft.com/office/drawing/2010/main">
                  <a14:imgLayer r:embed="rId12">
                    <a14:imgEffect>
                      <a14:backgroundRemoval t="667" b="90000" l="2667" r="90000">
                        <a14:backgroundMark x1="69333" y1="60000" x2="41111" y2="72667"/>
                        <a14:backgroundMark x1="40667" y1="73111" x2="23333" y2="80444"/>
                        <a14:backgroundMark x1="71778" y1="53333" x2="70667" y2="58667"/>
                        <a14:backgroundMark x1="65333" y1="44444" x2="69333" y2="49333"/>
                      </a14:backgroundRemoval>
                    </a14:imgEffect>
                  </a14:imgLayer>
                </a14:imgProps>
              </a:ext>
              <a:ext uri="{28A0092B-C50C-407E-A947-70E740481C1C}">
                <a14:useLocalDpi xmlns:a14="http://schemas.microsoft.com/office/drawing/2010/main" val="0"/>
              </a:ext>
            </a:extLst>
          </a:blip>
          <a:srcRect r="26300" b="16930"/>
          <a:stretch/>
        </p:blipFill>
        <p:spPr>
          <a:xfrm>
            <a:off x="685799" y="4052376"/>
            <a:ext cx="2718535" cy="1964160"/>
          </a:xfrm>
          <a:prstGeom prst="rect">
            <a:avLst/>
          </a:prstGeom>
          <a:ln>
            <a:noFill/>
          </a:ln>
          <a:effectLst>
            <a:outerShdw blurRad="292100" dist="139700" dir="2700000" algn="tl" rotWithShape="0">
              <a:srgbClr val="333333">
                <a:alpha val="65000"/>
              </a:srgbClr>
            </a:outerShdw>
          </a:effectLst>
        </p:spPr>
      </p:pic>
      <p:pic>
        <p:nvPicPr>
          <p:cNvPr id="31" name="Picture 30">
            <a:extLst>
              <a:ext uri="{FF2B5EF4-FFF2-40B4-BE49-F238E27FC236}">
                <a16:creationId xmlns:a16="http://schemas.microsoft.com/office/drawing/2014/main" id="{956D41D7-60A2-473E-8635-3A1806DD9628}"/>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667" b="90000" l="2667" r="90000">
                        <a14:backgroundMark x1="69333" y1="60000" x2="41111" y2="72667"/>
                        <a14:backgroundMark x1="40667" y1="73111" x2="23333" y2="80444"/>
                        <a14:backgroundMark x1="71778" y1="53333" x2="70667" y2="58667"/>
                        <a14:backgroundMark x1="65333" y1="44444" x2="69333" y2="49333"/>
                      </a14:backgroundRemoval>
                    </a14:imgEffect>
                  </a14:imgLayer>
                </a14:imgProps>
              </a:ext>
              <a:ext uri="{28A0092B-C50C-407E-A947-70E740481C1C}">
                <a14:useLocalDpi xmlns:a14="http://schemas.microsoft.com/office/drawing/2010/main" val="0"/>
              </a:ext>
            </a:extLst>
          </a:blip>
          <a:srcRect r="26300" b="16930"/>
          <a:stretch/>
        </p:blipFill>
        <p:spPr>
          <a:xfrm>
            <a:off x="5797867" y="3728610"/>
            <a:ext cx="2507933" cy="2134326"/>
          </a:xfrm>
          <a:prstGeom prst="rect">
            <a:avLst/>
          </a:prstGeom>
          <a:ln>
            <a:noFill/>
          </a:ln>
          <a:effectLst>
            <a:outerShdw blurRad="292100" dist="139700" dir="2700000" algn="tl" rotWithShape="0">
              <a:srgbClr val="333333">
                <a:alpha val="65000"/>
              </a:srgbClr>
            </a:outerShdw>
          </a:effectLst>
        </p:spPr>
      </p:pic>
      <p:sp>
        <p:nvSpPr>
          <p:cNvPr id="30" name="Text Box 9">
            <a:extLst>
              <a:ext uri="{FF2B5EF4-FFF2-40B4-BE49-F238E27FC236}">
                <a16:creationId xmlns:a16="http://schemas.microsoft.com/office/drawing/2014/main" id="{9D75F892-DAE3-419E-918B-F127E37E73C7}"/>
              </a:ext>
            </a:extLst>
          </p:cNvPr>
          <p:cNvSpPr txBox="1">
            <a:spLocks noChangeArrowheads="1"/>
          </p:cNvSpPr>
          <p:nvPr/>
        </p:nvSpPr>
        <p:spPr bwMode="auto">
          <a:xfrm>
            <a:off x="922626" y="2936258"/>
            <a:ext cx="2286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متى 10: 1-15</a:t>
            </a:r>
            <a:endParaRPr kumimoji="0" lang="en-US"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10930230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strVal val="#ppt_w*0.70"/>
                                          </p:val>
                                        </p:tav>
                                        <p:tav tm="100000">
                                          <p:val>
                                            <p:strVal val="#ppt_w"/>
                                          </p:val>
                                        </p:tav>
                                      </p:tavLst>
                                    </p:anim>
                                    <p:anim calcmode="lin" valueType="num">
                                      <p:cBhvr>
                                        <p:cTn id="8" dur="1000" fill="hold"/>
                                        <p:tgtEl>
                                          <p:spTgt spid="15"/>
                                        </p:tgtEl>
                                        <p:attrNameLst>
                                          <p:attrName>ppt_h</p:attrName>
                                        </p:attrNameLst>
                                      </p:cBhvr>
                                      <p:tavLst>
                                        <p:tav tm="0">
                                          <p:val>
                                            <p:strVal val="#ppt_h"/>
                                          </p:val>
                                        </p:tav>
                                        <p:tav tm="100000">
                                          <p:val>
                                            <p:strVal val="#ppt_h"/>
                                          </p:val>
                                        </p:tav>
                                      </p:tavLst>
                                    </p:anim>
                                    <p:animEffect transition="in" filter="fade">
                                      <p:cBhvr>
                                        <p:cTn id="9" dur="10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2000"/>
                                        <p:tgtEl>
                                          <p:spTgt spid="17"/>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0"/>
                                        <p:tgtEl>
                                          <p:spTgt spid="11"/>
                                        </p:tgtEl>
                                      </p:cBhvr>
                                    </p:animEffect>
                                  </p:childTnLst>
                                </p:cTn>
                              </p:par>
                            </p:childTnLst>
                          </p:cTn>
                        </p:par>
                        <p:par>
                          <p:cTn id="19" fill="hold">
                            <p:stCondLst>
                              <p:cond delay="4000"/>
                            </p:stCondLst>
                            <p:childTnLst>
                              <p:par>
                                <p:cTn id="20" presetID="10" presetClass="entr" presetSubtype="0"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2000"/>
                                        <p:tgtEl>
                                          <p:spTgt spid="29"/>
                                        </p:tgtEl>
                                      </p:cBhvr>
                                    </p:animEffect>
                                  </p:childTnLst>
                                </p:cTn>
                              </p:par>
                            </p:childTnLst>
                          </p:cTn>
                        </p:par>
                        <p:par>
                          <p:cTn id="23" fill="hold">
                            <p:stCondLst>
                              <p:cond delay="6000"/>
                            </p:stCondLst>
                            <p:childTnLst>
                              <p:par>
                                <p:cTn id="24" presetID="10" presetClass="entr" presetSubtype="0"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2000"/>
                                        <p:tgtEl>
                                          <p:spTgt spid="13"/>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4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barn(outHorizontal)">
                                      <p:cBhvr>
                                        <p:cTn id="31" dur="30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0"/>
                                        <p:tgtEl>
                                          <p:spTgt spid="2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2000"/>
                                        <p:tgtEl>
                                          <p:spTgt spid="30"/>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nodeType="clickEffect">
                                  <p:stCondLst>
                                    <p:cond delay="0"/>
                                  </p:stCondLst>
                                  <p:childTnLst>
                                    <p:set>
                                      <p:cBhvr>
                                        <p:cTn id="64" dur="1" fill="hold">
                                          <p:stCondLst>
                                            <p:cond delay="0"/>
                                          </p:stCondLst>
                                        </p:cTn>
                                        <p:tgtEl>
                                          <p:spTgt spid="7"/>
                                        </p:tgtEl>
                                        <p:attrNameLst>
                                          <p:attrName>style.visibility</p:attrName>
                                        </p:attrNameLst>
                                      </p:cBhvr>
                                      <p:to>
                                        <p:strVal val="visible"/>
                                      </p:to>
                                    </p:set>
                                    <p:anim calcmode="lin" valueType="num">
                                      <p:cBhvr additive="base">
                                        <p:cTn id="65" dur="500" fill="hold"/>
                                        <p:tgtEl>
                                          <p:spTgt spid="7"/>
                                        </p:tgtEl>
                                        <p:attrNameLst>
                                          <p:attrName>ppt_x</p:attrName>
                                        </p:attrNameLst>
                                      </p:cBhvr>
                                      <p:tavLst>
                                        <p:tav tm="0">
                                          <p:val>
                                            <p:strVal val="#ppt_x"/>
                                          </p:val>
                                        </p:tav>
                                        <p:tav tm="100000">
                                          <p:val>
                                            <p:strVal val="#ppt_x"/>
                                          </p:val>
                                        </p:tav>
                                      </p:tavLst>
                                    </p:anim>
                                    <p:anim calcmode="lin" valueType="num">
                                      <p:cBhvr additive="base">
                                        <p:cTn id="66" dur="500" fill="hold"/>
                                        <p:tgtEl>
                                          <p:spTgt spid="7"/>
                                        </p:tgtEl>
                                        <p:attrNameLst>
                                          <p:attrName>ppt_y</p:attrName>
                                        </p:attrNameLst>
                                      </p:cBhvr>
                                      <p:tavLst>
                                        <p:tav tm="0">
                                          <p:val>
                                            <p:strVal val="0-#ppt_h/2"/>
                                          </p:val>
                                        </p:tav>
                                        <p:tav tm="100000">
                                          <p:val>
                                            <p:strVal val="#ppt_y"/>
                                          </p:val>
                                        </p:tav>
                                      </p:tavLst>
                                    </p:anim>
                                  </p:childTnLst>
                                </p:cTn>
                              </p:par>
                            </p:childTnLst>
                          </p:cTn>
                        </p:par>
                        <p:par>
                          <p:cTn id="67" fill="hold">
                            <p:stCondLst>
                              <p:cond delay="500"/>
                            </p:stCondLst>
                            <p:childTnLst>
                              <p:par>
                                <p:cTn id="68" presetID="1" presetClass="entr" presetSubtype="0" fill="hold" grpId="0" nodeType="afterEffect">
                                  <p:stCondLst>
                                    <p:cond delay="0"/>
                                  </p:stCondLst>
                                  <p:childTnLst>
                                    <p:set>
                                      <p:cBhvr>
                                        <p:cTn id="69" dur="1" fill="hold">
                                          <p:stCondLst>
                                            <p:cond delay="0"/>
                                          </p:stCondLst>
                                        </p:cTn>
                                        <p:tgtEl>
                                          <p:spTgt spid="22"/>
                                        </p:tgtEl>
                                        <p:attrNameLst>
                                          <p:attrName>style.visibility</p:attrName>
                                        </p:attrNameLst>
                                      </p:cBhvr>
                                      <p:to>
                                        <p:strVal val="visible"/>
                                      </p:to>
                                    </p:set>
                                  </p:childTnLst>
                                </p:cTn>
                              </p:par>
                            </p:childTnLst>
                          </p:cTn>
                        </p:par>
                        <p:par>
                          <p:cTn id="70" fill="hold">
                            <p:stCondLst>
                              <p:cond delay="500"/>
                            </p:stCondLst>
                            <p:childTnLst>
                              <p:par>
                                <p:cTn id="71" presetID="2" presetClass="exit" presetSubtype="1" fill="hold" nodeType="afterEffect">
                                  <p:stCondLst>
                                    <p:cond delay="0"/>
                                  </p:stCondLst>
                                  <p:childTnLst>
                                    <p:anim calcmode="lin" valueType="num">
                                      <p:cBhvr additive="base">
                                        <p:cTn id="72" dur="500"/>
                                        <p:tgtEl>
                                          <p:spTgt spid="7"/>
                                        </p:tgtEl>
                                        <p:attrNameLst>
                                          <p:attrName>ppt_x</p:attrName>
                                        </p:attrNameLst>
                                      </p:cBhvr>
                                      <p:tavLst>
                                        <p:tav tm="0">
                                          <p:val>
                                            <p:strVal val="ppt_x"/>
                                          </p:val>
                                        </p:tav>
                                        <p:tav tm="100000">
                                          <p:val>
                                            <p:strVal val="ppt_x"/>
                                          </p:val>
                                        </p:tav>
                                      </p:tavLst>
                                    </p:anim>
                                    <p:anim calcmode="lin" valueType="num">
                                      <p:cBhvr additive="base">
                                        <p:cTn id="73" dur="500"/>
                                        <p:tgtEl>
                                          <p:spTgt spid="7"/>
                                        </p:tgtEl>
                                        <p:attrNameLst>
                                          <p:attrName>ppt_y</p:attrName>
                                        </p:attrNameLst>
                                      </p:cBhvr>
                                      <p:tavLst>
                                        <p:tav tm="0">
                                          <p:val>
                                            <p:strVal val="ppt_y"/>
                                          </p:val>
                                        </p:tav>
                                        <p:tav tm="100000">
                                          <p:val>
                                            <p:strVal val="0-ppt_h/2"/>
                                          </p:val>
                                        </p:tav>
                                      </p:tavLst>
                                    </p:anim>
                                    <p:set>
                                      <p:cBhvr>
                                        <p:cTn id="74" dur="1" fill="hold">
                                          <p:stCondLst>
                                            <p:cond delay="499"/>
                                          </p:stCondLst>
                                        </p:cTn>
                                        <p:tgtEl>
                                          <p:spTgt spid="7"/>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6" presetClass="entr" presetSubtype="42" fill="hold" nodeType="clickEffect">
                                  <p:stCondLst>
                                    <p:cond delay="0"/>
                                  </p:stCondLst>
                                  <p:childTnLst>
                                    <p:set>
                                      <p:cBhvr>
                                        <p:cTn id="78" dur="1" fill="hold">
                                          <p:stCondLst>
                                            <p:cond delay="0"/>
                                          </p:stCondLst>
                                        </p:cTn>
                                        <p:tgtEl>
                                          <p:spTgt spid="4"/>
                                        </p:tgtEl>
                                        <p:attrNameLst>
                                          <p:attrName>style.visibility</p:attrName>
                                        </p:attrNameLst>
                                      </p:cBhvr>
                                      <p:to>
                                        <p:strVal val="visible"/>
                                      </p:to>
                                    </p:set>
                                    <p:animEffect transition="in" filter="barn(outHorizontal)">
                                      <p:cBhvr>
                                        <p:cTn id="79" dur="3000"/>
                                        <p:tgtEl>
                                          <p:spTgt spid="4"/>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fade">
                                      <p:cBhvr>
                                        <p:cTn id="84" dur="2000"/>
                                        <p:tgtEl>
                                          <p:spTgt spid="26"/>
                                        </p:tgtEl>
                                      </p:cBhvr>
                                    </p:animEffect>
                                  </p:childTnLst>
                                </p:cTn>
                              </p:par>
                            </p:childTnLst>
                          </p:cTn>
                        </p:par>
                      </p:childTnLst>
                    </p:cTn>
                  </p:par>
                  <p:par>
                    <p:cTn id="85" fill="hold">
                      <p:stCondLst>
                        <p:cond delay="indefinite"/>
                      </p:stCondLst>
                      <p:childTnLst>
                        <p:par>
                          <p:cTn id="86" fill="hold">
                            <p:stCondLst>
                              <p:cond delay="0"/>
                            </p:stCondLst>
                            <p:childTnLst>
                              <p:par>
                                <p:cTn id="87" presetID="53" presetClass="entr" presetSubtype="16" fill="hold" grpId="0" nodeType="clickEffect">
                                  <p:stCondLst>
                                    <p:cond delay="0"/>
                                  </p:stCondLst>
                                  <p:childTnLst>
                                    <p:set>
                                      <p:cBhvr>
                                        <p:cTn id="88" dur="1" fill="hold">
                                          <p:stCondLst>
                                            <p:cond delay="0"/>
                                          </p:stCondLst>
                                        </p:cTn>
                                        <p:tgtEl>
                                          <p:spTgt spid="28"/>
                                        </p:tgtEl>
                                        <p:attrNameLst>
                                          <p:attrName>style.visibility</p:attrName>
                                        </p:attrNameLst>
                                      </p:cBhvr>
                                      <p:to>
                                        <p:strVal val="visible"/>
                                      </p:to>
                                    </p:set>
                                    <p:anim calcmode="lin" valueType="num">
                                      <p:cBhvr>
                                        <p:cTn id="89" dur="500" fill="hold"/>
                                        <p:tgtEl>
                                          <p:spTgt spid="28"/>
                                        </p:tgtEl>
                                        <p:attrNameLst>
                                          <p:attrName>ppt_w</p:attrName>
                                        </p:attrNameLst>
                                      </p:cBhvr>
                                      <p:tavLst>
                                        <p:tav tm="0">
                                          <p:val>
                                            <p:fltVal val="0"/>
                                          </p:val>
                                        </p:tav>
                                        <p:tav tm="100000">
                                          <p:val>
                                            <p:strVal val="#ppt_w"/>
                                          </p:val>
                                        </p:tav>
                                      </p:tavLst>
                                    </p:anim>
                                    <p:anim calcmode="lin" valueType="num">
                                      <p:cBhvr>
                                        <p:cTn id="90" dur="500" fill="hold"/>
                                        <p:tgtEl>
                                          <p:spTgt spid="28"/>
                                        </p:tgtEl>
                                        <p:attrNameLst>
                                          <p:attrName>ppt_h</p:attrName>
                                        </p:attrNameLst>
                                      </p:cBhvr>
                                      <p:tavLst>
                                        <p:tav tm="0">
                                          <p:val>
                                            <p:fltVal val="0"/>
                                          </p:val>
                                        </p:tav>
                                        <p:tav tm="100000">
                                          <p:val>
                                            <p:strVal val="#ppt_h"/>
                                          </p:val>
                                        </p:tav>
                                      </p:tavLst>
                                    </p:anim>
                                    <p:animEffect transition="in" filter="fade">
                                      <p:cBhvr>
                                        <p:cTn id="91" dur="500"/>
                                        <p:tgtEl>
                                          <p:spTgt spid="28"/>
                                        </p:tgtEl>
                                      </p:cBhvr>
                                    </p:animEffect>
                                  </p:childTnLst>
                                </p:cTn>
                              </p:par>
                            </p:childTnLst>
                          </p:cTn>
                        </p:par>
                      </p:childTnLst>
                    </p:cTn>
                  </p:par>
                  <p:par>
                    <p:cTn id="92" fill="hold">
                      <p:stCondLst>
                        <p:cond delay="indefinite"/>
                      </p:stCondLst>
                      <p:childTnLst>
                        <p:par>
                          <p:cTn id="93" fill="hold">
                            <p:stCondLst>
                              <p:cond delay="0"/>
                            </p:stCondLst>
                            <p:childTnLst>
                              <p:par>
                                <p:cTn id="94" presetID="2" presetClass="entr" presetSubtype="1" fill="hold" nodeType="clickEffect">
                                  <p:stCondLst>
                                    <p:cond delay="0"/>
                                  </p:stCondLst>
                                  <p:childTnLst>
                                    <p:set>
                                      <p:cBhvr>
                                        <p:cTn id="95" dur="1" fill="hold">
                                          <p:stCondLst>
                                            <p:cond delay="0"/>
                                          </p:stCondLst>
                                        </p:cTn>
                                        <p:tgtEl>
                                          <p:spTgt spid="31"/>
                                        </p:tgtEl>
                                        <p:attrNameLst>
                                          <p:attrName>style.visibility</p:attrName>
                                        </p:attrNameLst>
                                      </p:cBhvr>
                                      <p:to>
                                        <p:strVal val="visible"/>
                                      </p:to>
                                    </p:set>
                                    <p:anim calcmode="lin" valueType="num">
                                      <p:cBhvr additive="base">
                                        <p:cTn id="96" dur="500" fill="hold"/>
                                        <p:tgtEl>
                                          <p:spTgt spid="31"/>
                                        </p:tgtEl>
                                        <p:attrNameLst>
                                          <p:attrName>ppt_x</p:attrName>
                                        </p:attrNameLst>
                                      </p:cBhvr>
                                      <p:tavLst>
                                        <p:tav tm="0">
                                          <p:val>
                                            <p:strVal val="#ppt_x"/>
                                          </p:val>
                                        </p:tav>
                                        <p:tav tm="100000">
                                          <p:val>
                                            <p:strVal val="#ppt_x"/>
                                          </p:val>
                                        </p:tav>
                                      </p:tavLst>
                                    </p:anim>
                                    <p:anim calcmode="lin" valueType="num">
                                      <p:cBhvr additive="base">
                                        <p:cTn id="97" dur="500" fill="hold"/>
                                        <p:tgtEl>
                                          <p:spTgt spid="31"/>
                                        </p:tgtEl>
                                        <p:attrNameLst>
                                          <p:attrName>ppt_y</p:attrName>
                                        </p:attrNameLst>
                                      </p:cBhvr>
                                      <p:tavLst>
                                        <p:tav tm="0">
                                          <p:val>
                                            <p:strVal val="0-#ppt_h/2"/>
                                          </p:val>
                                        </p:tav>
                                        <p:tav tm="100000">
                                          <p:val>
                                            <p:strVal val="#ppt_y"/>
                                          </p:val>
                                        </p:tav>
                                      </p:tavLst>
                                    </p:anim>
                                  </p:childTnLst>
                                </p:cTn>
                              </p:par>
                            </p:childTnLst>
                          </p:cTn>
                        </p:par>
                        <p:par>
                          <p:cTn id="98" fill="hold">
                            <p:stCondLst>
                              <p:cond delay="500"/>
                            </p:stCondLst>
                            <p:childTnLst>
                              <p:par>
                                <p:cTn id="99" presetID="1" presetClass="entr" presetSubtype="0" fill="hold" grpId="0" nodeType="afterEffect">
                                  <p:stCondLst>
                                    <p:cond delay="0"/>
                                  </p:stCondLst>
                                  <p:childTnLst>
                                    <p:set>
                                      <p:cBhvr>
                                        <p:cTn id="100" dur="1" fill="hold">
                                          <p:stCondLst>
                                            <p:cond delay="0"/>
                                          </p:stCondLst>
                                        </p:cTn>
                                        <p:tgtEl>
                                          <p:spTgt spid="27"/>
                                        </p:tgtEl>
                                        <p:attrNameLst>
                                          <p:attrName>style.visibility</p:attrName>
                                        </p:attrNameLst>
                                      </p:cBhvr>
                                      <p:to>
                                        <p:strVal val="visible"/>
                                      </p:to>
                                    </p:set>
                                  </p:childTnLst>
                                </p:cTn>
                              </p:par>
                            </p:childTnLst>
                          </p:cTn>
                        </p:par>
                        <p:par>
                          <p:cTn id="101" fill="hold">
                            <p:stCondLst>
                              <p:cond delay="500"/>
                            </p:stCondLst>
                            <p:childTnLst>
                              <p:par>
                                <p:cTn id="102" presetID="2" presetClass="exit" presetSubtype="1" fill="hold" nodeType="afterEffect">
                                  <p:stCondLst>
                                    <p:cond delay="0"/>
                                  </p:stCondLst>
                                  <p:childTnLst>
                                    <p:anim calcmode="lin" valueType="num">
                                      <p:cBhvr additive="base">
                                        <p:cTn id="103" dur="500"/>
                                        <p:tgtEl>
                                          <p:spTgt spid="31"/>
                                        </p:tgtEl>
                                        <p:attrNameLst>
                                          <p:attrName>ppt_x</p:attrName>
                                        </p:attrNameLst>
                                      </p:cBhvr>
                                      <p:tavLst>
                                        <p:tav tm="0">
                                          <p:val>
                                            <p:strVal val="ppt_x"/>
                                          </p:val>
                                        </p:tav>
                                        <p:tav tm="100000">
                                          <p:val>
                                            <p:strVal val="ppt_x"/>
                                          </p:val>
                                        </p:tav>
                                      </p:tavLst>
                                    </p:anim>
                                    <p:anim calcmode="lin" valueType="num">
                                      <p:cBhvr additive="base">
                                        <p:cTn id="104" dur="500"/>
                                        <p:tgtEl>
                                          <p:spTgt spid="31"/>
                                        </p:tgtEl>
                                        <p:attrNameLst>
                                          <p:attrName>ppt_y</p:attrName>
                                        </p:attrNameLst>
                                      </p:cBhvr>
                                      <p:tavLst>
                                        <p:tav tm="0">
                                          <p:val>
                                            <p:strVal val="ppt_y"/>
                                          </p:val>
                                        </p:tav>
                                        <p:tav tm="100000">
                                          <p:val>
                                            <p:strVal val="0-ppt_h/2"/>
                                          </p:val>
                                        </p:tav>
                                      </p:tavLst>
                                    </p:anim>
                                    <p:set>
                                      <p:cBhvr>
                                        <p:cTn id="105" dur="1" fill="hold">
                                          <p:stCondLst>
                                            <p:cond delay="499"/>
                                          </p:stCondLst>
                                        </p:cTn>
                                        <p:tgtEl>
                                          <p:spTgt spid="31"/>
                                        </p:tgtEl>
                                        <p:attrNameLst>
                                          <p:attrName>style.visibility</p:attrName>
                                        </p:attrNameLst>
                                      </p:cBhvr>
                                      <p:to>
                                        <p:strVal val="hidden"/>
                                      </p:to>
                                    </p:set>
                                  </p:childTnLst>
                                </p:cTn>
                              </p:par>
                            </p:childTnLst>
                          </p:cTn>
                        </p:par>
                      </p:childTnLst>
                    </p:cTn>
                  </p:par>
                  <p:par>
                    <p:cTn id="106" fill="hold">
                      <p:stCondLst>
                        <p:cond delay="indefinite"/>
                      </p:stCondLst>
                      <p:childTnLst>
                        <p:par>
                          <p:cTn id="107" fill="hold">
                            <p:stCondLst>
                              <p:cond delay="0"/>
                            </p:stCondLst>
                            <p:childTnLst>
                              <p:par>
                                <p:cTn id="108" presetID="53" presetClass="entr" presetSubtype="16" fill="hold" grpId="0" nodeType="clickEffect">
                                  <p:stCondLst>
                                    <p:cond delay="0"/>
                                  </p:stCondLst>
                                  <p:childTnLst>
                                    <p:set>
                                      <p:cBhvr>
                                        <p:cTn id="109" dur="1" fill="hold">
                                          <p:stCondLst>
                                            <p:cond delay="0"/>
                                          </p:stCondLst>
                                        </p:cTn>
                                        <p:tgtEl>
                                          <p:spTgt spid="18"/>
                                        </p:tgtEl>
                                        <p:attrNameLst>
                                          <p:attrName>style.visibility</p:attrName>
                                        </p:attrNameLst>
                                      </p:cBhvr>
                                      <p:to>
                                        <p:strVal val="visible"/>
                                      </p:to>
                                    </p:set>
                                    <p:anim calcmode="lin" valueType="num">
                                      <p:cBhvr>
                                        <p:cTn id="110" dur="500" fill="hold"/>
                                        <p:tgtEl>
                                          <p:spTgt spid="18"/>
                                        </p:tgtEl>
                                        <p:attrNameLst>
                                          <p:attrName>ppt_w</p:attrName>
                                        </p:attrNameLst>
                                      </p:cBhvr>
                                      <p:tavLst>
                                        <p:tav tm="0">
                                          <p:val>
                                            <p:fltVal val="0"/>
                                          </p:val>
                                        </p:tav>
                                        <p:tav tm="100000">
                                          <p:val>
                                            <p:strVal val="#ppt_w"/>
                                          </p:val>
                                        </p:tav>
                                      </p:tavLst>
                                    </p:anim>
                                    <p:anim calcmode="lin" valueType="num">
                                      <p:cBhvr>
                                        <p:cTn id="111" dur="500" fill="hold"/>
                                        <p:tgtEl>
                                          <p:spTgt spid="18"/>
                                        </p:tgtEl>
                                        <p:attrNameLst>
                                          <p:attrName>ppt_h</p:attrName>
                                        </p:attrNameLst>
                                      </p:cBhvr>
                                      <p:tavLst>
                                        <p:tav tm="0">
                                          <p:val>
                                            <p:fltVal val="0"/>
                                          </p:val>
                                        </p:tav>
                                        <p:tav tm="100000">
                                          <p:val>
                                            <p:strVal val="#ppt_h"/>
                                          </p:val>
                                        </p:tav>
                                      </p:tavLst>
                                    </p:anim>
                                    <p:animEffect transition="in" filter="fade">
                                      <p:cBhvr>
                                        <p:cTn id="1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20" grpId="0"/>
      <p:bldP spid="21" grpId="0"/>
      <p:bldP spid="22" grpId="0"/>
      <p:bldP spid="23" grpId="0"/>
      <p:bldP spid="26" grpId="0"/>
      <p:bldP spid="27" grpId="0"/>
      <p:bldP spid="28" grpId="0"/>
      <p:bldP spid="30"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853BB147-C645-48EF-95FC-94336E6EC08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6995" b="12622"/>
          <a:stretch/>
        </p:blipFill>
        <p:spPr>
          <a:xfrm>
            <a:off x="0" y="662463"/>
            <a:ext cx="9144000" cy="4290537"/>
          </a:xfrm>
          <a:prstGeom prst="rect">
            <a:avLst/>
          </a:prstGeom>
        </p:spPr>
      </p:pic>
      <p:sp>
        <p:nvSpPr>
          <p:cNvPr id="9231" name="Text Box 15"/>
          <p:cNvSpPr txBox="1">
            <a:spLocks noChangeArrowheads="1"/>
          </p:cNvSpPr>
          <p:nvPr/>
        </p:nvSpPr>
        <p:spPr bwMode="auto">
          <a:xfrm>
            <a:off x="76200" y="3878759"/>
            <a:ext cx="701040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Arial" panose="020B0604020202020204" pitchFamily="34" charset="0"/>
                <a:ea typeface="+mn-ea"/>
                <a:cs typeface="Arial" panose="020B0604020202020204" pitchFamily="34" charset="0"/>
              </a:rPr>
              <a:t>وتتبارك فيك جميع قبائل الأرض (إبراهيم)</a:t>
            </a:r>
            <a:endPar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Arial" panose="020B0604020202020204" pitchFamily="34" charset="0"/>
              <a:ea typeface="+mn-ea"/>
              <a:cs typeface="Arial" panose="020B0604020202020204" pitchFamily="34" charset="0"/>
            </a:endParaRPr>
          </a:p>
        </p:txBody>
      </p:sp>
      <p:sp>
        <p:nvSpPr>
          <p:cNvPr id="12" name="TextBox 11"/>
          <p:cNvSpPr txBox="1"/>
          <p:nvPr/>
        </p:nvSpPr>
        <p:spPr>
          <a:xfrm>
            <a:off x="609600" y="243139"/>
            <a:ext cx="7696200"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000" b="0" i="0" u="none" strike="noStrike" kern="1200" cap="all" spc="0" normalizeH="0" baseline="0" noProof="0" dirty="0">
                <a:ln w="9000" cmpd="sng">
                  <a:solidFill>
                    <a:srgbClr val="000000">
                      <a:shade val="50000"/>
                      <a:satMod val="120000"/>
                    </a:srgbClr>
                  </a:solidFill>
                  <a:prstDash val="solid"/>
                </a:ln>
                <a:solidFill>
                  <a:srgbClr val="C00000"/>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قلب الله هو دعوة جميع الناس</a:t>
            </a:r>
            <a:endParaRPr kumimoji="0" lang="en-US" sz="3000" b="0" i="0" u="none" strike="noStrike" kern="1200" cap="all" spc="0" normalizeH="0" baseline="0" noProof="0" dirty="0">
              <a:ln w="9000" cmpd="sng">
                <a:solidFill>
                  <a:srgbClr val="000000">
                    <a:shade val="50000"/>
                    <a:satMod val="120000"/>
                  </a:srgbClr>
                </a:solidFill>
                <a:prstDash val="solid"/>
              </a:ln>
              <a:solidFill>
                <a:srgbClr val="C00000"/>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E153C478-7EC6-4C8B-A908-1F0221DCF95B}"/>
              </a:ext>
            </a:extLst>
          </p:cNvPr>
          <p:cNvGrpSpPr/>
          <p:nvPr/>
        </p:nvGrpSpPr>
        <p:grpSpPr>
          <a:xfrm>
            <a:off x="7086600" y="3854807"/>
            <a:ext cx="1981200" cy="2419033"/>
            <a:chOff x="7086600" y="3854807"/>
            <a:chExt cx="1981200" cy="2419033"/>
          </a:xfrm>
        </p:grpSpPr>
        <p:sp>
          <p:nvSpPr>
            <p:cNvPr id="9230" name="Text Box 14"/>
            <p:cNvSpPr txBox="1">
              <a:spLocks noChangeArrowheads="1"/>
            </p:cNvSpPr>
            <p:nvPr/>
          </p:nvSpPr>
          <p:spPr bwMode="auto">
            <a:xfrm>
              <a:off x="7086600" y="3854807"/>
              <a:ext cx="198120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rPr>
                <a:t>تكوين 12: 3</a:t>
              </a:r>
              <a:endParaRPr kumimoji="0" lang="en-US"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endParaRPr>
            </a:p>
          </p:txBody>
        </p:sp>
        <p:sp>
          <p:nvSpPr>
            <p:cNvPr id="9232" name="Text Box 16"/>
            <p:cNvSpPr txBox="1">
              <a:spLocks noChangeArrowheads="1"/>
            </p:cNvSpPr>
            <p:nvPr/>
          </p:nvSpPr>
          <p:spPr bwMode="auto">
            <a:xfrm>
              <a:off x="7086600" y="4693007"/>
              <a:ext cx="198120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rPr>
                <a:t>متى 8: 11</a:t>
              </a:r>
              <a:endParaRPr kumimoji="0" lang="en-US"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endParaRPr>
            </a:p>
          </p:txBody>
        </p:sp>
        <p:sp>
          <p:nvSpPr>
            <p:cNvPr id="13" name="Text Box 16"/>
            <p:cNvSpPr txBox="1">
              <a:spLocks noChangeArrowheads="1"/>
            </p:cNvSpPr>
            <p:nvPr/>
          </p:nvSpPr>
          <p:spPr bwMode="auto">
            <a:xfrm>
              <a:off x="7086600" y="5842953"/>
              <a:ext cx="198120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rPr>
                <a:t>رؤيا 14: 6</a:t>
              </a:r>
              <a:endParaRPr kumimoji="0" lang="en-US"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Arial" panose="020B0604020202020204" pitchFamily="34" charset="0"/>
                <a:ea typeface="+mn-ea"/>
                <a:cs typeface="Arial" panose="020B0604020202020204" pitchFamily="34" charset="0"/>
              </a:endParaRPr>
            </a:p>
          </p:txBody>
        </p:sp>
      </p:grpSp>
      <p:sp>
        <p:nvSpPr>
          <p:cNvPr id="14" name="Text Box 17"/>
          <p:cNvSpPr txBox="1">
            <a:spLocks noChangeArrowheads="1"/>
          </p:cNvSpPr>
          <p:nvPr/>
        </p:nvSpPr>
        <p:spPr bwMode="auto">
          <a:xfrm>
            <a:off x="76200" y="5835727"/>
            <a:ext cx="69342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معه بشارة أبدية ليبشر الساكنين على الأرض وكل أمة وقبيلة ولسان وشعب</a:t>
            </a:r>
            <a:endParaRPr kumimoji="0" lang="en-US" altLang="en-US" sz="2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 name="AutoShape 2" descr="Group of people in form of world map. Globalization, population, social concept. - 74488482">
            <a:extLst>
              <a:ext uri="{FF2B5EF4-FFF2-40B4-BE49-F238E27FC236}">
                <a16:creationId xmlns:a16="http://schemas.microsoft.com/office/drawing/2014/main" id="{CDE0575B-F9F0-461F-889C-5B7C65A0903E}"/>
              </a:ext>
            </a:extLst>
          </p:cNvPr>
          <p:cNvSpPr>
            <a:spLocks noChangeAspect="1" noChangeArrowheads="1"/>
          </p:cNvSpPr>
          <p:nvPr/>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234B7422-8E60-4048-90CE-566BAFFD4BD7}"/>
              </a:ext>
            </a:extLst>
          </p:cNvPr>
          <p:cNvSpPr/>
          <p:nvPr/>
        </p:nvSpPr>
        <p:spPr>
          <a:xfrm>
            <a:off x="76200" y="76200"/>
            <a:ext cx="8991600" cy="6705600"/>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 name="Group 2"/>
          <p:cNvGrpSpPr/>
          <p:nvPr/>
        </p:nvGrpSpPr>
        <p:grpSpPr>
          <a:xfrm>
            <a:off x="5791200" y="756399"/>
            <a:ext cx="3276600" cy="3520281"/>
            <a:chOff x="228600" y="1200150"/>
            <a:chExt cx="3276600" cy="3429000"/>
          </a:xfrm>
        </p:grpSpPr>
        <p:sp>
          <p:nvSpPr>
            <p:cNvPr id="2" name="Explosion 1 1"/>
            <p:cNvSpPr/>
            <p:nvPr/>
          </p:nvSpPr>
          <p:spPr>
            <a:xfrm>
              <a:off x="228600" y="1200150"/>
              <a:ext cx="3276600" cy="3429000"/>
            </a:xfrm>
            <a:prstGeom prst="irregularSeal1">
              <a:avLst/>
            </a:prstGeom>
            <a:solidFill>
              <a:srgbClr val="FFC000"/>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107" name="Text Box 25"/>
            <p:cNvSpPr txBox="1">
              <a:spLocks noChangeArrowheads="1"/>
            </p:cNvSpPr>
            <p:nvPr/>
          </p:nvSpPr>
          <p:spPr bwMode="auto">
            <a:xfrm>
              <a:off x="762000" y="2054064"/>
              <a:ext cx="2133600" cy="989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لقد تم تصميم    الملكوت دائمًا      ليشمل جميع الشعوب</a:t>
              </a:r>
              <a:endParaRPr kumimoji="0" lang="en-US" alt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6" name="Rectangle: Rounded Corners 15">
            <a:extLst>
              <a:ext uri="{FF2B5EF4-FFF2-40B4-BE49-F238E27FC236}">
                <a16:creationId xmlns:a16="http://schemas.microsoft.com/office/drawing/2014/main" id="{7C387854-6550-45F8-BE92-8D6CB2D4D87C}"/>
              </a:ext>
            </a:extLst>
          </p:cNvPr>
          <p:cNvSpPr/>
          <p:nvPr/>
        </p:nvSpPr>
        <p:spPr>
          <a:xfrm>
            <a:off x="6324600" y="4419600"/>
            <a:ext cx="1066800" cy="53727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33" name="Text Box 17"/>
          <p:cNvSpPr txBox="1">
            <a:spLocks noChangeArrowheads="1"/>
          </p:cNvSpPr>
          <p:nvPr/>
        </p:nvSpPr>
        <p:spPr bwMode="auto">
          <a:xfrm>
            <a:off x="76200" y="4713982"/>
            <a:ext cx="70104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Arial" panose="020B0604020202020204" pitchFamily="34" charset="0"/>
                <a:ea typeface="+mn-ea"/>
                <a:cs typeface="Arial" panose="020B0604020202020204" pitchFamily="34" charset="0"/>
              </a:rPr>
              <a:t>إن كثيرين سيأتون من المشارق والمغارب ويتكئون مع إبراهيم وإسحق ويعقوب في ملكوت السماوات</a:t>
            </a:r>
            <a:endPar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1058892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9231"/>
                                        </p:tgtEl>
                                        <p:attrNameLst>
                                          <p:attrName>style.visibility</p:attrName>
                                        </p:attrNameLst>
                                      </p:cBhvr>
                                      <p:to>
                                        <p:strVal val="visible"/>
                                      </p:to>
                                    </p:set>
                                    <p:animEffect transition="in" filter="fade">
                                      <p:cBhvr>
                                        <p:cTn id="14" dur="2000"/>
                                        <p:tgtEl>
                                          <p:spTgt spid="923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233"/>
                                        </p:tgtEl>
                                        <p:attrNameLst>
                                          <p:attrName>style.visibility</p:attrName>
                                        </p:attrNameLst>
                                      </p:cBhvr>
                                      <p:to>
                                        <p:strVal val="visible"/>
                                      </p:to>
                                    </p:set>
                                    <p:animEffect transition="in" filter="fade">
                                      <p:cBhvr>
                                        <p:cTn id="19" dur="2000"/>
                                        <p:tgtEl>
                                          <p:spTgt spid="92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20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fltVal val="0"/>
                                          </p:val>
                                        </p:tav>
                                        <p:tav tm="100000">
                                          <p:val>
                                            <p:strVal val="#ppt_h"/>
                                          </p:val>
                                        </p:tav>
                                      </p:tavLst>
                                    </p:anim>
                                    <p:animEffect transition="in" filter="fade">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31" grpId="0"/>
      <p:bldP spid="14" grpId="0"/>
      <p:bldP spid="923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4897799" y="543669"/>
            <a:ext cx="4144601" cy="6309608"/>
          </a:xfrm>
        </p:spPr>
        <p:txBody>
          <a:bodyPr/>
          <a:lstStyle/>
          <a:p>
            <a:pPr rtl="1"/>
            <a:r>
              <a:rPr lang="ar-JO" sz="6000" b="1" dirty="0">
                <a:solidFill>
                  <a:srgbClr val="FFFFFF"/>
                </a:solidFill>
                <a:effectLst>
                  <a:glow rad="177800">
                    <a:srgbClr val="000000"/>
                  </a:glow>
                </a:effectLst>
                <a:latin typeface="Arial" charset="0"/>
                <a:ea typeface="ＭＳ Ｐゴシック" charset="0"/>
              </a:rPr>
              <a:t>الحكم المستقبليُّ للملوك الخدَّام</a:t>
            </a:r>
            <a:endParaRPr lang="en-US" sz="6000" b="1" dirty="0">
              <a:solidFill>
                <a:srgbClr val="FFFFFF"/>
              </a:solidFill>
              <a:effectLst>
                <a:glow rad="177800">
                  <a:srgbClr val="000000"/>
                </a:glow>
              </a:effectLst>
              <a:latin typeface="Arial" charset="0"/>
              <a:ea typeface="ＭＳ Ｐゴシック" charset="0"/>
            </a:endParaRPr>
          </a:p>
        </p:txBody>
      </p:sp>
      <p:grpSp>
        <p:nvGrpSpPr>
          <p:cNvPr id="4" name="Group 3"/>
          <p:cNvGrpSpPr/>
          <p:nvPr/>
        </p:nvGrpSpPr>
        <p:grpSpPr>
          <a:xfrm>
            <a:off x="0" y="226863"/>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rPr>
                <a:t>المصير النهائيّ</a:t>
              </a:r>
              <a:endParaRPr kumimoji="0" lang="en-US" sz="4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endParaRP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جوزيف ديلو</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الحكم المستقبليُّ للملوك الخدَّام</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Arial" charset="0"/>
                <a:ea typeface="ＭＳ Ｐゴシック" charset="0"/>
                <a:cs typeface="Arial" charset="0"/>
              </a:rPr>
              <a:t>جودي ديلو هو المؤلِّف الرئيسيُّ للرأي "وجهة النظر: الشركاء"</a:t>
            </a:r>
            <a:endParaRPr kumimoji="0" lang="en-US"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90816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9E0C91A1-0206-4F8E-85D1-3D9B309806F6}"/>
  <p:tag name="GENSWF_ADVANCE_TIME" val="13.855"/>
</p:tagLst>
</file>

<file path=ppt/tags/tag10.xml><?xml version="1.0" encoding="utf-8"?>
<p:tagLst xmlns:a="http://schemas.openxmlformats.org/drawingml/2006/main" xmlns:r="http://schemas.openxmlformats.org/officeDocument/2006/relationships" xmlns:p="http://schemas.openxmlformats.org/presentationml/2006/main">
  <p:tag name="ISPRING_SLIDE_ID_2" val="{E0DE3596-B5F1-404A-BC1C-03B92F62DB15}"/>
  <p:tag name="GENSWF_ADVANCE_TIME" val="53.106"/>
  <p:tag name="TIMING" val="|16.48|2.566|5.753|9.119|8.254"/>
  <p:tag name="ISPRING_CUSTOM_TIMING_USED" val="1"/>
</p:tagLst>
</file>

<file path=ppt/tags/tag1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5E7095A3-3132-4B7D-9392-81A6FA77844F}"/>
  <p:tag name="GENSWF_ADVANCE_TIME" val="53.505"/>
  <p:tag name="TIMING" val="|18.957"/>
</p:tagLst>
</file>

<file path=ppt/tags/tag12.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44206CB5-826A-413F-9F9D-2824407CAD20}"/>
  <p:tag name="GENSWF_ADVANCE_TIME" val="6.988"/>
</p:tagLst>
</file>

<file path=ppt/tags/tag13.xml><?xml version="1.0" encoding="utf-8"?>
<p:tagLst xmlns:a="http://schemas.openxmlformats.org/drawingml/2006/main" xmlns:r="http://schemas.openxmlformats.org/officeDocument/2006/relationships" xmlns:p="http://schemas.openxmlformats.org/presentationml/2006/main">
  <p:tag name="ISPRING_SLIDE_ID_2" val="{29D145BC-8787-4F8D-AB99-E7CF52A674B0}"/>
  <p:tag name="GENSWF_ADVANCE_TIME" val="100.754"/>
  <p:tag name="TIMING" val="|25.387|24.268"/>
  <p:tag name="ISPRING_CUSTOM_TIMING_USED" val="1"/>
</p:tagLst>
</file>

<file path=ppt/tags/tag2.xml><?xml version="1.0" encoding="utf-8"?>
<p:tagLst xmlns:a="http://schemas.openxmlformats.org/drawingml/2006/main" xmlns:r="http://schemas.openxmlformats.org/officeDocument/2006/relationships" xmlns:p="http://schemas.openxmlformats.org/presentationml/2006/main">
  <p:tag name="ISPRING_SLIDE_ID_2" val="{9380C2AD-93A2-4785-9862-F00D43ED400D}"/>
  <p:tag name="GENSWF_ADVANCE_TIME" val="63.774"/>
  <p:tag name="TIMING" val="|42.884"/>
  <p:tag name="ISPRING_CUSTOM_TIMING_USED" val="1"/>
</p:tagLst>
</file>

<file path=ppt/tags/tag3.xml><?xml version="1.0" encoding="utf-8"?>
<p:tagLst xmlns:a="http://schemas.openxmlformats.org/drawingml/2006/main" xmlns:r="http://schemas.openxmlformats.org/officeDocument/2006/relationships" xmlns:p="http://schemas.openxmlformats.org/presentationml/2006/main">
  <p:tag name="ISPRING_SLIDE_ID_2" val="{A05CB32A-E8B1-423E-97BB-A260D26814E6}"/>
  <p:tag name="GENSWF_ADVANCE_TIME" val="355.484"/>
  <p:tag name="TIMING" val="|37.011|75.939|50.143|54.14"/>
  <p:tag name="ISPRING_CUSTOM_TIMING_USED" val="1"/>
</p:tagLst>
</file>

<file path=ppt/tags/tag4.xml><?xml version="1.0" encoding="utf-8"?>
<p:tagLst xmlns:a="http://schemas.openxmlformats.org/drawingml/2006/main" xmlns:r="http://schemas.openxmlformats.org/officeDocument/2006/relationships" xmlns:p="http://schemas.openxmlformats.org/presentationml/2006/main">
  <p:tag name="ISPRING_SLIDE_ID_2" val="{2CCC152E-B584-4B24-A439-670247DDDD0B}"/>
  <p:tag name="GENSWF_ADVANCE_TIME" val="200.659"/>
  <p:tag name="TIMING" val="|43.346|18.202|5.045|4.425|84.156|15.385"/>
  <p:tag name="ISPRING_CUSTOM_TIMING_USED" val="1"/>
</p:tagLst>
</file>

<file path=ppt/tags/tag5.xml><?xml version="1.0" encoding="utf-8"?>
<p:tagLst xmlns:a="http://schemas.openxmlformats.org/drawingml/2006/main" xmlns:r="http://schemas.openxmlformats.org/officeDocument/2006/relationships" xmlns:p="http://schemas.openxmlformats.org/presentationml/2006/main">
  <p:tag name="ISPRING_SLIDE_ID_2" val="{BA23CCE7-7C0D-4A49-9097-1D6D1B4ABB41}"/>
  <p:tag name="GENSWF_ADVANCE_TIME" val="513.797"/>
  <p:tag name="TIMING" val="|82.151|6.783|55.139|11.375|7.297|62.516|9.064|37.733|61.614|8.793|38.917|63.071|10.264"/>
  <p:tag name="ISPRING_CUSTOM_TIMING_USED" val="1"/>
</p:tagLst>
</file>

<file path=ppt/tags/tag6.xml><?xml version="1.0" encoding="utf-8"?>
<p:tagLst xmlns:a="http://schemas.openxmlformats.org/drawingml/2006/main" xmlns:r="http://schemas.openxmlformats.org/officeDocument/2006/relationships" xmlns:p="http://schemas.openxmlformats.org/presentationml/2006/main">
  <p:tag name="ISPRING_SLIDE_ID_2" val="{C1F6C9F3-1268-42F7-8E71-4E07A56CFCAB}"/>
  <p:tag name="GENSWF_ADVANCE_TIME" val="162.948"/>
  <p:tag name="TIMING" val="|50.058|51.155|39.081|7.934"/>
  <p:tag name="ISPRING_CUSTOM_TIMING_USED" val="1"/>
</p:tagLst>
</file>

<file path=ppt/tags/tag7.xml><?xml version="1.0" encoding="utf-8"?>
<p:tagLst xmlns:a="http://schemas.openxmlformats.org/drawingml/2006/main" xmlns:r="http://schemas.openxmlformats.org/officeDocument/2006/relationships" xmlns:p="http://schemas.openxmlformats.org/presentationml/2006/main">
  <p:tag name="ISPRING_SLIDE_ID_2" val="{64AF91F6-C10C-4F66-A82E-87A780D586A5}"/>
  <p:tag name="GENSWF_ADVANCE_TIME" val="363.642"/>
  <p:tag name="TIMING" val="|9.689|35.562|26.408|36.352|124.502|76.176"/>
  <p:tag name="ISPRING_CUSTOM_TIMING_USED" val="1"/>
</p:tagLst>
</file>

<file path=ppt/tags/tag8.xml><?xml version="1.0" encoding="utf-8"?>
<p:tagLst xmlns:a="http://schemas.openxmlformats.org/drawingml/2006/main" xmlns:r="http://schemas.openxmlformats.org/officeDocument/2006/relationships" xmlns:p="http://schemas.openxmlformats.org/presentationml/2006/main">
  <p:tag name="ISPRING_SLIDE_ID_2" val="{268E9FC2-7D4D-4628-AE39-58CC24C0FA68}"/>
  <p:tag name="GENSWF_ADVANCE_TIME" val="255.455"/>
  <p:tag name="TIMING" val="|78.849|49.431|11.532|19.968|10.752|33.407|16.12"/>
  <p:tag name="ISPRING_CUSTOM_TIMING_USED" val="1"/>
</p:tagLst>
</file>

<file path=ppt/tags/tag9.xml><?xml version="1.0" encoding="utf-8"?>
<p:tagLst xmlns:a="http://schemas.openxmlformats.org/drawingml/2006/main" xmlns:r="http://schemas.openxmlformats.org/officeDocument/2006/relationships" xmlns:p="http://schemas.openxmlformats.org/presentationml/2006/main">
  <p:tag name="ISPRING_SLIDE_ID_2" val="{78EB4EE8-9F69-4F34-B077-83513D1AE94A}"/>
  <p:tag name="GENSWF_ADVANCE_TIME" val="117.657"/>
  <p:tag name="ISPRING_CUSTOM_TIMING_USED" val="1"/>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3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2E142A2C-CD16-42D6-873A-C26D2A0506FA}" vid="{1BDDFF52-6CD6-40A5-AB3C-68EB2F1E4D0A}"/>
    </a:ext>
  </a:extLst>
</a:theme>
</file>

<file path=ppt/theme/theme25.xml><?xml version="1.0" encoding="utf-8"?>
<a:theme xmlns:a="http://schemas.openxmlformats.org/drawingml/2006/main" name="12_Office Theme">
  <a:themeElements>
    <a:clrScheme name="1_Office Theme">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1_Office Theme">
      <a:majorFont>
        <a:latin typeface="Calibri"/>
        <a:ea typeface="Calibri"/>
        <a:cs typeface="Calibri"/>
      </a:majorFont>
      <a:minorFont>
        <a:latin typeface="Helvetica"/>
        <a:ea typeface="Helvetica"/>
        <a:cs typeface="Helvetica"/>
      </a:minorFont>
    </a:fontScheme>
    <a:fmtScheme name="1_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6.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0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2.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Office Theme</Template>
  <TotalTime>7257</TotalTime>
  <Words>13131</Words>
  <Application>Microsoft Macintosh PowerPoint</Application>
  <PresentationFormat>On-screen Show (4:3)</PresentationFormat>
  <Paragraphs>1066</Paragraphs>
  <Slides>134</Slides>
  <Notes>105</Notes>
  <HiddenSlides>0</HiddenSlides>
  <MMClips>1</MMClips>
  <ScaleCrop>false</ScaleCrop>
  <HeadingPairs>
    <vt:vector size="6" baseType="variant">
      <vt:variant>
        <vt:lpstr>Fonts Used</vt:lpstr>
      </vt:variant>
      <vt:variant>
        <vt:i4>18</vt:i4>
      </vt:variant>
      <vt:variant>
        <vt:lpstr>Theme</vt:lpstr>
      </vt:variant>
      <vt:variant>
        <vt:i4>35</vt:i4>
      </vt:variant>
      <vt:variant>
        <vt:lpstr>Slide Titles</vt:lpstr>
      </vt:variant>
      <vt:variant>
        <vt:i4>134</vt:i4>
      </vt:variant>
    </vt:vector>
  </HeadingPairs>
  <TitlesOfParts>
    <vt:vector size="187" baseType="lpstr">
      <vt:lpstr>MS PGothic</vt:lpstr>
      <vt:lpstr>MS PGothic</vt:lpstr>
      <vt:lpstr>Times</vt:lpstr>
      <vt:lpstr>Arial</vt:lpstr>
      <vt:lpstr>Calibri</vt:lpstr>
      <vt:lpstr>Calibri Light</vt:lpstr>
      <vt:lpstr>Cambria Math</vt:lpstr>
      <vt:lpstr>Chalkboard</vt:lpstr>
      <vt:lpstr>Comic Sans MS</vt:lpstr>
      <vt:lpstr>Garamond</vt:lpstr>
      <vt:lpstr>Helvetica</vt:lpstr>
      <vt:lpstr>Helvetica Neue</vt:lpstr>
      <vt:lpstr>Lucida Bright</vt:lpstr>
      <vt:lpstr>Lucida Grande</vt:lpstr>
      <vt:lpstr>Tahoma</vt:lpstr>
      <vt:lpstr>Times New Roman</vt:lpstr>
      <vt:lpstr>Traditional Arabic</vt:lpstr>
      <vt:lpstr>Wingdings</vt:lpstr>
      <vt:lpstr>Office Theme</vt:lpstr>
      <vt:lpstr>1_Office Theme</vt:lpstr>
      <vt:lpstr>3_Orbit</vt:lpstr>
      <vt:lpstr>Default Design</vt:lpstr>
      <vt:lpstr>11_Office Theme</vt:lpstr>
      <vt:lpstr>2_Office Theme</vt:lpstr>
      <vt:lpstr>49_Blank Presentation</vt:lpstr>
      <vt:lpstr>3_Office Theme</vt:lpstr>
      <vt:lpstr>2_Default Design</vt:lpstr>
      <vt:lpstr>3_Mountain</vt:lpstr>
      <vt:lpstr>1_Mountain</vt:lpstr>
      <vt:lpstr>3_Default Design</vt:lpstr>
      <vt:lpstr>1_Ribbons</vt:lpstr>
      <vt:lpstr>Fireball</vt:lpstr>
      <vt:lpstr>6_Beam</vt:lpstr>
      <vt:lpstr>2_Bar Code</vt:lpstr>
      <vt:lpstr>2_Curtain Call</vt:lpstr>
      <vt:lpstr>Ribbons</vt:lpstr>
      <vt:lpstr>1_Beam</vt:lpstr>
      <vt:lpstr>Beam</vt:lpstr>
      <vt:lpstr>4_Beam</vt:lpstr>
      <vt:lpstr>13_Default Design</vt:lpstr>
      <vt:lpstr>46_Blank Presentation</vt:lpstr>
      <vt:lpstr>16_Office Theme</vt:lpstr>
      <vt:lpstr>12_Office Theme</vt:lpstr>
      <vt:lpstr>51_Blank Presentation</vt:lpstr>
      <vt:lpstr>4_Office Theme</vt:lpstr>
      <vt:lpstr>1_Default Design</vt:lpstr>
      <vt:lpstr>Blank Presentation</vt:lpstr>
      <vt:lpstr>4_Default Design</vt:lpstr>
      <vt:lpstr>5_Default Design</vt:lpstr>
      <vt:lpstr>53_Blank Presentation</vt:lpstr>
      <vt:lpstr>25_Default Design</vt:lpstr>
      <vt:lpstr>10_Mountain</vt:lpstr>
      <vt:lpstr>2_Ribbons</vt:lpstr>
      <vt:lpstr>PowerPoint Presentation</vt:lpstr>
      <vt:lpstr>ملخص كتاب بنتيكوست</vt:lpstr>
      <vt:lpstr>زيادة الاستقطاب</vt:lpstr>
      <vt:lpstr>فترات عظيمة في حياة المسيح</vt:lpstr>
      <vt:lpstr>PowerPoint Presentation</vt:lpstr>
      <vt:lpstr>الدخول الإنتصاري</vt:lpstr>
      <vt:lpstr>أحداث يوحنَّا 12</vt:lpstr>
      <vt:lpstr>سبيَيْن استغرق كلٌّ منهما ٧٠ سنة</vt:lpstr>
      <vt:lpstr>ملخص الإصحاح 9</vt:lpstr>
      <vt:lpstr>سبيين 70 سنة</vt:lpstr>
      <vt:lpstr>السبعون أسبوعاً في دانيال (دانيال ٩: ٢٤-٢٧)</vt:lpstr>
      <vt:lpstr>قبل إغلاق الستارة (9: 24)</vt:lpstr>
      <vt:lpstr>أزمنة الأمم (لوقا 12: 24)</vt:lpstr>
      <vt:lpstr>دانيال 9: 25-27</vt:lpstr>
      <vt:lpstr>التقويم اليهودي</vt:lpstr>
      <vt:lpstr>قرارات السبعين أسبوعًا</vt:lpstr>
      <vt:lpstr>قرارات السبعين أسبوعًا</vt:lpstr>
      <vt:lpstr>لوقا ١٩ : ٤١-٤٢</vt:lpstr>
      <vt:lpstr>لوقا ١٩ : ٤٣-٤٤</vt:lpstr>
      <vt:lpstr>PowerPoint Presentation</vt:lpstr>
      <vt:lpstr>أورشليم خلال  خدمة يسوع</vt:lpstr>
      <vt:lpstr>أسبوع الآلام</vt:lpstr>
      <vt:lpstr>PowerPoint Presentation</vt:lpstr>
      <vt:lpstr>PowerPoint Presentation</vt:lpstr>
      <vt:lpstr>أَرْسَلَ اثْنَيْنِ مِنْ تَلاَمِيذِهِ ٢ وَقَالَ لَهُمَا:  «اذْهَبَا إِلَى الْقَرْيَةِ الَّتِي أَمَامَكُمَا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Used with Permission</vt:lpstr>
      <vt:lpstr>Palm Sunday</vt:lpstr>
      <vt:lpstr>Palm Sunday</vt:lpstr>
      <vt:lpstr>الشعانين إلى الصليب</vt:lpstr>
      <vt:lpstr>الدخول الإنتصاري</vt:lpstr>
      <vt:lpstr>الدخول الإنتصاري</vt:lpstr>
      <vt:lpstr>الدخول الإنتصاري</vt:lpstr>
      <vt:lpstr>الروح القدس يغادر ويرجع</vt:lpstr>
      <vt:lpstr>الشعانين إلى الشعانين</vt:lpstr>
      <vt:lpstr> ما هو الأمر الجيد بخصوص الجمعة العظيمة؟</vt:lpstr>
      <vt:lpstr> كيف يكون موت المسيح أفضل من أي ذبيحة؟</vt:lpstr>
      <vt:lpstr>PowerPoint Presentation</vt:lpstr>
      <vt:lpstr>PowerPoint Presentation</vt:lpstr>
      <vt:lpstr>PowerPoint Presentation</vt:lpstr>
      <vt:lpstr>PowerPoint Presentation</vt:lpstr>
      <vt:lpstr>PowerPoint Presentation</vt:lpstr>
      <vt:lpstr>أسبوع الآلام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PowerPoint Presentation</vt:lpstr>
      <vt:lpstr>يوحنا  ومع أنه كان قد صنع أمامهم آيات هذا عددها لم يؤمنوا به ليتم قول أشعياء النبي الذي قاله (يو 12: 37-38أ).</vt:lpstr>
      <vt:lpstr>يوحنا  لهذا لم يقدروا أن يؤمنوا لأن أشعياء قال أيضاً (يو 12: 39)</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أسبوع الآلام</vt:lpstr>
      <vt:lpstr>PowerPoint Presentation</vt:lpstr>
      <vt:lpstr>PowerPoint Presentation</vt:lpstr>
      <vt:lpstr>PowerPoint Presentation</vt:lpstr>
      <vt:lpstr>PowerPoint Presentation</vt:lpstr>
      <vt:lpstr>PowerPoint Presentation</vt:lpstr>
      <vt:lpstr>PowerPoint Presentation</vt:lpstr>
      <vt:lpstr>الحكم المستقبليُّ للملوك الخدَّام</vt:lpstr>
      <vt:lpstr>PowerPoint Presentation</vt:lpstr>
      <vt:lpstr>PowerPoint Presentation</vt:lpstr>
      <vt:lpstr>PowerPoint Presentation</vt:lpstr>
      <vt:lpstr>PowerPoint Presentation</vt:lpstr>
      <vt:lpstr>الظُّلْمَةِ الْخَارِجِيَّةِ</vt:lpstr>
      <vt:lpstr>PowerPoint Presentation</vt:lpstr>
      <vt:lpstr>PowerPoint Presentation</vt:lpstr>
      <vt:lpstr>PowerPoint Presentation</vt:lpstr>
      <vt:lpstr>PowerPoint Presentation</vt:lpstr>
      <vt:lpstr>دينار فضي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 هو الأكثر أهمية؟</vt:lpstr>
      <vt:lpstr> الأمر الأكثر أهمية  هو أن تستمتع بحياتك  هذا كل ما يهم  — أودري هيبورن —</vt:lpstr>
      <vt:lpstr>"Happiness is most important"</vt:lpstr>
      <vt:lpstr>ما هو الأكثر أهمية ؟</vt:lpstr>
      <vt:lpstr>رؤيتنا</vt:lpstr>
      <vt:lpstr>PowerPoint Presentation</vt:lpstr>
      <vt:lpstr>PowerPoint Presentation</vt:lpstr>
      <vt:lpstr>PowerPoint Presentation</vt:lpstr>
      <vt:lpstr>فلسن الأرملة</vt:lpstr>
      <vt:lpstr>فلسن الأرملة</vt:lpstr>
      <vt:lpstr>فلسن الأرملة</vt:lpstr>
      <vt:lpstr>فلسن الأرملة</vt:lpstr>
      <vt:lpstr>ماذا في يدك؟</vt:lpstr>
      <vt:lpstr>Black</vt:lpstr>
      <vt:lpstr>حياة المسيح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Sarah Heal</dc:creator>
  <cp:lastModifiedBy>Rick Griffith</cp:lastModifiedBy>
  <cp:revision>88</cp:revision>
  <cp:lastPrinted>2025-11-17T15:36:56Z</cp:lastPrinted>
  <dcterms:created xsi:type="dcterms:W3CDTF">2018-02-05T03:13:19Z</dcterms:created>
  <dcterms:modified xsi:type="dcterms:W3CDTF">2025-11-21T00:38:26Z</dcterms:modified>
</cp:coreProperties>
</file>