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theme/theme11.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4.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1.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2.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4.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0.xml" ContentType="application/vnd.openxmlformats-officedocument.theme+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theme/theme3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ags/tag1.xml" ContentType="application/vnd.openxmlformats-officedocument.presentationml.tags+xml"/>
  <Override PartName="/ppt/notesSlides/notesSlide69.xml" ContentType="application/vnd.openxmlformats-officedocument.presentationml.notesSlide+xml"/>
  <Override PartName="/ppt/tags/tag2.xml" ContentType="application/vnd.openxmlformats-officedocument.presentationml.tags+xml"/>
  <Override PartName="/ppt/notesSlides/notesSlide70.xml" ContentType="application/vnd.openxmlformats-officedocument.presentationml.notesSlide+xml"/>
  <Override PartName="/ppt/tags/tag3.xml" ContentType="application/vnd.openxmlformats-officedocument.presentationml.tags+xml"/>
  <Override PartName="/ppt/notesSlides/notesSlide71.xml" ContentType="application/vnd.openxmlformats-officedocument.presentationml.notesSlide+xml"/>
  <Override PartName="/ppt/tags/tag4.xml" ContentType="application/vnd.openxmlformats-officedocument.presentationml.tags+xml"/>
  <Override PartName="/ppt/notesSlides/notesSlide72.xml" ContentType="application/vnd.openxmlformats-officedocument.presentationml.notesSlide+xml"/>
  <Override PartName="/ppt/tags/tag5.xml" ContentType="application/vnd.openxmlformats-officedocument.presentationml.tags+xml"/>
  <Override PartName="/ppt/notesSlides/notesSlide73.xml" ContentType="application/vnd.openxmlformats-officedocument.presentationml.notesSlide+xml"/>
  <Override PartName="/ppt/tags/tag6.xml" ContentType="application/vnd.openxmlformats-officedocument.presentationml.tags+xml"/>
  <Override PartName="/ppt/notesSlides/notesSlide74.xml" ContentType="application/vnd.openxmlformats-officedocument.presentationml.notesSlide+xml"/>
  <Override PartName="/ppt/tags/tag7.xml" ContentType="application/vnd.openxmlformats-officedocument.presentationml.tags+xml"/>
  <Override PartName="/ppt/notesSlides/notesSlide75.xml" ContentType="application/vnd.openxmlformats-officedocument.presentationml.notesSlide+xml"/>
  <Override PartName="/ppt/tags/tag8.xml" ContentType="application/vnd.openxmlformats-officedocument.presentationml.tags+xml"/>
  <Override PartName="/ppt/notesSlides/notesSlide76.xml" ContentType="application/vnd.openxmlformats-officedocument.presentationml.notesSlide+xml"/>
  <Override PartName="/ppt/tags/tag9.xml" ContentType="application/vnd.openxmlformats-officedocument.presentationml.tags+xml"/>
  <Override PartName="/ppt/notesSlides/notesSlide77.xml" ContentType="application/vnd.openxmlformats-officedocument.presentationml.notesSlide+xml"/>
  <Override PartName="/ppt/tags/tag10.xml" ContentType="application/vnd.openxmlformats-officedocument.presentationml.tags+xml"/>
  <Override PartName="/ppt/notesSlides/notesSlide78.xml" ContentType="application/vnd.openxmlformats-officedocument.presentationml.notesSlide+xml"/>
  <Override PartName="/ppt/tags/tag11.xml" ContentType="application/vnd.openxmlformats-officedocument.presentationml.tags+xml"/>
  <Override PartName="/ppt/notesSlides/notesSlide79.xml" ContentType="application/vnd.openxmlformats-officedocument.presentationml.notesSlide+xml"/>
  <Override PartName="/ppt/tags/tag12.xml" ContentType="application/vnd.openxmlformats-officedocument.presentationml.tags+xml"/>
  <Override PartName="/ppt/notesSlides/notesSlide80.xml" ContentType="application/vnd.openxmlformats-officedocument.presentationml.notesSlide+xml"/>
  <Override PartName="/ppt/tags/tag13.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47" r:id="rId8"/>
    <p:sldMasterId id="2147483760" r:id="rId9"/>
    <p:sldMasterId id="2147483773" r:id="rId10"/>
    <p:sldMasterId id="2147483786" r:id="rId11"/>
    <p:sldMasterId id="2147483788" r:id="rId12"/>
    <p:sldMasterId id="2147483801" r:id="rId13"/>
    <p:sldMasterId id="2147483814" r:id="rId14"/>
    <p:sldMasterId id="2147483827" r:id="rId15"/>
    <p:sldMasterId id="2147483840" r:id="rId16"/>
    <p:sldMasterId id="2147483852" r:id="rId17"/>
    <p:sldMasterId id="2147483864" r:id="rId18"/>
    <p:sldMasterId id="2147483878" r:id="rId19"/>
    <p:sldMasterId id="2147483890" r:id="rId20"/>
    <p:sldMasterId id="2147483902" r:id="rId21"/>
    <p:sldMasterId id="2147483914" r:id="rId22"/>
    <p:sldMasterId id="2147483927" r:id="rId23"/>
    <p:sldMasterId id="2147483941" r:id="rId24"/>
    <p:sldMasterId id="2147483953" r:id="rId25"/>
    <p:sldMasterId id="2147483975" r:id="rId26"/>
    <p:sldMasterId id="2147483989" r:id="rId27"/>
    <p:sldMasterId id="2147484001" r:id="rId28"/>
    <p:sldMasterId id="2147484013" r:id="rId29"/>
    <p:sldMasterId id="2147484025" r:id="rId30"/>
    <p:sldMasterId id="2147484037" r:id="rId31"/>
    <p:sldMasterId id="2147484039" r:id="rId32"/>
    <p:sldMasterId id="2147484053" r:id="rId33"/>
  </p:sldMasterIdLst>
  <p:notesMasterIdLst>
    <p:notesMasterId r:id="rId161"/>
  </p:notesMasterIdLst>
  <p:sldIdLst>
    <p:sldId id="256" r:id="rId34"/>
    <p:sldId id="5338" r:id="rId35"/>
    <p:sldId id="5347" r:id="rId36"/>
    <p:sldId id="5339" r:id="rId37"/>
    <p:sldId id="257" r:id="rId38"/>
    <p:sldId id="5378" r:id="rId39"/>
    <p:sldId id="5292" r:id="rId40"/>
    <p:sldId id="1859" r:id="rId41"/>
    <p:sldId id="5379" r:id="rId42"/>
    <p:sldId id="5377" r:id="rId43"/>
    <p:sldId id="5331" r:id="rId44"/>
    <p:sldId id="4898" r:id="rId45"/>
    <p:sldId id="436" r:id="rId46"/>
    <p:sldId id="642" r:id="rId47"/>
    <p:sldId id="643" r:id="rId48"/>
    <p:sldId id="5332" r:id="rId49"/>
    <p:sldId id="5333" r:id="rId50"/>
    <p:sldId id="5380" r:id="rId51"/>
    <p:sldId id="258" r:id="rId52"/>
    <p:sldId id="272" r:id="rId53"/>
    <p:sldId id="273" r:id="rId54"/>
    <p:sldId id="799" r:id="rId55"/>
    <p:sldId id="800" r:id="rId56"/>
    <p:sldId id="801" r:id="rId57"/>
    <p:sldId id="802" r:id="rId58"/>
    <p:sldId id="803" r:id="rId59"/>
    <p:sldId id="804" r:id="rId60"/>
    <p:sldId id="805" r:id="rId61"/>
    <p:sldId id="806" r:id="rId62"/>
    <p:sldId id="807" r:id="rId63"/>
    <p:sldId id="808" r:id="rId64"/>
    <p:sldId id="809" r:id="rId65"/>
    <p:sldId id="810" r:id="rId66"/>
    <p:sldId id="811" r:id="rId67"/>
    <p:sldId id="812" r:id="rId68"/>
    <p:sldId id="813" r:id="rId69"/>
    <p:sldId id="814" r:id="rId70"/>
    <p:sldId id="815" r:id="rId71"/>
    <p:sldId id="816" r:id="rId72"/>
    <p:sldId id="817" r:id="rId73"/>
    <p:sldId id="293" r:id="rId74"/>
    <p:sldId id="294" r:id="rId75"/>
    <p:sldId id="295" r:id="rId76"/>
    <p:sldId id="296" r:id="rId77"/>
    <p:sldId id="297" r:id="rId78"/>
    <p:sldId id="298" r:id="rId79"/>
    <p:sldId id="299" r:id="rId80"/>
    <p:sldId id="300" r:id="rId81"/>
    <p:sldId id="336" r:id="rId82"/>
    <p:sldId id="301" r:id="rId83"/>
    <p:sldId id="302" r:id="rId84"/>
    <p:sldId id="303" r:id="rId85"/>
    <p:sldId id="259" r:id="rId86"/>
    <p:sldId id="5201" r:id="rId87"/>
    <p:sldId id="798" r:id="rId88"/>
    <p:sldId id="5202" r:id="rId89"/>
    <p:sldId id="5203" r:id="rId90"/>
    <p:sldId id="5204" r:id="rId91"/>
    <p:sldId id="5205" r:id="rId92"/>
    <p:sldId id="5206" r:id="rId93"/>
    <p:sldId id="5207" r:id="rId94"/>
    <p:sldId id="5208" r:id="rId95"/>
    <p:sldId id="5209" r:id="rId96"/>
    <p:sldId id="5210" r:id="rId97"/>
    <p:sldId id="5211" r:id="rId98"/>
    <p:sldId id="5212" r:id="rId99"/>
    <p:sldId id="5213" r:id="rId100"/>
    <p:sldId id="5214" r:id="rId101"/>
    <p:sldId id="5215" r:id="rId102"/>
    <p:sldId id="5216" r:id="rId103"/>
    <p:sldId id="4053" r:id="rId104"/>
    <p:sldId id="260" r:id="rId105"/>
    <p:sldId id="5527" r:id="rId106"/>
    <p:sldId id="4553" r:id="rId107"/>
    <p:sldId id="261" r:id="rId108"/>
    <p:sldId id="975" r:id="rId109"/>
    <p:sldId id="5520" r:id="rId110"/>
    <p:sldId id="5521" r:id="rId111"/>
    <p:sldId id="5522" r:id="rId112"/>
    <p:sldId id="5523" r:id="rId113"/>
    <p:sldId id="5524" r:id="rId114"/>
    <p:sldId id="5525" r:id="rId115"/>
    <p:sldId id="5526" r:id="rId116"/>
    <p:sldId id="4888" r:id="rId117"/>
    <p:sldId id="4889" r:id="rId118"/>
    <p:sldId id="262" r:id="rId119"/>
    <p:sldId id="266" r:id="rId120"/>
    <p:sldId id="278" r:id="rId121"/>
    <p:sldId id="277" r:id="rId122"/>
    <p:sldId id="5528" r:id="rId123"/>
    <p:sldId id="279" r:id="rId124"/>
    <p:sldId id="282" r:id="rId125"/>
    <p:sldId id="344" r:id="rId126"/>
    <p:sldId id="281" r:id="rId127"/>
    <p:sldId id="5529" r:id="rId128"/>
    <p:sldId id="5530" r:id="rId129"/>
    <p:sldId id="265" r:id="rId130"/>
    <p:sldId id="342" r:id="rId131"/>
    <p:sldId id="343" r:id="rId132"/>
    <p:sldId id="5531" r:id="rId133"/>
    <p:sldId id="267" r:id="rId134"/>
    <p:sldId id="551" r:id="rId135"/>
    <p:sldId id="268" r:id="rId136"/>
    <p:sldId id="529" r:id="rId137"/>
    <p:sldId id="530" r:id="rId138"/>
    <p:sldId id="531" r:id="rId139"/>
    <p:sldId id="532" r:id="rId140"/>
    <p:sldId id="533" r:id="rId141"/>
    <p:sldId id="534" r:id="rId142"/>
    <p:sldId id="535" r:id="rId143"/>
    <p:sldId id="536" r:id="rId144"/>
    <p:sldId id="269" r:id="rId145"/>
    <p:sldId id="3734" r:id="rId146"/>
    <p:sldId id="4204" r:id="rId147"/>
    <p:sldId id="4202" r:id="rId148"/>
    <p:sldId id="4205" r:id="rId149"/>
    <p:sldId id="4925" r:id="rId150"/>
    <p:sldId id="263" r:id="rId151"/>
    <p:sldId id="264" r:id="rId152"/>
    <p:sldId id="5519" r:id="rId153"/>
    <p:sldId id="5417" r:id="rId154"/>
    <p:sldId id="5418" r:id="rId155"/>
    <p:sldId id="5416" r:id="rId156"/>
    <p:sldId id="5419" r:id="rId157"/>
    <p:sldId id="5415" r:id="rId158"/>
    <p:sldId id="270" r:id="rId159"/>
    <p:sldId id="271" r:id="rId16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00D6276-DD30-487F-911C-9933C7E80856}">
          <p14:sldIdLst>
            <p14:sldId id="256"/>
            <p14:sldId id="5338"/>
            <p14:sldId id="5347"/>
            <p14:sldId id="5339"/>
          </p14:sldIdLst>
        </p14:section>
        <p14:section name="A. Arrival at Bethany" id="{51FDBC35-85DB-4BA1-9A71-DCB1F0F96ADF}">
          <p14:sldIdLst>
            <p14:sldId id="257"/>
            <p14:sldId id="5378"/>
            <p14:sldId id="5292"/>
            <p14:sldId id="1859"/>
            <p14:sldId id="5379"/>
            <p14:sldId id="5377"/>
            <p14:sldId id="5331"/>
            <p14:sldId id="4898"/>
            <p14:sldId id="436"/>
            <p14:sldId id="642"/>
            <p14:sldId id="643"/>
            <p14:sldId id="5332"/>
            <p14:sldId id="5333"/>
            <p14:sldId id="5380"/>
          </p14:sldIdLst>
        </p14:section>
        <p14:section name="B. Triumphal Entry" id="{D2C2B782-1590-4F26-BB51-54E4D5F8C07A}">
          <p14:sldIdLst>
            <p14:sldId id="258"/>
            <p14:sldId id="272"/>
            <p14:sldId id="273"/>
            <p14:sldId id="799"/>
            <p14:sldId id="800"/>
            <p14:sldId id="801"/>
            <p14:sldId id="802"/>
            <p14:sldId id="803"/>
            <p14:sldId id="804"/>
            <p14:sldId id="805"/>
            <p14:sldId id="806"/>
            <p14:sldId id="807"/>
            <p14:sldId id="808"/>
            <p14:sldId id="809"/>
            <p14:sldId id="810"/>
            <p14:sldId id="811"/>
            <p14:sldId id="812"/>
            <p14:sldId id="813"/>
            <p14:sldId id="814"/>
            <p14:sldId id="815"/>
            <p14:sldId id="816"/>
            <p14:sldId id="817"/>
            <p14:sldId id="293"/>
            <p14:sldId id="294"/>
            <p14:sldId id="295"/>
            <p14:sldId id="296"/>
            <p14:sldId id="297"/>
            <p14:sldId id="298"/>
            <p14:sldId id="299"/>
            <p14:sldId id="300"/>
            <p14:sldId id="336"/>
            <p14:sldId id="301"/>
            <p14:sldId id="302"/>
            <p14:sldId id="303"/>
          </p14:sldIdLst>
        </p14:section>
        <p14:section name="C. Authority of the King" id="{8B291290-A279-4C47-A933-A82BFB121A6E}">
          <p14:sldIdLst>
            <p14:sldId id="259"/>
            <p14:sldId id="5201"/>
            <p14:sldId id="798"/>
            <p14:sldId id="5202"/>
            <p14:sldId id="5203"/>
            <p14:sldId id="5204"/>
            <p14:sldId id="5205"/>
            <p14:sldId id="5206"/>
            <p14:sldId id="5207"/>
            <p14:sldId id="5208"/>
            <p14:sldId id="5209"/>
            <p14:sldId id="5210"/>
            <p14:sldId id="5211"/>
            <p14:sldId id="5212"/>
            <p14:sldId id="5213"/>
            <p14:sldId id="5214"/>
            <p14:sldId id="5215"/>
            <p14:sldId id="5216"/>
            <p14:sldId id="4053"/>
          </p14:sldIdLst>
        </p14:section>
        <p14:section name="D. Invitations by the King" id="{F72ACA37-2133-4B5F-940A-DC8893E2A388}">
          <p14:sldIdLst>
            <p14:sldId id="260"/>
            <p14:sldId id="5527"/>
            <p14:sldId id="4553"/>
          </p14:sldIdLst>
        </p14:section>
        <p14:section name="E. Proof of Authority of the King" id="{5251E172-5D6D-45C7-8453-59AE470BDA5C}">
          <p14:sldIdLst>
            <p14:sldId id="261"/>
            <p14:sldId id="975"/>
            <p14:sldId id="5520"/>
            <p14:sldId id="5521"/>
            <p14:sldId id="5522"/>
            <p14:sldId id="5523"/>
            <p14:sldId id="5524"/>
            <p14:sldId id="5525"/>
            <p14:sldId id="5526"/>
            <p14:sldId id="4888"/>
            <p14:sldId id="4889"/>
          </p14:sldIdLst>
        </p14:section>
        <p14:section name="F. King's Authority Challenged" id="{D4D09414-B7E6-4D0E-9B42-FC10F7AE1CD9}">
          <p14:sldIdLst>
            <p14:sldId id="262"/>
            <p14:sldId id="266"/>
            <p14:sldId id="278"/>
            <p14:sldId id="277"/>
            <p14:sldId id="5528"/>
            <p14:sldId id="279"/>
            <p14:sldId id="282"/>
            <p14:sldId id="344"/>
            <p14:sldId id="281"/>
            <p14:sldId id="5529"/>
            <p14:sldId id="5530"/>
            <p14:sldId id="265"/>
            <p14:sldId id="342"/>
            <p14:sldId id="343"/>
            <p14:sldId id="5531"/>
            <p14:sldId id="267"/>
            <p14:sldId id="551"/>
            <p14:sldId id="268"/>
            <p14:sldId id="529"/>
            <p14:sldId id="530"/>
            <p14:sldId id="531"/>
            <p14:sldId id="532"/>
            <p14:sldId id="533"/>
            <p14:sldId id="534"/>
            <p14:sldId id="535"/>
            <p14:sldId id="536"/>
            <p14:sldId id="269"/>
            <p14:sldId id="3734"/>
            <p14:sldId id="4204"/>
            <p14:sldId id="4202"/>
            <p14:sldId id="4205"/>
            <p14:sldId id="4925"/>
          </p14:sldIdLst>
        </p14:section>
        <p14:section name="G. Challenge by the King" id="{DC82A187-CBB8-41F8-A366-914D5586EFC5}">
          <p14:sldIdLst>
            <p14:sldId id="263"/>
          </p14:sldIdLst>
        </p14:section>
        <p14:section name="H. Judgement by the King" id="{FE8B8459-BD91-4FF7-ABC9-5747D471EFAC}">
          <p14:sldIdLst>
            <p14:sldId id="264"/>
          </p14:sldIdLst>
        </p14:section>
        <p14:section name="I. Instruction at the Treasury" id="{7DFAF384-845B-4CFF-92E5-3CB063FE20CA}">
          <p14:sldIdLst>
            <p14:sldId id="5519"/>
            <p14:sldId id="5417"/>
            <p14:sldId id="5418"/>
            <p14:sldId id="5416"/>
            <p14:sldId id="5419"/>
            <p14:sldId id="5415"/>
            <p14:sldId id="270"/>
            <p14:sldId id="27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3082" autoAdjust="0"/>
    <p:restoredTop sz="75602"/>
  </p:normalViewPr>
  <p:slideViewPr>
    <p:cSldViewPr snapToGrid="0">
      <p:cViewPr varScale="1">
        <p:scale>
          <a:sx n="83" d="100"/>
          <a:sy n="83" d="100"/>
        </p:scale>
        <p:origin x="200" y="992"/>
      </p:cViewPr>
      <p:guideLst>
        <p:guide orient="horz" pos="2160"/>
        <p:guide pos="2880"/>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4.xml"/><Relationship Id="rId21" Type="http://schemas.openxmlformats.org/officeDocument/2006/relationships/slideMaster" Target="slideMasters/slideMaster21.xml"/><Relationship Id="rId42" Type="http://schemas.openxmlformats.org/officeDocument/2006/relationships/slide" Target="slides/slide9.xml"/><Relationship Id="rId63" Type="http://schemas.openxmlformats.org/officeDocument/2006/relationships/slide" Target="slides/slide30.xml"/><Relationship Id="rId84" Type="http://schemas.openxmlformats.org/officeDocument/2006/relationships/slide" Target="slides/slide51.xml"/><Relationship Id="rId138" Type="http://schemas.openxmlformats.org/officeDocument/2006/relationships/slide" Target="slides/slide105.xml"/><Relationship Id="rId159" Type="http://schemas.openxmlformats.org/officeDocument/2006/relationships/slide" Target="slides/slide126.xml"/><Relationship Id="rId107" Type="http://schemas.openxmlformats.org/officeDocument/2006/relationships/slide" Target="slides/slide74.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20.xml"/><Relationship Id="rId74" Type="http://schemas.openxmlformats.org/officeDocument/2006/relationships/slide" Target="slides/slide41.xml"/><Relationship Id="rId128" Type="http://schemas.openxmlformats.org/officeDocument/2006/relationships/slide" Target="slides/slide95.xml"/><Relationship Id="rId149" Type="http://schemas.openxmlformats.org/officeDocument/2006/relationships/slide" Target="slides/slide116.xml"/><Relationship Id="rId5" Type="http://schemas.openxmlformats.org/officeDocument/2006/relationships/slideMaster" Target="slideMasters/slideMaster5.xml"/><Relationship Id="rId95" Type="http://schemas.openxmlformats.org/officeDocument/2006/relationships/slide" Target="slides/slide62.xml"/><Relationship Id="rId160" Type="http://schemas.openxmlformats.org/officeDocument/2006/relationships/slide" Target="slides/slide127.xml"/><Relationship Id="rId22" Type="http://schemas.openxmlformats.org/officeDocument/2006/relationships/slideMaster" Target="slideMasters/slideMaster22.xml"/><Relationship Id="rId43" Type="http://schemas.openxmlformats.org/officeDocument/2006/relationships/slide" Target="slides/slide10.xml"/><Relationship Id="rId64" Type="http://schemas.openxmlformats.org/officeDocument/2006/relationships/slide" Target="slides/slide31.xml"/><Relationship Id="rId118" Type="http://schemas.openxmlformats.org/officeDocument/2006/relationships/slide" Target="slides/slide85.xml"/><Relationship Id="rId139" Type="http://schemas.openxmlformats.org/officeDocument/2006/relationships/slide" Target="slides/slide106.xml"/><Relationship Id="rId85" Type="http://schemas.openxmlformats.org/officeDocument/2006/relationships/slide" Target="slides/slide52.xml"/><Relationship Id="rId150" Type="http://schemas.openxmlformats.org/officeDocument/2006/relationships/slide" Target="slides/slide11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 Target="slides/slide5.xml"/><Relationship Id="rId59" Type="http://schemas.openxmlformats.org/officeDocument/2006/relationships/slide" Target="slides/slide26.xml"/><Relationship Id="rId103" Type="http://schemas.openxmlformats.org/officeDocument/2006/relationships/slide" Target="slides/slide70.xml"/><Relationship Id="rId108" Type="http://schemas.openxmlformats.org/officeDocument/2006/relationships/slide" Target="slides/slide75.xml"/><Relationship Id="rId124" Type="http://schemas.openxmlformats.org/officeDocument/2006/relationships/slide" Target="slides/slide91.xml"/><Relationship Id="rId129" Type="http://schemas.openxmlformats.org/officeDocument/2006/relationships/slide" Target="slides/slide96.xml"/><Relationship Id="rId54" Type="http://schemas.openxmlformats.org/officeDocument/2006/relationships/slide" Target="slides/slide21.xml"/><Relationship Id="rId70" Type="http://schemas.openxmlformats.org/officeDocument/2006/relationships/slide" Target="slides/slide37.xml"/><Relationship Id="rId75" Type="http://schemas.openxmlformats.org/officeDocument/2006/relationships/slide" Target="slides/slide42.xml"/><Relationship Id="rId91" Type="http://schemas.openxmlformats.org/officeDocument/2006/relationships/slide" Target="slides/slide58.xml"/><Relationship Id="rId96" Type="http://schemas.openxmlformats.org/officeDocument/2006/relationships/slide" Target="slides/slide63.xml"/><Relationship Id="rId140" Type="http://schemas.openxmlformats.org/officeDocument/2006/relationships/slide" Target="slides/slide107.xml"/><Relationship Id="rId145" Type="http://schemas.openxmlformats.org/officeDocument/2006/relationships/slide" Target="slides/slide112.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6.xml"/><Relationship Id="rId114" Type="http://schemas.openxmlformats.org/officeDocument/2006/relationships/slide" Target="slides/slide81.xml"/><Relationship Id="rId119" Type="http://schemas.openxmlformats.org/officeDocument/2006/relationships/slide" Target="slides/slide86.xml"/><Relationship Id="rId44" Type="http://schemas.openxmlformats.org/officeDocument/2006/relationships/slide" Target="slides/slide11.xml"/><Relationship Id="rId60" Type="http://schemas.openxmlformats.org/officeDocument/2006/relationships/slide" Target="slides/slide27.xml"/><Relationship Id="rId65" Type="http://schemas.openxmlformats.org/officeDocument/2006/relationships/slide" Target="slides/slide32.xml"/><Relationship Id="rId81" Type="http://schemas.openxmlformats.org/officeDocument/2006/relationships/slide" Target="slides/slide48.xml"/><Relationship Id="rId86" Type="http://schemas.openxmlformats.org/officeDocument/2006/relationships/slide" Target="slides/slide53.xml"/><Relationship Id="rId130" Type="http://schemas.openxmlformats.org/officeDocument/2006/relationships/slide" Target="slides/slide97.xml"/><Relationship Id="rId135" Type="http://schemas.openxmlformats.org/officeDocument/2006/relationships/slide" Target="slides/slide102.xml"/><Relationship Id="rId151" Type="http://schemas.openxmlformats.org/officeDocument/2006/relationships/slide" Target="slides/slide118.xml"/><Relationship Id="rId156" Type="http://schemas.openxmlformats.org/officeDocument/2006/relationships/slide" Target="slides/slide123.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6.xml"/><Relationship Id="rId109" Type="http://schemas.openxmlformats.org/officeDocument/2006/relationships/slide" Target="slides/slide76.xml"/><Relationship Id="rId34" Type="http://schemas.openxmlformats.org/officeDocument/2006/relationships/slide" Target="slides/slide1.xml"/><Relationship Id="rId50" Type="http://schemas.openxmlformats.org/officeDocument/2006/relationships/slide" Target="slides/slide17.xml"/><Relationship Id="rId55" Type="http://schemas.openxmlformats.org/officeDocument/2006/relationships/slide" Target="slides/slide22.xml"/><Relationship Id="rId76" Type="http://schemas.openxmlformats.org/officeDocument/2006/relationships/slide" Target="slides/slide43.xml"/><Relationship Id="rId97" Type="http://schemas.openxmlformats.org/officeDocument/2006/relationships/slide" Target="slides/slide64.xml"/><Relationship Id="rId104" Type="http://schemas.openxmlformats.org/officeDocument/2006/relationships/slide" Target="slides/slide71.xml"/><Relationship Id="rId120" Type="http://schemas.openxmlformats.org/officeDocument/2006/relationships/slide" Target="slides/slide87.xml"/><Relationship Id="rId125" Type="http://schemas.openxmlformats.org/officeDocument/2006/relationships/slide" Target="slides/slide92.xml"/><Relationship Id="rId141" Type="http://schemas.openxmlformats.org/officeDocument/2006/relationships/slide" Target="slides/slide108.xml"/><Relationship Id="rId146" Type="http://schemas.openxmlformats.org/officeDocument/2006/relationships/slide" Target="slides/slide113.xml"/><Relationship Id="rId7" Type="http://schemas.openxmlformats.org/officeDocument/2006/relationships/slideMaster" Target="slideMasters/slideMaster7.xml"/><Relationship Id="rId71" Type="http://schemas.openxmlformats.org/officeDocument/2006/relationships/slide" Target="slides/slide38.xml"/><Relationship Id="rId92" Type="http://schemas.openxmlformats.org/officeDocument/2006/relationships/slide" Target="slides/slide59.xml"/><Relationship Id="rId16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7.xml"/><Relationship Id="rId45" Type="http://schemas.openxmlformats.org/officeDocument/2006/relationships/slide" Target="slides/slide12.xml"/><Relationship Id="rId66" Type="http://schemas.openxmlformats.org/officeDocument/2006/relationships/slide" Target="slides/slide33.xml"/><Relationship Id="rId87" Type="http://schemas.openxmlformats.org/officeDocument/2006/relationships/slide" Target="slides/slide54.xml"/><Relationship Id="rId110" Type="http://schemas.openxmlformats.org/officeDocument/2006/relationships/slide" Target="slides/slide77.xml"/><Relationship Id="rId115" Type="http://schemas.openxmlformats.org/officeDocument/2006/relationships/slide" Target="slides/slide82.xml"/><Relationship Id="rId131" Type="http://schemas.openxmlformats.org/officeDocument/2006/relationships/slide" Target="slides/slide98.xml"/><Relationship Id="rId136" Type="http://schemas.openxmlformats.org/officeDocument/2006/relationships/slide" Target="slides/slide103.xml"/><Relationship Id="rId157" Type="http://schemas.openxmlformats.org/officeDocument/2006/relationships/slide" Target="slides/slide124.xml"/><Relationship Id="rId61" Type="http://schemas.openxmlformats.org/officeDocument/2006/relationships/slide" Target="slides/slide28.xml"/><Relationship Id="rId82" Type="http://schemas.openxmlformats.org/officeDocument/2006/relationships/slide" Target="slides/slide49.xml"/><Relationship Id="rId152" Type="http://schemas.openxmlformats.org/officeDocument/2006/relationships/slide" Target="slides/slide119.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2.xml"/><Relationship Id="rId56" Type="http://schemas.openxmlformats.org/officeDocument/2006/relationships/slide" Target="slides/slide23.xml"/><Relationship Id="rId77" Type="http://schemas.openxmlformats.org/officeDocument/2006/relationships/slide" Target="slides/slide44.xml"/><Relationship Id="rId100" Type="http://schemas.openxmlformats.org/officeDocument/2006/relationships/slide" Target="slides/slide67.xml"/><Relationship Id="rId105" Type="http://schemas.openxmlformats.org/officeDocument/2006/relationships/slide" Target="slides/slide72.xml"/><Relationship Id="rId126" Type="http://schemas.openxmlformats.org/officeDocument/2006/relationships/slide" Target="slides/slide93.xml"/><Relationship Id="rId147" Type="http://schemas.openxmlformats.org/officeDocument/2006/relationships/slide" Target="slides/slide114.xml"/><Relationship Id="rId8" Type="http://schemas.openxmlformats.org/officeDocument/2006/relationships/slideMaster" Target="slideMasters/slideMaster8.xml"/><Relationship Id="rId51" Type="http://schemas.openxmlformats.org/officeDocument/2006/relationships/slide" Target="slides/slide18.xml"/><Relationship Id="rId72" Type="http://schemas.openxmlformats.org/officeDocument/2006/relationships/slide" Target="slides/slide39.xml"/><Relationship Id="rId93" Type="http://schemas.openxmlformats.org/officeDocument/2006/relationships/slide" Target="slides/slide60.xml"/><Relationship Id="rId98" Type="http://schemas.openxmlformats.org/officeDocument/2006/relationships/slide" Target="slides/slide65.xml"/><Relationship Id="rId121" Type="http://schemas.openxmlformats.org/officeDocument/2006/relationships/slide" Target="slides/slide88.xml"/><Relationship Id="rId142" Type="http://schemas.openxmlformats.org/officeDocument/2006/relationships/slide" Target="slides/slide109.xml"/><Relationship Id="rId163"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3.xml"/><Relationship Id="rId67" Type="http://schemas.openxmlformats.org/officeDocument/2006/relationships/slide" Target="slides/slide34.xml"/><Relationship Id="rId116" Type="http://schemas.openxmlformats.org/officeDocument/2006/relationships/slide" Target="slides/slide83.xml"/><Relationship Id="rId137" Type="http://schemas.openxmlformats.org/officeDocument/2006/relationships/slide" Target="slides/slide104.xml"/><Relationship Id="rId158" Type="http://schemas.openxmlformats.org/officeDocument/2006/relationships/slide" Target="slides/slide125.xml"/><Relationship Id="rId20" Type="http://schemas.openxmlformats.org/officeDocument/2006/relationships/slideMaster" Target="slideMasters/slideMaster20.xml"/><Relationship Id="rId41" Type="http://schemas.openxmlformats.org/officeDocument/2006/relationships/slide" Target="slides/slide8.xml"/><Relationship Id="rId62" Type="http://schemas.openxmlformats.org/officeDocument/2006/relationships/slide" Target="slides/slide29.xml"/><Relationship Id="rId83" Type="http://schemas.openxmlformats.org/officeDocument/2006/relationships/slide" Target="slides/slide50.xml"/><Relationship Id="rId88" Type="http://schemas.openxmlformats.org/officeDocument/2006/relationships/slide" Target="slides/slide55.xml"/><Relationship Id="rId111" Type="http://schemas.openxmlformats.org/officeDocument/2006/relationships/slide" Target="slides/slide78.xml"/><Relationship Id="rId132" Type="http://schemas.openxmlformats.org/officeDocument/2006/relationships/slide" Target="slides/slide99.xml"/><Relationship Id="rId153" Type="http://schemas.openxmlformats.org/officeDocument/2006/relationships/slide" Target="slides/slide120.xml"/><Relationship Id="rId15" Type="http://schemas.openxmlformats.org/officeDocument/2006/relationships/slideMaster" Target="slideMasters/slideMaster15.xml"/><Relationship Id="rId36" Type="http://schemas.openxmlformats.org/officeDocument/2006/relationships/slide" Target="slides/slide3.xml"/><Relationship Id="rId57" Type="http://schemas.openxmlformats.org/officeDocument/2006/relationships/slide" Target="slides/slide24.xml"/><Relationship Id="rId106" Type="http://schemas.openxmlformats.org/officeDocument/2006/relationships/slide" Target="slides/slide73.xml"/><Relationship Id="rId127" Type="http://schemas.openxmlformats.org/officeDocument/2006/relationships/slide" Target="slides/slide9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9.xml"/><Relationship Id="rId73" Type="http://schemas.openxmlformats.org/officeDocument/2006/relationships/slide" Target="slides/slide40.xml"/><Relationship Id="rId78" Type="http://schemas.openxmlformats.org/officeDocument/2006/relationships/slide" Target="slides/slide45.xml"/><Relationship Id="rId94" Type="http://schemas.openxmlformats.org/officeDocument/2006/relationships/slide" Target="slides/slide61.xml"/><Relationship Id="rId99" Type="http://schemas.openxmlformats.org/officeDocument/2006/relationships/slide" Target="slides/slide66.xml"/><Relationship Id="rId101" Type="http://schemas.openxmlformats.org/officeDocument/2006/relationships/slide" Target="slides/slide68.xml"/><Relationship Id="rId122" Type="http://schemas.openxmlformats.org/officeDocument/2006/relationships/slide" Target="slides/slide89.xml"/><Relationship Id="rId143" Type="http://schemas.openxmlformats.org/officeDocument/2006/relationships/slide" Target="slides/slide110.xml"/><Relationship Id="rId148" Type="http://schemas.openxmlformats.org/officeDocument/2006/relationships/slide" Target="slides/slide115.xml"/><Relationship Id="rId164"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4.xml"/><Relationship Id="rId68" Type="http://schemas.openxmlformats.org/officeDocument/2006/relationships/slide" Target="slides/slide35.xml"/><Relationship Id="rId89" Type="http://schemas.openxmlformats.org/officeDocument/2006/relationships/slide" Target="slides/slide56.xml"/><Relationship Id="rId112" Type="http://schemas.openxmlformats.org/officeDocument/2006/relationships/slide" Target="slides/slide79.xml"/><Relationship Id="rId133" Type="http://schemas.openxmlformats.org/officeDocument/2006/relationships/slide" Target="slides/slide100.xml"/><Relationship Id="rId154" Type="http://schemas.openxmlformats.org/officeDocument/2006/relationships/slide" Target="slides/slide121.xml"/><Relationship Id="rId16" Type="http://schemas.openxmlformats.org/officeDocument/2006/relationships/slideMaster" Target="slideMasters/slideMaster16.xml"/><Relationship Id="rId37" Type="http://schemas.openxmlformats.org/officeDocument/2006/relationships/slide" Target="slides/slide4.xml"/><Relationship Id="rId58" Type="http://schemas.openxmlformats.org/officeDocument/2006/relationships/slide" Target="slides/slide25.xml"/><Relationship Id="rId79" Type="http://schemas.openxmlformats.org/officeDocument/2006/relationships/slide" Target="slides/slide46.xml"/><Relationship Id="rId102" Type="http://schemas.openxmlformats.org/officeDocument/2006/relationships/slide" Target="slides/slide69.xml"/><Relationship Id="rId123" Type="http://schemas.openxmlformats.org/officeDocument/2006/relationships/slide" Target="slides/slide90.xml"/><Relationship Id="rId144" Type="http://schemas.openxmlformats.org/officeDocument/2006/relationships/slide" Target="slides/slide111.xml"/><Relationship Id="rId90" Type="http://schemas.openxmlformats.org/officeDocument/2006/relationships/slide" Target="slides/slide57.xml"/><Relationship Id="rId165" Type="http://schemas.openxmlformats.org/officeDocument/2006/relationships/tableStyles" Target="tableStyles.xml"/><Relationship Id="rId27" Type="http://schemas.openxmlformats.org/officeDocument/2006/relationships/slideMaster" Target="slideMasters/slideMaster27.xml"/><Relationship Id="rId48" Type="http://schemas.openxmlformats.org/officeDocument/2006/relationships/slide" Target="slides/slide15.xml"/><Relationship Id="rId69" Type="http://schemas.openxmlformats.org/officeDocument/2006/relationships/slide" Target="slides/slide36.xml"/><Relationship Id="rId113" Type="http://schemas.openxmlformats.org/officeDocument/2006/relationships/slide" Target="slides/slide80.xml"/><Relationship Id="rId134" Type="http://schemas.openxmlformats.org/officeDocument/2006/relationships/slide" Target="slides/slide101.xml"/><Relationship Id="rId80" Type="http://schemas.openxmlformats.org/officeDocument/2006/relationships/slide" Target="slides/slide47.xml"/><Relationship Id="rId155" Type="http://schemas.openxmlformats.org/officeDocument/2006/relationships/slide" Target="slides/slide12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C64C54-CC78-4BAA-B25E-5B8C2D3D4F73}" type="datetimeFigureOut">
              <a:rPr lang="en-GB" smtClean="0"/>
              <a:pPr/>
              <a:t>24/03/2025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55B0B5-E42E-4986-80AC-A7650ED7D9A5}" type="slidenum">
              <a:rPr lang="en-GB" smtClean="0"/>
              <a:pPr/>
              <a:t>‹#›</a:t>
            </a:fld>
            <a:endParaRPr lang="en-GB"/>
          </a:p>
        </p:txBody>
      </p:sp>
    </p:spTree>
    <p:extLst>
      <p:ext uri="{BB962C8B-B14F-4D97-AF65-F5344CB8AC3E}">
        <p14:creationId xmlns:p14="http://schemas.microsoft.com/office/powerpoint/2010/main" val="3105350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CBD3E6-3F73-1146-A857-A8F7BAD698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5714" name="Rectangle 2"/>
          <p:cNvSpPr>
            <a:spLocks noGrp="1" noRot="1" noChangeAspect="1" noChangeArrowheads="1" noTextEdit="1"/>
          </p:cNvSpPr>
          <p:nvPr>
            <p:ph type="sldImg"/>
          </p:nvPr>
        </p:nvSpPr>
        <p:spPr>
          <a:ln/>
        </p:spPr>
      </p:sp>
      <p:sp>
        <p:nvSpPr>
          <p:cNvPr id="75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8CA8EF-02CD-9D40-8EB1-553963AF5DA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638978" name="Rectangle 2"/>
          <p:cNvSpPr>
            <a:spLocks noGrp="1" noRot="1" noChangeAspect="1" noChangeArrowheads="1"/>
          </p:cNvSpPr>
          <p:nvPr>
            <p:ph type="sldImg"/>
          </p:nvPr>
        </p:nvSpPr>
        <p:spPr>
          <a:solidFill>
            <a:srgbClr val="FFFFFF"/>
          </a:solidFill>
          <a:ln/>
        </p:spPr>
      </p:sp>
      <p:sp>
        <p:nvSpPr>
          <p:cNvPr id="63897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8AC861-D895-694C-B008-A55671E65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641026" name="Rectangle 2"/>
          <p:cNvSpPr>
            <a:spLocks noGrp="1" noRot="1" noChangeAspect="1" noChangeArrowheads="1"/>
          </p:cNvSpPr>
          <p:nvPr>
            <p:ph type="sldImg"/>
          </p:nvPr>
        </p:nvSpPr>
        <p:spPr>
          <a:solidFill>
            <a:srgbClr val="FFFFFF"/>
          </a:solidFill>
          <a:ln/>
        </p:spPr>
      </p:sp>
      <p:sp>
        <p:nvSpPr>
          <p:cNvPr id="64102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a:t>
            </a:r>
            <a:r>
              <a:rPr lang="he-IL" sz="2400" dirty="0">
                <a:latin typeface="Times New Roman" charset="0"/>
                <a:ea typeface="ＭＳ Ｐゴシック" charset="0"/>
                <a:cs typeface="ＭＳ Ｐゴシック" charset="0"/>
              </a:rPr>
              <a:t>18</a:t>
            </a:r>
            <a:endParaRPr lang="en-US" sz="2400" dirty="0">
              <a:latin typeface="Times New Roman" charset="0"/>
              <a:ea typeface="ＭＳ Ｐゴシック" charset="0"/>
              <a:cs typeface="ＭＳ Ｐゴシック" charset="0"/>
            </a:endParaRP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7870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1D810E-AC1E-5B49-B084-9E989CFE075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619858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b="0" dirty="0">
              <a:effectLst/>
            </a:endParaRPr>
          </a:p>
          <a:p>
            <a:endParaRPr lang="ar-JO"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OS-14-2Chron-287</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Palm Sunday</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is an interesting name for the day,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it?</a:t>
            </a:r>
            <a:r>
              <a:rPr lang="en-SG" dirty="0">
                <a:effectLst/>
              </a:rPr>
              <a:t> </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0261601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3"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DFD0D-7E45-3B40-BB26-E6844740DDC0}"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1828084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Tree palms were but a prelude to the cross</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717555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Even the alternate name—Triumphant Entry—is also perplexing</a:t>
            </a:r>
            <a:r>
              <a:rPr lang="en-SG" sz="1200" kern="1200" dirty="0">
                <a:solidFill>
                  <a:schemeClr val="tx1"/>
                </a:solidFill>
                <a:effectLst/>
                <a:latin typeface="+mn-lt"/>
                <a:ea typeface="+mn-ea"/>
                <a:cs typeface="+mn-cs"/>
              </a:rPr>
              <a:t>.</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41527363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True, Jesus rode into Jesus and the crowds cheered his arrival.</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5804033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Matthew 21:9 says the crowds that went ahead of him and those that followed shouted,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to the Song of David!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Blessed is he who comes in the name of the Lord!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in the highest!</a:t>
            </a:r>
            <a:r>
              <a:rPr lang="mr-IN" sz="1200" kern="1200" dirty="0">
                <a:solidFill>
                  <a:schemeClr val="tx1"/>
                </a:solidFill>
                <a:effectLst/>
                <a:latin typeface="+mn-lt"/>
                <a:ea typeface="+mn-ea"/>
                <a:cs typeface="+mn-cs"/>
              </a:rPr>
              <a:t>"</a:t>
            </a:r>
            <a:r>
              <a:rPr lang="en-SG" dirty="0">
                <a:effectLst/>
              </a:rPr>
              <a:t> </a:t>
            </a:r>
          </a:p>
          <a:p>
            <a:pPr>
              <a:spcBef>
                <a:spcPct val="0"/>
              </a:spcBef>
            </a:pPr>
            <a:endParaRPr lang="en-SG" dirty="0">
              <a:effectLst/>
              <a:latin typeface="Calibri" charset="0"/>
            </a:endParaRPr>
          </a:p>
          <a:p>
            <a:r>
              <a:rPr lang="en-US" b="1" dirty="0">
                <a:solidFill>
                  <a:srgbClr val="006699"/>
                </a:solidFill>
                <a:effectLst/>
                <a:latin typeface="Helvetica Neue" panose="02000503000000020004" pitchFamily="2" charset="0"/>
              </a:rPr>
              <a:t>Psa. 118:22</a:t>
            </a:r>
            <a:r>
              <a:rPr lang="en-US" dirty="0">
                <a:effectLst/>
                <a:latin typeface="Lucida Grande" panose="020B0600040502020204" pitchFamily="34" charset="0"/>
              </a:rPr>
              <a:t>    The stone that the builders rejected</a:t>
            </a:r>
          </a:p>
          <a:p>
            <a:r>
              <a:rPr lang="en-US" dirty="0">
                <a:effectLst/>
                <a:latin typeface="Lucida Grande" panose="020B0600040502020204" pitchFamily="34" charset="0"/>
              </a:rPr>
              <a:t>has now become the cornerstone.</a:t>
            </a:r>
          </a:p>
          <a:p>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This is the LORD’s doing,</a:t>
            </a:r>
          </a:p>
          <a:p>
            <a:r>
              <a:rPr lang="en-US" dirty="0">
                <a:effectLst/>
                <a:latin typeface="Lucida Grande" panose="020B0600040502020204" pitchFamily="34" charset="0"/>
              </a:rPr>
              <a:t>and it is wonderful to see.</a:t>
            </a:r>
          </a:p>
          <a:p>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This is the day the LORD has made.</a:t>
            </a:r>
          </a:p>
          <a:p>
            <a:r>
              <a:rPr lang="en-US" dirty="0">
                <a:effectLst/>
                <a:latin typeface="Lucida Grande" panose="020B0600040502020204" pitchFamily="34" charset="0"/>
              </a:rPr>
              <a:t>We will rejoice and be glad in it.</a:t>
            </a:r>
          </a:p>
          <a:p>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Please, LORD, please save us.</a:t>
            </a:r>
          </a:p>
          <a:p>
            <a:r>
              <a:rPr lang="en-US" dirty="0">
                <a:effectLst/>
                <a:latin typeface="Lucida Grande" panose="020B0600040502020204" pitchFamily="34" charset="0"/>
              </a:rPr>
              <a:t>Please, LORD, please give us success.</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Bless the one who comes in the name of the LORD.</a:t>
            </a:r>
          </a:p>
          <a:p>
            <a:r>
              <a:rPr lang="en-US" dirty="0">
                <a:effectLst/>
                <a:latin typeface="Lucida Grande" panose="020B0600040502020204" pitchFamily="34" charset="0"/>
              </a:rPr>
              <a:t>We bless you from the house of the LORD.</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The LORD is God, shining upon us.</a:t>
            </a:r>
          </a:p>
          <a:p>
            <a:r>
              <a:rPr lang="en-US" dirty="0">
                <a:effectLst/>
                <a:latin typeface="Lucida Grande" panose="020B0600040502020204" pitchFamily="34" charset="0"/>
              </a:rPr>
              <a:t>Take the sacrifice and bind it with cords on the altar.</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are my God, and I will praise you!</a:t>
            </a:r>
          </a:p>
          <a:p>
            <a:r>
              <a:rPr lang="en-US" dirty="0">
                <a:effectLst/>
                <a:latin typeface="Lucida Grande" panose="020B0600040502020204" pitchFamily="34" charset="0"/>
              </a:rPr>
              <a:t>You are my God, and I will exalt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Psa. 118:29</a:t>
            </a:r>
            <a:r>
              <a:rPr lang="en-US" dirty="0">
                <a:effectLst/>
                <a:latin typeface="Lucida Grande" panose="020B0600040502020204" pitchFamily="34" charset="0"/>
              </a:rPr>
              <a:t>    Give thanks to the LORD, for he is good!</a:t>
            </a:r>
          </a:p>
          <a:p>
            <a:r>
              <a:rPr lang="en-US" dirty="0">
                <a:effectLst/>
                <a:latin typeface="Lucida Grande" panose="020B0600040502020204" pitchFamily="34" charset="0"/>
              </a:rPr>
              <a:t>His faithful love endures forever.</a:t>
            </a:r>
          </a:p>
          <a:p>
            <a:pPr>
              <a:spcBef>
                <a:spcPct val="0"/>
              </a:spcBef>
            </a:pP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0300949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6FADD-A434-C04B-BC45-93E5BEDCC3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dirty="0">
                <a:solidFill>
                  <a:schemeClr val="tx1"/>
                </a:solidFill>
                <a:effectLst/>
                <a:latin typeface="Arial" panose="020B0604020202020204" pitchFamily="34" charset="0"/>
                <a:ea typeface="+mn-ea"/>
                <a:cs typeface="Arial" panose="020B0604020202020204" pitchFamily="34" charset="0"/>
              </a:rPr>
              <a:t>The nearness of restoration compelled Daniel to confess God’s just judgment of Israel's sins and ask God to restore Jerusalem’s temple (9:3-19)</a:t>
            </a:r>
            <a:r>
              <a:rPr lang="en-SG" sz="1200" b="0" kern="1200" dirty="0">
                <a:solidFill>
                  <a:schemeClr val="tx1"/>
                </a:solidFill>
                <a:effectLst/>
                <a:latin typeface="Arial" panose="020B0604020202020204" pitchFamily="34" charset="0"/>
                <a:ea typeface="+mn-ea"/>
                <a:cs typeface="Arial" panose="020B0604020202020204" pitchFamily="34" charset="0"/>
              </a:rPr>
              <a:t>.</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b="0"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b="0" dirty="0">
                <a:latin typeface="Calibri" panose="020F0502020204030204" pitchFamily="34" charset="0"/>
                <a:ea typeface="ＭＳ Ｐゴシック" charset="0"/>
                <a:cs typeface="Calibri" panose="020F0502020204030204" pitchFamily="34" charset="0"/>
              </a:rPr>
              <a:t>_____________</a:t>
            </a:r>
          </a:p>
          <a:p>
            <a:pPr eaLnBrk="1" hangingPunct="1"/>
            <a:r>
              <a:rPr lang="en-US" b="0" dirty="0">
                <a:latin typeface="Calibri" panose="020F0502020204030204" pitchFamily="34" charset="0"/>
                <a:ea typeface="ＭＳ Ｐゴシック" charset="0"/>
                <a:cs typeface="Calibri" panose="020F0502020204030204" pitchFamily="34" charset="0"/>
              </a:rPr>
              <a:t>Common-400</a:t>
            </a:r>
          </a:p>
          <a:p>
            <a:pPr eaLnBrk="1" hangingPunct="1"/>
            <a:r>
              <a:rPr lang="en-US" b="0" dirty="0">
                <a:latin typeface="Times New Roman" charset="0"/>
                <a:ea typeface="ＭＳ Ｐゴシック" charset="0"/>
                <a:cs typeface="ＭＳ Ｐゴシック" charset="0"/>
              </a:rPr>
              <a:t>BE-38-Zechariah-126</a:t>
            </a:r>
          </a:p>
          <a:p>
            <a:pPr eaLnBrk="1" hangingPunct="1"/>
            <a:r>
              <a:rPr lang="en-US" b="0" dirty="0">
                <a:latin typeface="Calibri" panose="020F0502020204030204" pitchFamily="34" charset="0"/>
                <a:ea typeface="ＭＳ Ｐゴシック" charset="0"/>
                <a:cs typeface="Calibri" panose="020F0502020204030204" pitchFamily="34" charset="0"/>
              </a:rPr>
              <a:t>ES-13-Tribulation-19</a:t>
            </a:r>
            <a:endParaRPr lang="ar-SA" b="0" dirty="0">
              <a:latin typeface="Calibri" panose="020F0502020204030204" pitchFamily="34" charset="0"/>
              <a:ea typeface="ＭＳ Ｐゴシック" charset="0"/>
              <a:cs typeface="Calibri" panose="020F0502020204030204" pitchFamily="34" charset="0"/>
            </a:endParaRPr>
          </a:p>
          <a:p>
            <a:pPr eaLnBrk="1" hangingPunct="1"/>
            <a:r>
              <a:rPr lang="en-US" b="0" dirty="0">
                <a:latin typeface="Calibri" panose="020F0502020204030204" pitchFamily="34" charset="0"/>
                <a:ea typeface="ＭＳ Ｐゴシック" charset="0"/>
                <a:cs typeface="Calibri" panose="020F0502020204030204" pitchFamily="34" charset="0"/>
              </a:rPr>
              <a:t>ES-26-Restoration of Israel-299</a:t>
            </a:r>
          </a:p>
          <a:p>
            <a:pPr eaLnBrk="1" hangingPunct="1"/>
            <a:r>
              <a:rPr lang="en-US" b="0" dirty="0">
                <a:latin typeface="Calibri" panose="020F0502020204030204" pitchFamily="34" charset="0"/>
                <a:ea typeface="ＭＳ Ｐゴシック" charset="0"/>
                <a:cs typeface="Calibri" panose="020F0502020204030204" pitchFamily="34" charset="0"/>
              </a:rPr>
              <a:t>OB-40-Temples-35</a:t>
            </a:r>
          </a:p>
          <a:p>
            <a:pPr eaLnBrk="1" hangingPunct="1"/>
            <a:r>
              <a:rPr lang="en-US" b="0"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0" dirty="0">
                <a:latin typeface="Times New Roman" charset="0"/>
                <a:ea typeface="ＭＳ Ｐゴシック" charset="0"/>
                <a:cs typeface="ＭＳ Ｐゴシック" charset="0"/>
              </a:rPr>
              <a:t>OS-26-Ezek40-43-slide 86</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0" dirty="0">
                <a:latin typeface="Calibri" panose="020F0502020204030204" pitchFamily="34" charset="0"/>
                <a:ea typeface="ＭＳ Ｐゴシック" charset="0"/>
                <a:cs typeface="Calibri" panose="020F0502020204030204" pitchFamily="34" charset="0"/>
              </a:rPr>
              <a:t>OS-38-Zechariah-179</a:t>
            </a:r>
          </a:p>
          <a:p>
            <a:pPr eaLnBrk="1" hangingPunct="1"/>
            <a:r>
              <a:rPr lang="en-US" b="0"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0"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b="0"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b="0" dirty="0">
                <a:latin typeface="Calibri" panose="020F0502020204030204" pitchFamily="34" charset="0"/>
                <a:ea typeface="ＭＳ Ｐゴシック" charset="0"/>
                <a:cs typeface="Calibri" panose="020F0502020204030204" pitchFamily="34" charset="0"/>
              </a:rPr>
              <a:t>NS-Acts1-2-slide 215</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47985946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47688905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cleansed the temple twice:</a:t>
            </a:r>
          </a:p>
          <a:p>
            <a:r>
              <a:rPr lang="en-US" dirty="0"/>
              <a:t>(1) Only John's gospel notes first time at the beginning of his ministry (John 2:13-24). This text is in the following slides.</a:t>
            </a:r>
          </a:p>
          <a:p>
            <a:r>
              <a:rPr lang="en-US" dirty="0"/>
              <a:t>(2) Three years later, Jesus had to do it all over once again, as noted in the Synoptics above.</a:t>
            </a:r>
          </a:p>
          <a:p>
            <a:r>
              <a:rPr lang="en-US" dirty="0"/>
              <a:t>___________</a:t>
            </a:r>
          </a:p>
          <a:p>
            <a:r>
              <a:rPr lang="en-US" dirty="0"/>
              <a:t>LC-07-Official Presentation-39</a:t>
            </a:r>
          </a:p>
          <a:p>
            <a:r>
              <a:rPr lang="en-US" dirty="0"/>
              <a:t>NS-01-Matt15-28—slide 134</a:t>
            </a:r>
          </a:p>
          <a:p>
            <a:r>
              <a:rPr lang="en-US" dirty="0"/>
              <a:t>NS-02-Mark9-16—slide 74</a:t>
            </a:r>
          </a:p>
          <a:p>
            <a:r>
              <a:rPr lang="en-US" dirty="0"/>
              <a:t>NS-03-Luke13-24—slide 123</a:t>
            </a:r>
          </a:p>
          <a:p>
            <a:r>
              <a:rPr lang="en-US" dirty="0"/>
              <a:t>NS-04-John1-11—slide 226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54401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917736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3971057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4209863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749078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892741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267398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OS-14-2Chron-287</a:t>
            </a:r>
          </a:p>
          <a:p>
            <a:r>
              <a:rPr lang="en-US" dirty="0">
                <a:cs typeface="ＭＳ Ｐゴシック" charset="0"/>
              </a:rPr>
              <a:t>OS-15-Ezra-14</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652845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6102609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2506776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85635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52143252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35986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307945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324452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630093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1774298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Common-474</a:t>
            </a:r>
          </a:p>
          <a:p>
            <a:r>
              <a:rPr lang="en-US" dirty="0">
                <a:latin typeface="Times New Roman" charset="0"/>
                <a:ea typeface="ＭＳ Ｐゴシック" charset="0"/>
                <a:cs typeface="ＭＳ Ｐゴシック" charset="0"/>
              </a:rPr>
              <a:t>LC-07-Presentation-9</a:t>
            </a:r>
          </a:p>
          <a:p>
            <a:r>
              <a:rPr lang="en-US" dirty="0">
                <a:latin typeface="Times New Roman" charset="0"/>
                <a:ea typeface="ＭＳ Ｐゴシック" charset="0"/>
                <a:cs typeface="ＭＳ Ｐゴシック" charset="0"/>
              </a:rPr>
              <a:t>OS-27-Daniel-406</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From Paul Tanner Notes: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New Testament authors (including Jesus!) make frequent reference to Isaiah and attribute the quotation to the prophet Isaiah. Note that Jn 12:38-41 quotes Isa 53:1 and 6:9, and attributes them both to Isaiah (cf. Mt 3:3; 12:17; Lk 3:4; Acts 8:28; Rom 9:27-33; 10:16-21).”</a:t>
            </a:r>
            <a:endParaRPr lang="en-US" dirty="0"/>
          </a:p>
        </p:txBody>
      </p:sp>
    </p:spTree>
    <p:extLst>
      <p:ext uri="{BB962C8B-B14F-4D97-AF65-F5344CB8AC3E}">
        <p14:creationId xmlns:p14="http://schemas.microsoft.com/office/powerpoint/2010/main" val="332296131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9240924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7" name="Text Box 1">
            <a:extLst>
              <a:ext uri="{FF2B5EF4-FFF2-40B4-BE49-F238E27FC236}">
                <a16:creationId xmlns:a16="http://schemas.microsoft.com/office/drawing/2014/main" id="{202E5E0F-085C-B3A1-E28A-9B642228A51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38" name="Text Box 2">
            <a:extLst>
              <a:ext uri="{FF2B5EF4-FFF2-40B4-BE49-F238E27FC236}">
                <a16:creationId xmlns:a16="http://schemas.microsoft.com/office/drawing/2014/main" id="{9FCE31B6-578D-9E94-88ED-F090119F014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a:extLst>
              <a:ext uri="{FF2B5EF4-FFF2-40B4-BE49-F238E27FC236}">
                <a16:creationId xmlns:a16="http://schemas.microsoft.com/office/drawing/2014/main" id="{52DB2625-8516-CB81-068B-C8429621C0F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362" name="Text Box 2">
            <a:extLst>
              <a:ext uri="{FF2B5EF4-FFF2-40B4-BE49-F238E27FC236}">
                <a16:creationId xmlns:a16="http://schemas.microsoft.com/office/drawing/2014/main" id="{4F0EBABE-B601-33A3-DF23-C3B35295B96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3BA1E50A-850B-8645-5035-6EEA065964E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5F71495F-E573-A700-4334-C374626FD4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C2DF5548-4829-8274-230C-F4CDB39DB1E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2FFDC9AC-9EEA-4680-EF0E-26BC1971E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9EB57415-1D39-3A17-D80C-AD97BC40A06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8D3C7B6A-29E5-4585-0F1E-32FD7C9B56D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B3A10701-A859-F4E6-BA78-A2A73B08263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E4069F2E-CDB4-F4F3-741C-C7124D9A52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127F3B20-AC73-1390-F076-88EF3418101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34DCCB80-2F10-7282-8A26-738D3E6B37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947987"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4282843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Gabriel brought to Daniel the 70 "sevens" vision where God revealed that the full restoration would need Messiah to come twice (9:20-27)</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8832662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11311398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256398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09A000-CCD9-481A-9210-A7EB2AE8A8B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68000382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EC5799-B236-48FE-8711-368BF3314E5E}"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41926628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86925027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B27295-D657-43D2-86D6-597B59C3C83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7205499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0BC1E8-7358-4F78-9B27-A611BA94A654}"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C74C56-59CB-4881-BB67-045FB6DD61C2}"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18154E-6E67-49D5-ADE3-84BBCF2E2FD8}"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994807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Common Arabic-325</a:t>
            </a:r>
          </a:p>
          <a:p>
            <a:pPr eaLnBrk="1" hangingPunct="1"/>
            <a:r>
              <a:rPr lang="en-US" dirty="0">
                <a:ea typeface="ＭＳ Ｐゴシック" charset="0"/>
                <a:cs typeface="ＭＳ Ｐゴシック" charset="0"/>
              </a:rPr>
              <a:t>OS-27-Daniel-21, 384</a:t>
            </a:r>
          </a:p>
          <a:p>
            <a:pPr eaLnBrk="1" hangingPunct="1"/>
            <a:r>
              <a:rPr lang="en-US" dirty="0">
                <a:ea typeface="ＭＳ Ｐゴシック" charset="0"/>
                <a:cs typeface="ＭＳ Ｐゴシック" charset="0"/>
              </a:rPr>
              <a:t>LC-08-Preparation for the Death of the King-24</a:t>
            </a:r>
          </a:p>
          <a:p>
            <a:pPr eaLnBrk="1" hangingPunct="1"/>
            <a:r>
              <a:rPr lang="en-US" dirty="0">
                <a:ea typeface="ＭＳ Ｐゴシック" charset="0"/>
                <a:cs typeface="ＭＳ Ｐゴシック" charset="0"/>
              </a:rPr>
              <a:t>NS-03-Luke13-24-slide 137</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97856988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6170857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280C04-CCB1-44A6-9F03-45862427ABF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a:t>
            </a:r>
          </a:p>
          <a:p>
            <a:r>
              <a:rPr lang="en-US" sz="1200" b="0" kern="1200">
                <a:solidFill>
                  <a:schemeClr val="tx1"/>
                </a:solidFill>
                <a:effectLst/>
                <a:latin typeface="Arial"/>
                <a:ea typeface="+mn-ea"/>
                <a:cs typeface="Arial"/>
              </a:rPr>
              <a:t>LC-Presentation-102</a:t>
            </a:r>
          </a:p>
          <a:p>
            <a:r>
              <a:rPr lang="en-US" sz="1200" b="0" kern="1200">
                <a:solidFill>
                  <a:schemeClr val="tx1"/>
                </a:solidFill>
                <a:effectLst/>
                <a:latin typeface="Arial"/>
                <a:ea typeface="+mn-ea"/>
                <a:cs typeface="Arial"/>
              </a:rPr>
              <a:t>NS-01-Matt15-28—slide 163</a:t>
            </a:r>
            <a:endParaRPr lang="en-US" b="0">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2469552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0" dirty="0">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When I was a pastor, a man inquiring about our church asked me, “So what is most important to your church?  What is unique?”  If he had asked you, what would you have said?  I told him one word: LOVE!</a:t>
            </a:r>
            <a:endPar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b="0" i="1" dirty="0">
                <a:latin typeface="Arial" panose="020B0604020202020204" pitchFamily="34" charset="0"/>
                <a:ea typeface="ＭＳ Ｐゴシック" panose="020B0600070205080204" pitchFamily="34" charset="-128"/>
                <a:cs typeface="Arial" panose="020B0604020202020204" pitchFamily="34" charset="0"/>
              </a:rPr>
              <a:t> </a:t>
            </a:r>
          </a:p>
          <a:p>
            <a:pPr eaLnBrk="1" hangingPunct="1"/>
            <a:r>
              <a:rPr lang="en-US" altLang="en-US" b="0"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b="0" dirty="0">
                <a:latin typeface="Times New Roman" charset="0"/>
                <a:ea typeface="ＭＳ Ｐゴシック" charset="0"/>
                <a:cs typeface="ＭＳ Ｐゴシック" charset="0"/>
              </a:rPr>
              <a:t>LC-06-Presentation-113</a:t>
            </a:r>
          </a:p>
          <a:p>
            <a:pPr eaLnBrk="1" hangingPunct="1"/>
            <a:r>
              <a:rPr lang="en-US" b="0" dirty="0">
                <a:latin typeface="Times New Roman" charset="0"/>
                <a:ea typeface="ＭＳ Ｐゴシック" charset="0"/>
                <a:cs typeface="ＭＳ Ｐゴシック" charset="0"/>
              </a:rPr>
              <a:t>NS-01-Matt15-28-slide 143</a:t>
            </a:r>
          </a:p>
          <a:p>
            <a:pPr eaLnBrk="1" hangingPunct="1"/>
            <a:r>
              <a:rPr lang="en-US" b="0" dirty="0">
                <a:latin typeface="Arial" charset="0"/>
                <a:ea typeface="ＭＳ Ｐゴシック" charset="0"/>
                <a:cs typeface="Arial"/>
              </a:rPr>
              <a:t>NS-02-Mark9-16-slide 107</a:t>
            </a:r>
            <a:endParaRPr lang="en-US" b="0" dirty="0">
              <a:latin typeface="Arial"/>
              <a:ea typeface="ＭＳ Ｐゴシック" charset="0"/>
              <a:cs typeface="Arial"/>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6974081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980731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Common-263</a:t>
            </a:r>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OS-05-Deut-154</a:t>
            </a:r>
          </a:p>
          <a:p>
            <a:pPr eaLnBrk="1" hangingPunct="1"/>
            <a:r>
              <a:rPr lang="en-US">
                <a:ea typeface="ＭＳ Ｐゴシック" charset="0"/>
                <a:cs typeface="Arial" panose="020B0604020202020204" pitchFamily="34" charset="0"/>
              </a:rPr>
              <a:t>NS-02-Mark9-16-slide 110</a:t>
            </a:r>
            <a:endParaRPr lang="en-US" dirty="0">
              <a:ea typeface="ＭＳ Ｐゴシック" charset="0"/>
              <a:cs typeface="Arial" panose="020B0604020202020204" pitchFamily="34" charset="0"/>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ea typeface="ＭＳ Ｐゴシック" pitchFamily="-112" charset="-128"/>
                <a:cs typeface="Arial" panose="020B0604020202020204" pitchFamily="34" charset="0"/>
              </a:rPr>
              <a:t>Repentance will bring restoration in a church: God wants our church to really trust him</a:t>
            </a:r>
            <a:r>
              <a:rPr kumimoji="1" lang="en-SG" sz="1200" kern="1200" dirty="0">
                <a:solidFill>
                  <a:schemeClr val="tx1"/>
                </a:solidFill>
                <a:effectLst/>
                <a:ea typeface="ＭＳ Ｐゴシック" pitchFamily="-112" charset="-128"/>
                <a:cs typeface="Arial" panose="020B0604020202020204" pitchFamily="34" charset="0"/>
              </a:rPr>
              <a:t>.</a:t>
            </a:r>
          </a:p>
          <a:p>
            <a:pPr eaLnBrk="1" hangingPunct="1"/>
            <a:r>
              <a:rPr lang="en-SG" dirty="0">
                <a:ea typeface="ＭＳ Ｐゴシック" charset="0"/>
                <a:cs typeface="Arial" panose="020B0604020202020204" pitchFamily="34" charset="0"/>
              </a:rPr>
              <a:t>We still don’t see our need for him as we don’t see our need to pray.</a:t>
            </a:r>
          </a:p>
          <a:p>
            <a:pPr eaLnBrk="1" hangingPunct="1"/>
            <a:r>
              <a:rPr lang="en-SG" dirty="0">
                <a:ea typeface="ＭＳ Ｐゴシック" charset="0"/>
                <a:cs typeface="Arial" panose="020B0604020202020204" pitchFamily="34" charset="0"/>
              </a:rPr>
              <a:t>We also need to be involved in his work: missions, teaching, accountability groups, finances, etc. </a:t>
            </a:r>
          </a:p>
          <a:p>
            <a:pPr eaLnBrk="1" hangingPunct="1"/>
            <a:endParaRPr lang="en-US" dirty="0">
              <a:ea typeface="ＭＳ Ｐゴシック" charset="0"/>
              <a:cs typeface="Arial" panose="020B0604020202020204" pitchFamily="34" charset="0"/>
            </a:endParaRP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Common-263</a:t>
            </a:r>
          </a:p>
          <a:p>
            <a:pPr eaLnBrk="1" hangingPunct="1"/>
            <a:r>
              <a:rPr lang="en-US" dirty="0">
                <a:ea typeface="ＭＳ Ｐゴシック" charset="0"/>
                <a:cs typeface="Arial" panose="020B0604020202020204" pitchFamily="34" charset="0"/>
              </a:rPr>
              <a:t>BE-05-Deut-82</a:t>
            </a:r>
          </a:p>
          <a:p>
            <a:pPr eaLnBrk="1" hangingPunct="1"/>
            <a:r>
              <a:rPr lang="en-US" dirty="0">
                <a:ea typeface="ＭＳ Ｐゴシック" charset="0"/>
                <a:cs typeface="ＭＳ Ｐゴシック" charset="0"/>
              </a:rPr>
              <a:t>OP-05-Deut-71</a:t>
            </a:r>
          </a:p>
          <a:p>
            <a:pPr eaLnBrk="1" hangingPunct="1"/>
            <a:r>
              <a:rPr lang="en-US"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Arial" panose="020B0604020202020204" pitchFamily="34" charset="0"/>
              </a:rPr>
              <a:t>OS-29-Joel-128</a:t>
            </a:r>
          </a:p>
          <a:p>
            <a:pPr eaLnBrk="1" hangingPunct="1"/>
            <a:r>
              <a:rPr lang="en-US" dirty="0">
                <a:ea typeface="ＭＳ Ｐゴシック" charset="0"/>
                <a:cs typeface="ＭＳ Ｐゴシック" charset="0"/>
              </a:rPr>
              <a:t>NS-02-Mark1-8-slide 111</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AA5FD4-125E-1543-B8E0-42703000C70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latin typeface="Times New Roman" charset="0"/>
                <a:ea typeface="ＭＳ Ｐゴシック" charset="0"/>
                <a:cs typeface="ＭＳ Ｐゴシック" charset="0"/>
              </a:rPr>
              <a:t>Who is the Anointed One? Jesus!</a:t>
            </a:r>
          </a:p>
          <a:p>
            <a:r>
              <a:rPr lang="en-US">
                <a:latin typeface="Times New Roman" charset="0"/>
                <a:ea typeface="ＭＳ Ｐゴシック" charset="0"/>
                <a:cs typeface="ＭＳ Ｐゴシック" charset="0"/>
              </a:rPr>
              <a:t>Who is the ruler of verse 26? Titus!</a:t>
            </a:r>
          </a:p>
          <a:p>
            <a:r>
              <a:rPr lang="en-US">
                <a:latin typeface="Times New Roman" charset="0"/>
                <a:ea typeface="ＭＳ Ｐゴシック" charset="0"/>
                <a:cs typeface="ＭＳ Ｐゴシック" charset="0"/>
              </a:rPr>
              <a:t>Who is the ruler of verse 27 (the word "ruler" is not in Arabic)? Antichrist!</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Widow’s Mites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12:41</a:t>
            </a:r>
            <a:r>
              <a:rPr lang="en-US" dirty="0">
                <a:effectLst/>
                <a:latin typeface="Lucida Grande" panose="020B0600040502020204" pitchFamily="34" charset="0"/>
              </a:rPr>
              <a:t>   And He sat down opposite the treasury, and began observing how the people were putting money into the treasury; and many rich people were putting in large sums.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A poor widow came and put in two </a:t>
            </a:r>
            <a:r>
              <a:rPr lang="en-US" baseline="30000" dirty="0">
                <a:effectLst/>
                <a:latin typeface="Lucida Grande" panose="020B0600040502020204" pitchFamily="34" charset="0"/>
              </a:rPr>
              <a:t>1</a:t>
            </a:r>
            <a:r>
              <a:rPr lang="en-US" dirty="0">
                <a:effectLst/>
                <a:latin typeface="Lucida Grande" panose="020B0600040502020204" pitchFamily="34" charset="0"/>
              </a:rPr>
              <a:t>small copper coins, which amount to a cent.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Calling His disciples to Him, He said to them, </a:t>
            </a:r>
            <a:r>
              <a:rPr lang="en-US" dirty="0">
                <a:solidFill>
                  <a:srgbClr val="FF2500"/>
                </a:solidFill>
                <a:effectLst/>
                <a:latin typeface="Lucida Grande" panose="020B0600040502020204" pitchFamily="34" charset="0"/>
              </a:rPr>
              <a:t>“Truly I say to you, this poor widow put in more than all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contributors to the treasury;</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for they all put in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but she, out of her poverty, put in all she owned,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all she had to live on.”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Widow’s Gift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21:1</a:t>
            </a:r>
            <a:r>
              <a:rPr lang="en-US" dirty="0">
                <a:solidFill>
                  <a:srgbClr val="000000"/>
                </a:solidFill>
                <a:effectLst/>
                <a:latin typeface="Lucida Grande" panose="020B0600040502020204" pitchFamily="34" charset="0"/>
              </a:rPr>
              <a:t>   And He looked up and saw the rich putting their gifts into the treasury.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And He saw a poor widow putting in two small copper coins. </a:t>
            </a:r>
            <a:r>
              <a:rPr lang="en-US" b="1" baseline="30000" dirty="0">
                <a:solidFill>
                  <a:srgbClr val="006699"/>
                </a:solidFill>
                <a:effectLst/>
                <a:latin typeface="Helvetica Neue" panose="02000503000000020004" pitchFamily="2" charset="0"/>
              </a:rPr>
              <a:t>3</a:t>
            </a:r>
            <a:r>
              <a:rPr lang="en-US" dirty="0">
                <a:solidFill>
                  <a:srgbClr val="000000"/>
                </a:solidFill>
                <a:effectLst/>
                <a:latin typeface="Lucida Grande" panose="020B0600040502020204" pitchFamily="34" charset="0"/>
              </a:rPr>
              <a:t> And He said, </a:t>
            </a:r>
            <a:r>
              <a:rPr lang="en-US" dirty="0">
                <a:solidFill>
                  <a:srgbClr val="FF2500"/>
                </a:solidFill>
                <a:effectLst/>
                <a:latin typeface="Lucida Grande" panose="020B0600040502020204" pitchFamily="34" charset="0"/>
              </a:rPr>
              <a:t>“Truly I say to you, this poor widow put in more than all of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for they all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put into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but she out of her poverty put in all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that she had to live on.”</a:t>
            </a:r>
            <a:r>
              <a:rPr lang="en-US" dirty="0">
                <a:solidFill>
                  <a:srgbClr val="000000"/>
                </a:solidFill>
                <a:effectLst/>
                <a:latin typeface="Lucida Grande" panose="020B0600040502020204" pitchFamily="34" charset="0"/>
              </a:rPr>
              <a:t> </a:t>
            </a:r>
            <a:endParaRPr lang="en-US" b="0"/>
          </a:p>
          <a:p>
            <a:r>
              <a:rPr lang="en-US" b="0"/>
              <a:t>____________</a:t>
            </a:r>
          </a:p>
          <a:p>
            <a:r>
              <a:rPr lang="en-US" b="0"/>
              <a:t>LC-07-Presentation-81</a:t>
            </a:r>
          </a:p>
          <a:p>
            <a:r>
              <a:rPr lang="en-US" b="0"/>
              <a:t>NS-02-Mark9-16—slide 116</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120</a:t>
            </a:fld>
            <a:endParaRPr lang="en-US"/>
          </a:p>
        </p:txBody>
      </p:sp>
    </p:spTree>
    <p:extLst>
      <p:ext uri="{BB962C8B-B14F-4D97-AF65-F5344CB8AC3E}">
        <p14:creationId xmlns:p14="http://schemas.microsoft.com/office/powerpoint/2010/main" val="16612661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LC-07-Presentation-82</a:t>
            </a:r>
          </a:p>
          <a:p>
            <a:r>
              <a:rPr lang="en-US" b="0"/>
              <a:t>NS-02-Mark9-16—slide 117</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121</a:t>
            </a:fld>
            <a:endParaRPr lang="en-US"/>
          </a:p>
        </p:txBody>
      </p:sp>
    </p:spTree>
    <p:extLst>
      <p:ext uri="{BB962C8B-B14F-4D97-AF65-F5344CB8AC3E}">
        <p14:creationId xmlns:p14="http://schemas.microsoft.com/office/powerpoint/2010/main" val="218877078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LC-07-Presentation-83</a:t>
            </a:r>
          </a:p>
          <a:p>
            <a:r>
              <a:rPr lang="en-US" b="0"/>
              <a:t>NS-02-Mark9-16—slide 118</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122</a:t>
            </a:fld>
            <a:endParaRPr lang="en-US"/>
          </a:p>
        </p:txBody>
      </p:sp>
    </p:spTree>
    <p:extLst>
      <p:ext uri="{BB962C8B-B14F-4D97-AF65-F5344CB8AC3E}">
        <p14:creationId xmlns:p14="http://schemas.microsoft.com/office/powerpoint/2010/main" val="404888922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LC-07-Presentation-84</a:t>
            </a:r>
          </a:p>
          <a:p>
            <a:r>
              <a:rPr lang="en-US" b="0"/>
              <a:t>NS-02-Mark9-16—slide 119</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123</a:t>
            </a:fld>
            <a:endParaRPr lang="en-US"/>
          </a:p>
        </p:txBody>
      </p:sp>
    </p:spTree>
    <p:extLst>
      <p:ext uri="{BB962C8B-B14F-4D97-AF65-F5344CB8AC3E}">
        <p14:creationId xmlns:p14="http://schemas.microsoft.com/office/powerpoint/2010/main" val="282241070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LC-07-Presentation-85</a:t>
            </a:r>
          </a:p>
          <a:p>
            <a:r>
              <a:rPr lang="en-US" b="0"/>
              <a:t>NS-02-Mark9-16—slide 120</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124</a:t>
            </a:fld>
            <a:endParaRPr lang="en-US"/>
          </a:p>
        </p:txBody>
      </p:sp>
    </p:spTree>
    <p:extLst>
      <p:ext uri="{BB962C8B-B14F-4D97-AF65-F5344CB8AC3E}">
        <p14:creationId xmlns:p14="http://schemas.microsoft.com/office/powerpoint/2010/main" val="35169995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LC-07-Presentation-86</a:t>
            </a:r>
          </a:p>
          <a:p>
            <a:r>
              <a:rPr lang="en-US" b="0"/>
              <a:t>NS-02-Mark9-16—slide 121</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125</a:t>
            </a:fld>
            <a:endParaRPr lang="en-US"/>
          </a:p>
        </p:txBody>
      </p:sp>
    </p:spTree>
    <p:extLst>
      <p:ext uri="{BB962C8B-B14F-4D97-AF65-F5344CB8AC3E}">
        <p14:creationId xmlns:p14="http://schemas.microsoft.com/office/powerpoint/2010/main" val="25646264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364886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515257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696263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5717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83887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18595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25187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208376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32918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7764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919030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047886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8952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127214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272624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174564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9778937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7301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a:lvl1pPr>
          </a:lstStyle>
          <a:p>
            <a:pPr>
              <a:defRPr/>
            </a:pPr>
            <a:fld id="{4A90DB4C-8D4F-5048-9E60-1DDB23673B06}" type="slidenum">
              <a:rPr lang="en-US"/>
              <a:pPr>
                <a:defRPr/>
              </a:pPr>
              <a:t>‹#›</a:t>
            </a:fld>
            <a:endParaRPr lang="en-US"/>
          </a:p>
        </p:txBody>
      </p:sp>
    </p:spTree>
    <p:extLst>
      <p:ext uri="{BB962C8B-B14F-4D97-AF65-F5344CB8AC3E}">
        <p14:creationId xmlns:p14="http://schemas.microsoft.com/office/powerpoint/2010/main" val="140142830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829959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65916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5646952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6455413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358427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8672420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957914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2019031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6247256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637870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2712838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70727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27"/>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12260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014048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82897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2393847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70209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5302788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160641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2207134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90685198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96592895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146237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886136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599962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472978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8964176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875384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9108092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388716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931012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8302452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088257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339050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628434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7587118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470155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196088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0987070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2448229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10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10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10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942D50-732B-0749-A3D3-9A7AB51B3B4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240742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C7ED6C-6A9B-7B4F-A78E-37508CC4BB5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1604989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A525D-1ECF-4B48-8944-3D6324548D0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1935838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E1FD1F1-8A2E-EC4C-B618-830E4E83996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073870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1EDD4-A4B4-9341-9274-278CD25C33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083664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57A31-A867-4740-8E87-08920FA8183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859495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242257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221CEB-5F3F-D94E-983F-0A50EA681DD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6519653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91BE97-DF07-5E43-AB55-395428E64E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7971585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D5AA2B-5FEB-7A4C-B760-4F21AC369A2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7327011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B9C94-24F2-5843-A4F5-F3240D6EBC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47290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6B941-9D4D-6649-BCB2-E06D79FC4B5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6934488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A88487-B206-B242-8616-7D7B99DA96F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947466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411000248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4303677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0163825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8045695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41124006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57470282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84332376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74665255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81728000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70555091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81420146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17493627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b="1" i="0">
                <a:latin typeface="Arial" panose="020B0604020202020204" pitchFamily="34" charset="0"/>
                <a:cs typeface="Arial" panose="020B0604020202020204" pitchFamily="34" charset="0"/>
              </a:defRPr>
            </a:lvl1pPr>
          </a:lstStyle>
          <a:p>
            <a:r>
              <a:rPr lang="en-US" dirty="0"/>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latin typeface="Tahoma"/>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latin typeface="Tahoma"/>
            </a:endParaRPr>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5189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978091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8542472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07410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12608288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4664187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86690625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18915129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27879200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73967771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2883922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23233990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95798802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2939481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9445761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423066498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158229268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86689458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98571039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14611773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407890449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16859535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56996064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84687760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4584650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5046665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24384985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47854895-4BE2-A64B-8662-C11FDB479C8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459215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41FDB0-FB8B-5D4A-BC41-49ED6ED59F9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00226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456A5A-E34C-4348-8FD6-02A307F43AD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0765658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50DE4F-BD61-9B45-9D3B-0B502ED6CBF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815434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460A74-2934-E64E-ACD2-A0816AA06A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57294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A346B3-BED8-6E47-80E3-A62F0B12CE5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650867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2597F9-A97A-EE41-A2B0-4468941CF08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80717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73F3E9-FB27-A147-939B-CDD5B188E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136915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B11A4A-BFD7-7B41-BCE2-33CD927025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630943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56669466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5C8FE41-8E75-CA46-921F-3D70ADC74C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993362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6A113A-19E1-2B4B-9D01-55FA78E3AF9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8053487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10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10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10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942D50-732B-0749-A3D3-9A7AB51B3B40}" type="slidenum">
              <a:rPr lang="en-US" smtClean="0"/>
              <a:pPr>
                <a:defRPr/>
              </a:pPr>
              <a:t>‹#›</a:t>
            </a:fld>
            <a:endParaRPr lang="en-US" dirty="0"/>
          </a:p>
        </p:txBody>
      </p:sp>
    </p:spTree>
    <p:extLst>
      <p:ext uri="{BB962C8B-B14F-4D97-AF65-F5344CB8AC3E}">
        <p14:creationId xmlns:p14="http://schemas.microsoft.com/office/powerpoint/2010/main" val="300675463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C7ED6C-6A9B-7B4F-A78E-37508CC4BB5E}" type="slidenum">
              <a:rPr lang="en-US" smtClean="0"/>
              <a:pPr>
                <a:defRPr/>
              </a:pPr>
              <a:t>‹#›</a:t>
            </a:fld>
            <a:endParaRPr lang="en-US" dirty="0"/>
          </a:p>
        </p:txBody>
      </p:sp>
    </p:spTree>
    <p:extLst>
      <p:ext uri="{BB962C8B-B14F-4D97-AF65-F5344CB8AC3E}">
        <p14:creationId xmlns:p14="http://schemas.microsoft.com/office/powerpoint/2010/main" val="254397829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A525D-1ECF-4B48-8944-3D6324548D04}" type="slidenum">
              <a:rPr lang="en-US" smtClean="0"/>
              <a:pPr>
                <a:defRPr/>
              </a:pPr>
              <a:t>‹#›</a:t>
            </a:fld>
            <a:endParaRPr lang="en-US" dirty="0"/>
          </a:p>
        </p:txBody>
      </p:sp>
    </p:spTree>
    <p:extLst>
      <p:ext uri="{BB962C8B-B14F-4D97-AF65-F5344CB8AC3E}">
        <p14:creationId xmlns:p14="http://schemas.microsoft.com/office/powerpoint/2010/main" val="65589144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E1FD1F1-8A2E-EC4C-B618-830E4E839961}" type="slidenum">
              <a:rPr lang="en-US" smtClean="0"/>
              <a:pPr>
                <a:defRPr/>
              </a:pPr>
              <a:t>‹#›</a:t>
            </a:fld>
            <a:endParaRPr lang="en-US" dirty="0"/>
          </a:p>
        </p:txBody>
      </p:sp>
    </p:spTree>
    <p:extLst>
      <p:ext uri="{BB962C8B-B14F-4D97-AF65-F5344CB8AC3E}">
        <p14:creationId xmlns:p14="http://schemas.microsoft.com/office/powerpoint/2010/main" val="110562081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1EDD4-A4B4-9341-9274-278CD25C3317}" type="slidenum">
              <a:rPr lang="en-US" smtClean="0"/>
              <a:pPr>
                <a:defRPr/>
              </a:pPr>
              <a:t>‹#›</a:t>
            </a:fld>
            <a:endParaRPr lang="en-US" dirty="0"/>
          </a:p>
        </p:txBody>
      </p:sp>
    </p:spTree>
    <p:extLst>
      <p:ext uri="{BB962C8B-B14F-4D97-AF65-F5344CB8AC3E}">
        <p14:creationId xmlns:p14="http://schemas.microsoft.com/office/powerpoint/2010/main" val="7836373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57A31-A867-4740-8E87-08920FA8183D}" type="slidenum">
              <a:rPr lang="en-US" smtClean="0"/>
              <a:pPr>
                <a:defRPr/>
              </a:pPr>
              <a:t>‹#›</a:t>
            </a:fld>
            <a:endParaRPr lang="en-US" dirty="0"/>
          </a:p>
        </p:txBody>
      </p:sp>
    </p:spTree>
    <p:extLst>
      <p:ext uri="{BB962C8B-B14F-4D97-AF65-F5344CB8AC3E}">
        <p14:creationId xmlns:p14="http://schemas.microsoft.com/office/powerpoint/2010/main" val="138964231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221CEB-5F3F-D94E-983F-0A50EA681DDC}" type="slidenum">
              <a:rPr lang="en-US" smtClean="0"/>
              <a:pPr>
                <a:defRPr/>
              </a:pPr>
              <a:t>‹#›</a:t>
            </a:fld>
            <a:endParaRPr lang="en-US" dirty="0"/>
          </a:p>
        </p:txBody>
      </p:sp>
    </p:spTree>
    <p:extLst>
      <p:ext uri="{BB962C8B-B14F-4D97-AF65-F5344CB8AC3E}">
        <p14:creationId xmlns:p14="http://schemas.microsoft.com/office/powerpoint/2010/main" val="187976377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91BE97-DF07-5E43-AB55-395428E64E73}" type="slidenum">
              <a:rPr lang="en-US" smtClean="0"/>
              <a:pPr>
                <a:defRPr/>
              </a:pPr>
              <a:t>‹#›</a:t>
            </a:fld>
            <a:endParaRPr lang="en-US" dirty="0"/>
          </a:p>
        </p:txBody>
      </p:sp>
    </p:spTree>
    <p:extLst>
      <p:ext uri="{BB962C8B-B14F-4D97-AF65-F5344CB8AC3E}">
        <p14:creationId xmlns:p14="http://schemas.microsoft.com/office/powerpoint/2010/main" val="13601200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1198765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D5AA2B-5FEB-7A4C-B760-4F21AC369A2B}" type="slidenum">
              <a:rPr lang="en-US" smtClean="0"/>
              <a:pPr>
                <a:defRPr/>
              </a:pPr>
              <a:t>‹#›</a:t>
            </a:fld>
            <a:endParaRPr lang="en-US" dirty="0"/>
          </a:p>
        </p:txBody>
      </p:sp>
    </p:spTree>
    <p:extLst>
      <p:ext uri="{BB962C8B-B14F-4D97-AF65-F5344CB8AC3E}">
        <p14:creationId xmlns:p14="http://schemas.microsoft.com/office/powerpoint/2010/main" val="195595635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B9C94-24F2-5843-A4F5-F3240D6EBC73}" type="slidenum">
              <a:rPr lang="en-US" smtClean="0"/>
              <a:pPr>
                <a:defRPr/>
              </a:pPr>
              <a:t>‹#›</a:t>
            </a:fld>
            <a:endParaRPr lang="en-US" dirty="0"/>
          </a:p>
        </p:txBody>
      </p:sp>
    </p:spTree>
    <p:extLst>
      <p:ext uri="{BB962C8B-B14F-4D97-AF65-F5344CB8AC3E}">
        <p14:creationId xmlns:p14="http://schemas.microsoft.com/office/powerpoint/2010/main" val="1669702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6B941-9D4D-6649-BCB2-E06D79FC4B5F}" type="slidenum">
              <a:rPr lang="en-US" smtClean="0"/>
              <a:pPr>
                <a:defRPr/>
              </a:pPr>
              <a:t>‹#›</a:t>
            </a:fld>
            <a:endParaRPr lang="en-US" dirty="0"/>
          </a:p>
        </p:txBody>
      </p:sp>
    </p:spTree>
    <p:extLst>
      <p:ext uri="{BB962C8B-B14F-4D97-AF65-F5344CB8AC3E}">
        <p14:creationId xmlns:p14="http://schemas.microsoft.com/office/powerpoint/2010/main" val="320335155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8" name="Freeform 6"/>
            <p:cNvSpPr>
              <a:spLocks/>
            </p:cNvSpPr>
            <p:nvPr/>
          </p:nvSpPr>
          <p:spPr bwMode="hidden">
            <a:xfrm>
              <a:off x="4038" y="3577"/>
              <a:ext cx="1720" cy="65"/>
            </a:xfrm>
            <a:custGeom>
              <a:avLst/>
              <a:gdLst>
                <a:gd name="T0" fmla="*/ 1708 w 1722"/>
                <a:gd name="T1" fmla="*/ 59 h 66"/>
                <a:gd name="T2" fmla="*/ 1708 w 1722"/>
                <a:gd name="T3" fmla="*/ 53 h 66"/>
                <a:gd name="T4" fmla="*/ 0 w 1722"/>
                <a:gd name="T5" fmla="*/ 0 h 66"/>
                <a:gd name="T6" fmla="*/ 0 w 1722"/>
                <a:gd name="T7" fmla="*/ 41 h 66"/>
                <a:gd name="T8" fmla="*/ 1708 w 1722"/>
                <a:gd name="T9" fmla="*/ 59 h 66"/>
                <a:gd name="T10" fmla="*/ 1708 w 1722"/>
                <a:gd name="T11" fmla="*/ 5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10" name="Freeform 8"/>
            <p:cNvSpPr>
              <a:spLocks/>
            </p:cNvSpPr>
            <p:nvPr/>
          </p:nvSpPr>
          <p:spPr bwMode="hidden">
            <a:xfrm>
              <a:off x="4784" y="3702"/>
              <a:ext cx="974" cy="101"/>
            </a:xfrm>
            <a:custGeom>
              <a:avLst/>
              <a:gdLst>
                <a:gd name="T0" fmla="*/ 968 w 975"/>
                <a:gd name="T1" fmla="*/ 48 h 101"/>
                <a:gd name="T2" fmla="*/ 968 w 975"/>
                <a:gd name="T3" fmla="*/ 0 h 101"/>
                <a:gd name="T4" fmla="*/ 0 w 975"/>
                <a:gd name="T5" fmla="*/ 24 h 101"/>
                <a:gd name="T6" fmla="*/ 0 w 975"/>
                <a:gd name="T7" fmla="*/ 101 h 101"/>
                <a:gd name="T8" fmla="*/ 968 w 975"/>
                <a:gd name="T9" fmla="*/ 48 h 101"/>
                <a:gd name="T10" fmla="*/ 96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27 w 2141"/>
                <a:gd name="T1" fmla="*/ 0 h 198"/>
                <a:gd name="T2" fmla="*/ 0 w 2141"/>
                <a:gd name="T3" fmla="*/ 156 h 198"/>
                <a:gd name="T4" fmla="*/ 0 w 2141"/>
                <a:gd name="T5" fmla="*/ 198 h 198"/>
                <a:gd name="T6" fmla="*/ 2127 w 2141"/>
                <a:gd name="T7" fmla="*/ 0 h 198"/>
                <a:gd name="T8" fmla="*/ 212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3" name="Freeform 11"/>
            <p:cNvSpPr>
              <a:spLocks/>
            </p:cNvSpPr>
            <p:nvPr/>
          </p:nvSpPr>
          <p:spPr bwMode="hidden">
            <a:xfrm>
              <a:off x="2097" y="4043"/>
              <a:ext cx="2514" cy="276"/>
            </a:xfrm>
            <a:custGeom>
              <a:avLst/>
              <a:gdLst>
                <a:gd name="T0" fmla="*/ 2161 w 2517"/>
                <a:gd name="T1" fmla="*/ 276 h 276"/>
                <a:gd name="T2" fmla="*/ 2496 w 2517"/>
                <a:gd name="T3" fmla="*/ 204 h 276"/>
                <a:gd name="T4" fmla="*/ 2239 w 2517"/>
                <a:gd name="T5" fmla="*/ 0 h 276"/>
                <a:gd name="T6" fmla="*/ 0 w 2517"/>
                <a:gd name="T7" fmla="*/ 276 h 276"/>
                <a:gd name="T8" fmla="*/ 2161 w 2517"/>
                <a:gd name="T9" fmla="*/ 276 h 276"/>
                <a:gd name="T10" fmla="*/ 216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5" name="Freeform 13"/>
            <p:cNvSpPr>
              <a:spLocks/>
            </p:cNvSpPr>
            <p:nvPr/>
          </p:nvSpPr>
          <p:spPr bwMode="hidden">
            <a:xfrm>
              <a:off x="5030" y="3151"/>
              <a:ext cx="728" cy="240"/>
            </a:xfrm>
            <a:custGeom>
              <a:avLst/>
              <a:gdLst>
                <a:gd name="T0" fmla="*/ 722 w 729"/>
                <a:gd name="T1" fmla="*/ 240 h 240"/>
                <a:gd name="T2" fmla="*/ 0 w 729"/>
                <a:gd name="T3" fmla="*/ 0 h 240"/>
                <a:gd name="T4" fmla="*/ 0 w 729"/>
                <a:gd name="T5" fmla="*/ 6 h 240"/>
                <a:gd name="T6" fmla="*/ 722 w 729"/>
                <a:gd name="T7" fmla="*/ 240 h 240"/>
                <a:gd name="T8" fmla="*/ 72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17" name="Freeform 15"/>
            <p:cNvSpPr>
              <a:spLocks/>
            </p:cNvSpPr>
            <p:nvPr/>
          </p:nvSpPr>
          <p:spPr bwMode="hidden">
            <a:xfrm>
              <a:off x="5030" y="3049"/>
              <a:ext cx="728" cy="318"/>
            </a:xfrm>
            <a:custGeom>
              <a:avLst/>
              <a:gdLst>
                <a:gd name="T0" fmla="*/ 722 w 729"/>
                <a:gd name="T1" fmla="*/ 318 h 318"/>
                <a:gd name="T2" fmla="*/ 722 w 729"/>
                <a:gd name="T3" fmla="*/ 312 h 318"/>
                <a:gd name="T4" fmla="*/ 0 w 729"/>
                <a:gd name="T5" fmla="*/ 0 h 318"/>
                <a:gd name="T6" fmla="*/ 0 w 729"/>
                <a:gd name="T7" fmla="*/ 54 h 318"/>
                <a:gd name="T8" fmla="*/ 722 w 729"/>
                <a:gd name="T9" fmla="*/ 318 h 318"/>
                <a:gd name="T10" fmla="*/ 72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832ACBE-1CFD-1B44-8B9D-F92E8D101D2B}" type="slidenum">
              <a:rPr lang="en-US" smtClean="0"/>
              <a:pPr>
                <a:defRPr/>
              </a:pPr>
              <a:t>‹#›</a:t>
            </a:fld>
            <a:endParaRPr lang="en-US" dirty="0"/>
          </a:p>
        </p:txBody>
      </p:sp>
    </p:spTree>
    <p:extLst>
      <p:ext uri="{BB962C8B-B14F-4D97-AF65-F5344CB8AC3E}">
        <p14:creationId xmlns:p14="http://schemas.microsoft.com/office/powerpoint/2010/main" val="79028292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AFAFEE-ADC3-534B-817B-4F7D251CF4B0}" type="slidenum">
              <a:rPr lang="en-US" smtClean="0"/>
              <a:pPr>
                <a:defRPr/>
              </a:pPr>
              <a:t>‹#›</a:t>
            </a:fld>
            <a:endParaRPr lang="en-US" dirty="0"/>
          </a:p>
        </p:txBody>
      </p:sp>
    </p:spTree>
    <p:extLst>
      <p:ext uri="{BB962C8B-B14F-4D97-AF65-F5344CB8AC3E}">
        <p14:creationId xmlns:p14="http://schemas.microsoft.com/office/powerpoint/2010/main" val="20977622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3097C5-FDAA-8C4D-A83F-52AC404A37A0}" type="slidenum">
              <a:rPr lang="en-US" smtClean="0"/>
              <a:pPr>
                <a:defRPr/>
              </a:pPr>
              <a:t>‹#›</a:t>
            </a:fld>
            <a:endParaRPr lang="en-US" dirty="0"/>
          </a:p>
        </p:txBody>
      </p:sp>
    </p:spTree>
    <p:extLst>
      <p:ext uri="{BB962C8B-B14F-4D97-AF65-F5344CB8AC3E}">
        <p14:creationId xmlns:p14="http://schemas.microsoft.com/office/powerpoint/2010/main" val="299617052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5746B1-FB60-C14E-93BA-5CF3FC0615B4}" type="slidenum">
              <a:rPr lang="en-US" smtClean="0"/>
              <a:pPr>
                <a:defRPr/>
              </a:pPr>
              <a:t>‹#›</a:t>
            </a:fld>
            <a:endParaRPr lang="en-US" dirty="0"/>
          </a:p>
        </p:txBody>
      </p:sp>
    </p:spTree>
    <p:extLst>
      <p:ext uri="{BB962C8B-B14F-4D97-AF65-F5344CB8AC3E}">
        <p14:creationId xmlns:p14="http://schemas.microsoft.com/office/powerpoint/2010/main" val="158076396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8DC4B1-3823-8B45-A4B1-B8AC8F680C05}" type="slidenum">
              <a:rPr lang="en-US" smtClean="0"/>
              <a:pPr>
                <a:defRPr/>
              </a:pPr>
              <a:t>‹#›</a:t>
            </a:fld>
            <a:endParaRPr lang="en-US" dirty="0"/>
          </a:p>
        </p:txBody>
      </p:sp>
    </p:spTree>
    <p:extLst>
      <p:ext uri="{BB962C8B-B14F-4D97-AF65-F5344CB8AC3E}">
        <p14:creationId xmlns:p14="http://schemas.microsoft.com/office/powerpoint/2010/main" val="25902869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15930A-EF59-1242-B3A7-E0E592320C40}" type="slidenum">
              <a:rPr lang="en-US" smtClean="0"/>
              <a:pPr>
                <a:defRPr/>
              </a:pPr>
              <a:t>‹#›</a:t>
            </a:fld>
            <a:endParaRPr lang="en-US" dirty="0"/>
          </a:p>
        </p:txBody>
      </p:sp>
    </p:spTree>
    <p:extLst>
      <p:ext uri="{BB962C8B-B14F-4D97-AF65-F5344CB8AC3E}">
        <p14:creationId xmlns:p14="http://schemas.microsoft.com/office/powerpoint/2010/main" val="354675666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092D5D-BFC2-3B49-BB5D-81CB8036B667}" type="slidenum">
              <a:rPr lang="en-US" smtClean="0"/>
              <a:pPr>
                <a:defRPr/>
              </a:pPr>
              <a:t>‹#›</a:t>
            </a:fld>
            <a:endParaRPr lang="en-US" dirty="0"/>
          </a:p>
        </p:txBody>
      </p:sp>
    </p:spTree>
    <p:extLst>
      <p:ext uri="{BB962C8B-B14F-4D97-AF65-F5344CB8AC3E}">
        <p14:creationId xmlns:p14="http://schemas.microsoft.com/office/powerpoint/2010/main" val="10486571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3216889800"/>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E859CA-BE28-0D4B-82A7-D805F418B0BA}" type="slidenum">
              <a:rPr lang="en-US" smtClean="0"/>
              <a:pPr>
                <a:defRPr/>
              </a:pPr>
              <a:t>‹#›</a:t>
            </a:fld>
            <a:endParaRPr lang="en-US" dirty="0"/>
          </a:p>
        </p:txBody>
      </p:sp>
    </p:spTree>
    <p:extLst>
      <p:ext uri="{BB962C8B-B14F-4D97-AF65-F5344CB8AC3E}">
        <p14:creationId xmlns:p14="http://schemas.microsoft.com/office/powerpoint/2010/main" val="326804724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2219AB0-4AFC-164B-8741-7FB9A7AD63F0}" type="slidenum">
              <a:rPr lang="en-US" smtClean="0"/>
              <a:pPr>
                <a:defRPr/>
              </a:pPr>
              <a:t>‹#›</a:t>
            </a:fld>
            <a:endParaRPr lang="en-US" dirty="0"/>
          </a:p>
        </p:txBody>
      </p:sp>
    </p:spTree>
    <p:extLst>
      <p:ext uri="{BB962C8B-B14F-4D97-AF65-F5344CB8AC3E}">
        <p14:creationId xmlns:p14="http://schemas.microsoft.com/office/powerpoint/2010/main" val="81532828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0AB9F9-C7A7-A94D-9FB9-2FF0D7B2D69A}" type="slidenum">
              <a:rPr lang="en-US" smtClean="0"/>
              <a:pPr>
                <a:defRPr/>
              </a:pPr>
              <a:t>‹#›</a:t>
            </a:fld>
            <a:endParaRPr lang="en-US" dirty="0"/>
          </a:p>
        </p:txBody>
      </p:sp>
    </p:spTree>
    <p:extLst>
      <p:ext uri="{BB962C8B-B14F-4D97-AF65-F5344CB8AC3E}">
        <p14:creationId xmlns:p14="http://schemas.microsoft.com/office/powerpoint/2010/main" val="342425643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A7B94C9-E83C-6A4F-931D-873C0BAE073D}" type="slidenum">
              <a:rPr lang="en-US" smtClean="0"/>
              <a:pPr>
                <a:defRPr/>
              </a:pPr>
              <a:t>‹#›</a:t>
            </a:fld>
            <a:endParaRPr lang="en-US" dirty="0"/>
          </a:p>
        </p:txBody>
      </p:sp>
    </p:spTree>
    <p:extLst>
      <p:ext uri="{BB962C8B-B14F-4D97-AF65-F5344CB8AC3E}">
        <p14:creationId xmlns:p14="http://schemas.microsoft.com/office/powerpoint/2010/main" val="208799047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602365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347223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0788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5839577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080457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180845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427706275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7913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06470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92788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3847347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3964942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15230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75840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395429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3384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4993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1862790821"/>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02574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44083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21781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38328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840314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4653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464805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35427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16147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58A56D-72C2-8438-35C0-A43EF22DFE6E}"/>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53BEC4AD-7516-E815-88CF-B5C288189C21}"/>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12DBD88-5119-3399-AEF6-5BAEE4928D63}"/>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8E42668-5099-7D73-A5D8-4D5E71F6D188}"/>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D1855C8-E611-5899-CEDB-303978C82419}"/>
              </a:ext>
            </a:extLst>
          </p:cNvPr>
          <p:cNvSpPr>
            <a:spLocks noGrp="1"/>
          </p:cNvSpPr>
          <p:nvPr>
            <p:ph type="sldNum" idx="12"/>
          </p:nvPr>
        </p:nvSpPr>
        <p:spPr/>
        <p:txBody>
          <a:bodyPr/>
          <a:lstStyle>
            <a:lvl1pPr>
              <a:defRPr/>
            </a:lvl1pPr>
          </a:lstStyle>
          <a:p>
            <a:fld id="{C58641F9-4D85-6646-9531-35C434A4AD29}" type="slidenum">
              <a:rPr lang="en-US" altLang="en-US"/>
              <a:pPr/>
              <a:t>‹#›</a:t>
            </a:fld>
            <a:endParaRPr lang="en-US" altLang="en-US"/>
          </a:p>
        </p:txBody>
      </p:sp>
    </p:spTree>
    <p:extLst>
      <p:ext uri="{BB962C8B-B14F-4D97-AF65-F5344CB8AC3E}">
        <p14:creationId xmlns:p14="http://schemas.microsoft.com/office/powerpoint/2010/main" val="38313495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2640119161"/>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52206-4656-4B3C-30E0-4FA2C5C92B92}"/>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F7AE3C51-DA31-1612-99C3-B51D64C8DD2A}"/>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7D4340-F4BF-2588-4263-50EB39CA43A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B42717F-D06F-6087-9593-0D15C09DB2A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3D0778F-A500-64E4-D70C-AC3EF47D5726}"/>
              </a:ext>
            </a:extLst>
          </p:cNvPr>
          <p:cNvSpPr>
            <a:spLocks noGrp="1"/>
          </p:cNvSpPr>
          <p:nvPr>
            <p:ph type="sldNum" idx="12"/>
          </p:nvPr>
        </p:nvSpPr>
        <p:spPr/>
        <p:txBody>
          <a:bodyPr/>
          <a:lstStyle>
            <a:lvl1pPr>
              <a:defRPr/>
            </a:lvl1pPr>
          </a:lstStyle>
          <a:p>
            <a:fld id="{3CD75B6B-FA8F-5545-955A-0E061DB9BE85}" type="slidenum">
              <a:rPr lang="en-US" altLang="en-US"/>
              <a:pPr/>
              <a:t>‹#›</a:t>
            </a:fld>
            <a:endParaRPr lang="en-US" altLang="en-US"/>
          </a:p>
        </p:txBody>
      </p:sp>
    </p:spTree>
    <p:extLst>
      <p:ext uri="{BB962C8B-B14F-4D97-AF65-F5344CB8AC3E}">
        <p14:creationId xmlns:p14="http://schemas.microsoft.com/office/powerpoint/2010/main" val="341303937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4BC65-210E-A6DF-4784-484F8E9F52FE}"/>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41C978EA-BE29-2C65-5D20-DAE7D810DACB}"/>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390FF47E-05C9-4E80-C00B-48E14B8618A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B6EA58D-EA0F-1DEA-93A7-B56BDF28173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CE066F8-9DCB-E8B5-78F6-B38BF144DD66}"/>
              </a:ext>
            </a:extLst>
          </p:cNvPr>
          <p:cNvSpPr>
            <a:spLocks noGrp="1"/>
          </p:cNvSpPr>
          <p:nvPr>
            <p:ph type="sldNum" idx="12"/>
          </p:nvPr>
        </p:nvSpPr>
        <p:spPr/>
        <p:txBody>
          <a:bodyPr/>
          <a:lstStyle>
            <a:lvl1pPr>
              <a:defRPr/>
            </a:lvl1pPr>
          </a:lstStyle>
          <a:p>
            <a:fld id="{F3BA1832-6BD6-2244-89A9-A97C2D82BFD5}" type="slidenum">
              <a:rPr lang="en-US" altLang="en-US"/>
              <a:pPr/>
              <a:t>‹#›</a:t>
            </a:fld>
            <a:endParaRPr lang="en-US" altLang="en-US"/>
          </a:p>
        </p:txBody>
      </p:sp>
    </p:spTree>
    <p:extLst>
      <p:ext uri="{BB962C8B-B14F-4D97-AF65-F5344CB8AC3E}">
        <p14:creationId xmlns:p14="http://schemas.microsoft.com/office/powerpoint/2010/main" val="153978578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E19F7A-032F-628F-DB3F-7ACE4C664CFE}"/>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03C151A1-C2B3-C40B-9D31-44A8BCC8F8B2}"/>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E7AC4F1-F0B3-AF53-7878-40282606120F}"/>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E01557-BDE1-0539-B00D-D6B5ECADFEC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962E235-BBC4-452D-8273-F274806C3B9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DD788F-FF81-8156-58C3-B2C77001DD15}"/>
              </a:ext>
            </a:extLst>
          </p:cNvPr>
          <p:cNvSpPr>
            <a:spLocks noGrp="1"/>
          </p:cNvSpPr>
          <p:nvPr>
            <p:ph type="sldNum" idx="12"/>
          </p:nvPr>
        </p:nvSpPr>
        <p:spPr/>
        <p:txBody>
          <a:bodyPr/>
          <a:lstStyle>
            <a:lvl1pPr>
              <a:defRPr/>
            </a:lvl1pPr>
          </a:lstStyle>
          <a:p>
            <a:fld id="{FE31BFC3-D956-644D-BE00-D5512F19CD4F}" type="slidenum">
              <a:rPr lang="en-US" altLang="en-US"/>
              <a:pPr/>
              <a:t>‹#›</a:t>
            </a:fld>
            <a:endParaRPr lang="en-US" altLang="en-US"/>
          </a:p>
        </p:txBody>
      </p:sp>
    </p:spTree>
    <p:extLst>
      <p:ext uri="{BB962C8B-B14F-4D97-AF65-F5344CB8AC3E}">
        <p14:creationId xmlns:p14="http://schemas.microsoft.com/office/powerpoint/2010/main" val="92005723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805374-0A34-C57D-19FC-527A4171C6F8}"/>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29EFFD88-356C-321A-B43F-7E742DD65F51}"/>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9384BA13-3B3C-CB55-A895-82B61557B7DF}"/>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31D559-C20E-FC8E-B4BD-DFF8ACAFD5C4}"/>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B2BC60F-B60E-6A7D-C3E1-22E3321C4CF5}"/>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1450102-3BFF-6D6A-EC73-B901B9335B6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9AEC3A-0758-13E9-76B1-DDE0F4184E7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736B609-D6DC-4004-D9A1-52937DE41AA1}"/>
              </a:ext>
            </a:extLst>
          </p:cNvPr>
          <p:cNvSpPr>
            <a:spLocks noGrp="1"/>
          </p:cNvSpPr>
          <p:nvPr>
            <p:ph type="sldNum" idx="12"/>
          </p:nvPr>
        </p:nvSpPr>
        <p:spPr/>
        <p:txBody>
          <a:bodyPr/>
          <a:lstStyle>
            <a:lvl1pPr>
              <a:defRPr/>
            </a:lvl1pPr>
          </a:lstStyle>
          <a:p>
            <a:fld id="{02A2C8DA-3480-3549-9D5C-63BD826249C9}" type="slidenum">
              <a:rPr lang="en-US" altLang="en-US"/>
              <a:pPr/>
              <a:t>‹#›</a:t>
            </a:fld>
            <a:endParaRPr lang="en-US" altLang="en-US"/>
          </a:p>
        </p:txBody>
      </p:sp>
    </p:spTree>
    <p:extLst>
      <p:ext uri="{BB962C8B-B14F-4D97-AF65-F5344CB8AC3E}">
        <p14:creationId xmlns:p14="http://schemas.microsoft.com/office/powerpoint/2010/main" val="408574317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0A9CBA-B0A3-1C4F-5090-FC5273F82F52}"/>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ACD5DC9B-F3FF-7ED5-3DC8-1FA30AB366B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E07FA69-B301-8BB9-7A97-0D8D381150B0}"/>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BC6B9799-34A9-4439-DF84-0ACE7C0ED708}"/>
              </a:ext>
            </a:extLst>
          </p:cNvPr>
          <p:cNvSpPr>
            <a:spLocks noGrp="1"/>
          </p:cNvSpPr>
          <p:nvPr>
            <p:ph type="sldNum" idx="12"/>
          </p:nvPr>
        </p:nvSpPr>
        <p:spPr/>
        <p:txBody>
          <a:bodyPr/>
          <a:lstStyle>
            <a:lvl1pPr>
              <a:defRPr/>
            </a:lvl1pPr>
          </a:lstStyle>
          <a:p>
            <a:fld id="{186184F0-C0FD-6540-B633-0A9E9522BB72}" type="slidenum">
              <a:rPr lang="en-US" altLang="en-US"/>
              <a:pPr/>
              <a:t>‹#›</a:t>
            </a:fld>
            <a:endParaRPr lang="en-US" altLang="en-US"/>
          </a:p>
        </p:txBody>
      </p:sp>
    </p:spTree>
    <p:extLst>
      <p:ext uri="{BB962C8B-B14F-4D97-AF65-F5344CB8AC3E}">
        <p14:creationId xmlns:p14="http://schemas.microsoft.com/office/powerpoint/2010/main" val="130795575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6E6C05-647D-F2CE-FEEB-8DBED26E3FAC}"/>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372EE253-4530-6582-5694-DED8EE37AA8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C31ABBEF-4B15-A33C-DFC0-62BE1C3BB472}"/>
              </a:ext>
            </a:extLst>
          </p:cNvPr>
          <p:cNvSpPr>
            <a:spLocks noGrp="1"/>
          </p:cNvSpPr>
          <p:nvPr>
            <p:ph type="sldNum" idx="12"/>
          </p:nvPr>
        </p:nvSpPr>
        <p:spPr/>
        <p:txBody>
          <a:bodyPr/>
          <a:lstStyle>
            <a:lvl1pPr>
              <a:defRPr/>
            </a:lvl1pPr>
          </a:lstStyle>
          <a:p>
            <a:fld id="{DC325804-27AD-1B43-BB19-90928DA5A399}" type="slidenum">
              <a:rPr lang="en-US" altLang="en-US"/>
              <a:pPr/>
              <a:t>‹#›</a:t>
            </a:fld>
            <a:endParaRPr lang="en-US" altLang="en-US"/>
          </a:p>
        </p:txBody>
      </p:sp>
    </p:spTree>
    <p:extLst>
      <p:ext uri="{BB962C8B-B14F-4D97-AF65-F5344CB8AC3E}">
        <p14:creationId xmlns:p14="http://schemas.microsoft.com/office/powerpoint/2010/main" val="186280593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B7573-AA85-0249-57B2-C9A55695CDB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823B4F09-A886-D7F9-31F2-7534D21B5922}"/>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138122-1D07-3EC8-D61F-AD5500BD86D0}"/>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8410FF4B-3504-6FC7-0DD2-167C95B3ECD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7D78116-16FC-8753-CD3F-CA7436DA777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1FE506C-40F6-DA3A-6922-9F3F7273D65F}"/>
              </a:ext>
            </a:extLst>
          </p:cNvPr>
          <p:cNvSpPr>
            <a:spLocks noGrp="1"/>
          </p:cNvSpPr>
          <p:nvPr>
            <p:ph type="sldNum" idx="12"/>
          </p:nvPr>
        </p:nvSpPr>
        <p:spPr/>
        <p:txBody>
          <a:bodyPr/>
          <a:lstStyle>
            <a:lvl1pPr>
              <a:defRPr/>
            </a:lvl1pPr>
          </a:lstStyle>
          <a:p>
            <a:fld id="{6C70FE48-3C56-9C47-92C6-C2D337D511FB}" type="slidenum">
              <a:rPr lang="en-US" altLang="en-US"/>
              <a:pPr/>
              <a:t>‹#›</a:t>
            </a:fld>
            <a:endParaRPr lang="en-US" altLang="en-US"/>
          </a:p>
        </p:txBody>
      </p:sp>
    </p:spTree>
    <p:extLst>
      <p:ext uri="{BB962C8B-B14F-4D97-AF65-F5344CB8AC3E}">
        <p14:creationId xmlns:p14="http://schemas.microsoft.com/office/powerpoint/2010/main" val="74009465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44E45-C693-6D6A-E146-FF311699A7B4}"/>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874A6CFE-0514-7E17-F997-1D524A137DF9}"/>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6252089-639F-E259-B74B-DB97E3937B84}"/>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072E7C5D-2C1C-72D9-845B-E550676E144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2A86DFB-5990-4643-C5B3-29F3689D7B3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32411C5D-1FA2-8C95-700B-57CF636F7A67}"/>
              </a:ext>
            </a:extLst>
          </p:cNvPr>
          <p:cNvSpPr>
            <a:spLocks noGrp="1"/>
          </p:cNvSpPr>
          <p:nvPr>
            <p:ph type="sldNum" idx="12"/>
          </p:nvPr>
        </p:nvSpPr>
        <p:spPr/>
        <p:txBody>
          <a:bodyPr/>
          <a:lstStyle>
            <a:lvl1pPr>
              <a:defRPr/>
            </a:lvl1pPr>
          </a:lstStyle>
          <a:p>
            <a:fld id="{4342B959-DFD2-3E46-8345-B25CF4E220A3}" type="slidenum">
              <a:rPr lang="en-US" altLang="en-US"/>
              <a:pPr/>
              <a:t>‹#›</a:t>
            </a:fld>
            <a:endParaRPr lang="en-US" altLang="en-US"/>
          </a:p>
        </p:txBody>
      </p:sp>
    </p:spTree>
    <p:extLst>
      <p:ext uri="{BB962C8B-B14F-4D97-AF65-F5344CB8AC3E}">
        <p14:creationId xmlns:p14="http://schemas.microsoft.com/office/powerpoint/2010/main" val="425063508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35F22-135C-77BC-9FCC-C9CBEF660318}"/>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CF12C532-26F7-FB0D-7E79-402148E9C2CC}"/>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3F11B9-F012-2B6C-6A2B-B6CD213779D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F358967-1C06-376E-9365-77BC57F5F1D4}"/>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06EF341-ECBF-9060-9FD6-E96932F7478C}"/>
              </a:ext>
            </a:extLst>
          </p:cNvPr>
          <p:cNvSpPr>
            <a:spLocks noGrp="1"/>
          </p:cNvSpPr>
          <p:nvPr>
            <p:ph type="sldNum" idx="12"/>
          </p:nvPr>
        </p:nvSpPr>
        <p:spPr/>
        <p:txBody>
          <a:bodyPr/>
          <a:lstStyle>
            <a:lvl1pPr>
              <a:defRPr/>
            </a:lvl1pPr>
          </a:lstStyle>
          <a:p>
            <a:fld id="{C9EF0635-A1D8-5745-9CFE-70F8A82C4650}" type="slidenum">
              <a:rPr lang="en-US" altLang="en-US"/>
              <a:pPr/>
              <a:t>‹#›</a:t>
            </a:fld>
            <a:endParaRPr lang="en-US" altLang="en-US"/>
          </a:p>
        </p:txBody>
      </p:sp>
    </p:spTree>
    <p:extLst>
      <p:ext uri="{BB962C8B-B14F-4D97-AF65-F5344CB8AC3E}">
        <p14:creationId xmlns:p14="http://schemas.microsoft.com/office/powerpoint/2010/main" val="229994413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251D020-C7D8-A409-9043-824AFBFED466}"/>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B8B419E2-C2E5-1E92-12A9-51E6FF13C69E}"/>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DB6920-0A1C-E4C6-12C7-30545CB54E10}"/>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9F2F6D37-9046-B041-FFA9-B5E203806D2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924C8F7-3A64-7B6A-F7B9-9597BB41757C}"/>
              </a:ext>
            </a:extLst>
          </p:cNvPr>
          <p:cNvSpPr>
            <a:spLocks noGrp="1"/>
          </p:cNvSpPr>
          <p:nvPr>
            <p:ph type="sldNum" idx="12"/>
          </p:nvPr>
        </p:nvSpPr>
        <p:spPr/>
        <p:txBody>
          <a:bodyPr/>
          <a:lstStyle>
            <a:lvl1pPr>
              <a:defRPr/>
            </a:lvl1pPr>
          </a:lstStyle>
          <a:p>
            <a:fld id="{C79DC5EB-FD42-504F-9C5E-9A9FB1F62493}" type="slidenum">
              <a:rPr lang="en-US" altLang="en-US"/>
              <a:pPr/>
              <a:t>‹#›</a:t>
            </a:fld>
            <a:endParaRPr lang="en-US" altLang="en-US"/>
          </a:p>
        </p:txBody>
      </p:sp>
    </p:spTree>
    <p:extLst>
      <p:ext uri="{BB962C8B-B14F-4D97-AF65-F5344CB8AC3E}">
        <p14:creationId xmlns:p14="http://schemas.microsoft.com/office/powerpoint/2010/main" val="156083296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407355407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84621268"/>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43972098"/>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68640348"/>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69007639"/>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41859384"/>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2199643"/>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08787088"/>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30350557"/>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33848077"/>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565324128"/>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4019375509"/>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960305892"/>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583431890"/>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11660214"/>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08043792"/>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65292683"/>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09258051"/>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1854927"/>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81092030"/>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26224680"/>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35427270"/>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343403834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5799350"/>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4917105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163933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3771369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1304102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7018945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5826424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8745171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9017623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828407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764642794"/>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8385404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3028149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678453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5912812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3979455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3361809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12605280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5889034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3/25/25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76971726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3/25/25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470135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979294971"/>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3/25/25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29173141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03793897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369583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64968264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11939660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766DDE-127E-458A-B5F3-7C9D42F7CEC0}" type="slidenum">
              <a:rPr lang="en-US"/>
              <a:pPr>
                <a:defRPr/>
              </a:pPr>
              <a:t>‹#›</a:t>
            </a:fld>
            <a:endParaRPr lang="en-US"/>
          </a:p>
        </p:txBody>
      </p:sp>
    </p:spTree>
    <p:extLst>
      <p:ext uri="{BB962C8B-B14F-4D97-AF65-F5344CB8AC3E}">
        <p14:creationId xmlns:p14="http://schemas.microsoft.com/office/powerpoint/2010/main" val="166135500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730EAF-E075-4067-8FEA-5996A40BFAF4}" type="slidenum">
              <a:rPr lang="en-US"/>
              <a:pPr>
                <a:defRPr/>
              </a:pPr>
              <a:t>‹#›</a:t>
            </a:fld>
            <a:endParaRPr lang="en-US"/>
          </a:p>
        </p:txBody>
      </p:sp>
    </p:spTree>
    <p:extLst>
      <p:ext uri="{BB962C8B-B14F-4D97-AF65-F5344CB8AC3E}">
        <p14:creationId xmlns:p14="http://schemas.microsoft.com/office/powerpoint/2010/main" val="237679811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4C7773-8653-4E2E-95C6-EF21FDB0EF63}" type="slidenum">
              <a:rPr lang="en-US"/>
              <a:pPr>
                <a:defRPr/>
              </a:pPr>
              <a:t>‹#›</a:t>
            </a:fld>
            <a:endParaRPr lang="en-US"/>
          </a:p>
        </p:txBody>
      </p:sp>
    </p:spTree>
    <p:extLst>
      <p:ext uri="{BB962C8B-B14F-4D97-AF65-F5344CB8AC3E}">
        <p14:creationId xmlns:p14="http://schemas.microsoft.com/office/powerpoint/2010/main" val="344614815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033605-9F6B-4AD3-B52F-6E21A8E4E21C}" type="slidenum">
              <a:rPr lang="en-US"/>
              <a:pPr>
                <a:defRPr/>
              </a:pPr>
              <a:t>‹#›</a:t>
            </a:fld>
            <a:endParaRPr lang="en-US"/>
          </a:p>
        </p:txBody>
      </p:sp>
    </p:spTree>
    <p:extLst>
      <p:ext uri="{BB962C8B-B14F-4D97-AF65-F5344CB8AC3E}">
        <p14:creationId xmlns:p14="http://schemas.microsoft.com/office/powerpoint/2010/main" val="243122464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B1239D3-F73F-4E8D-868F-0E6C826A291A}" type="slidenum">
              <a:rPr lang="en-US"/>
              <a:pPr>
                <a:defRPr/>
              </a:pPr>
              <a:t>‹#›</a:t>
            </a:fld>
            <a:endParaRPr lang="en-US"/>
          </a:p>
        </p:txBody>
      </p:sp>
    </p:spTree>
    <p:extLst>
      <p:ext uri="{BB962C8B-B14F-4D97-AF65-F5344CB8AC3E}">
        <p14:creationId xmlns:p14="http://schemas.microsoft.com/office/powerpoint/2010/main" val="40805629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484661222"/>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DF64D6B-D8DF-4BEF-A476-62226C68FCA6}" type="slidenum">
              <a:rPr lang="en-US"/>
              <a:pPr>
                <a:defRPr/>
              </a:pPr>
              <a:t>‹#›</a:t>
            </a:fld>
            <a:endParaRPr lang="en-US"/>
          </a:p>
        </p:txBody>
      </p:sp>
    </p:spTree>
    <p:extLst>
      <p:ext uri="{BB962C8B-B14F-4D97-AF65-F5344CB8AC3E}">
        <p14:creationId xmlns:p14="http://schemas.microsoft.com/office/powerpoint/2010/main" val="115504478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5726D-E098-43D4-B6A2-540BD0C53129}" type="slidenum">
              <a:rPr lang="en-US"/>
              <a:pPr>
                <a:defRPr/>
              </a:pPr>
              <a:t>‹#›</a:t>
            </a:fld>
            <a:endParaRPr lang="en-US"/>
          </a:p>
        </p:txBody>
      </p:sp>
    </p:spTree>
    <p:extLst>
      <p:ext uri="{BB962C8B-B14F-4D97-AF65-F5344CB8AC3E}">
        <p14:creationId xmlns:p14="http://schemas.microsoft.com/office/powerpoint/2010/main" val="141207361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07AA07-AF9C-447E-B211-B2605DC86DBD}" type="slidenum">
              <a:rPr lang="en-US"/>
              <a:pPr>
                <a:defRPr/>
              </a:pPr>
              <a:t>‹#›</a:t>
            </a:fld>
            <a:endParaRPr lang="en-US"/>
          </a:p>
        </p:txBody>
      </p:sp>
    </p:spTree>
    <p:extLst>
      <p:ext uri="{BB962C8B-B14F-4D97-AF65-F5344CB8AC3E}">
        <p14:creationId xmlns:p14="http://schemas.microsoft.com/office/powerpoint/2010/main" val="84861166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433CED-FAD0-43D7-9FC4-775C3F2052DB}" type="slidenum">
              <a:rPr lang="en-US"/>
              <a:pPr>
                <a:defRPr/>
              </a:pPr>
              <a:t>‹#›</a:t>
            </a:fld>
            <a:endParaRPr lang="en-US"/>
          </a:p>
        </p:txBody>
      </p:sp>
    </p:spTree>
    <p:extLst>
      <p:ext uri="{BB962C8B-B14F-4D97-AF65-F5344CB8AC3E}">
        <p14:creationId xmlns:p14="http://schemas.microsoft.com/office/powerpoint/2010/main" val="23031699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EFC0A4-650F-43AA-8EB7-A6884ED8560E}" type="slidenum">
              <a:rPr lang="en-US"/>
              <a:pPr>
                <a:defRPr/>
              </a:pPr>
              <a:t>‹#›</a:t>
            </a:fld>
            <a:endParaRPr lang="en-US"/>
          </a:p>
        </p:txBody>
      </p:sp>
    </p:spTree>
    <p:extLst>
      <p:ext uri="{BB962C8B-B14F-4D97-AF65-F5344CB8AC3E}">
        <p14:creationId xmlns:p14="http://schemas.microsoft.com/office/powerpoint/2010/main" val="302343924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A09F78-A2E3-432C-B2E4-23980702F816}" type="slidenum">
              <a:rPr lang="en-US"/>
              <a:pPr>
                <a:defRPr/>
              </a:pPr>
              <a:t>‹#›</a:t>
            </a:fld>
            <a:endParaRPr lang="en-US"/>
          </a:p>
        </p:txBody>
      </p:sp>
    </p:spTree>
    <p:extLst>
      <p:ext uri="{BB962C8B-B14F-4D97-AF65-F5344CB8AC3E}">
        <p14:creationId xmlns:p14="http://schemas.microsoft.com/office/powerpoint/2010/main" val="45294062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8316174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384984751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254155597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34810577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2688358605"/>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42442268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192026642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66273455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5840715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224072456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43464708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54691200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017598"/>
      </p:ext>
    </p:extLst>
  </p:cSld>
  <p:clrMapOvr>
    <a:masterClrMapping/>
  </p:clrMapOvr>
  <p:transition>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0514525"/>
      </p:ext>
    </p:extLst>
  </p:cSld>
  <p:clrMapOvr>
    <a:masterClrMapping/>
  </p:clrMapOvr>
  <p:transition>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8481452"/>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4081004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0929251"/>
      </p:ext>
    </p:extLst>
  </p:cSld>
  <p:clrMapOvr>
    <a:masterClrMapping/>
  </p:clrMapOvr>
  <p:transition>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0901643"/>
      </p:ext>
    </p:extLst>
  </p:cSld>
  <p:clrMapOvr>
    <a:masterClrMapping/>
  </p:clrMapOvr>
  <p:transition>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272889"/>
      </p:ext>
    </p:extLst>
  </p:cSld>
  <p:clrMapOvr>
    <a:masterClrMapping/>
  </p:clrMapOvr>
  <p:transition>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826522"/>
      </p:ext>
    </p:extLst>
  </p:cSld>
  <p:clrMapOvr>
    <a:masterClrMapping/>
  </p:clrMapOvr>
  <p:transition>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8558243"/>
      </p:ext>
    </p:extLst>
  </p:cSld>
  <p:clrMapOvr>
    <a:masterClrMapping/>
  </p:clrMapOvr>
  <p:transition>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20367"/>
      </p:ext>
    </p:extLst>
  </p:cSld>
  <p:clrMapOvr>
    <a:masterClrMapping/>
  </p:clrMapOvr>
  <p:transition>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7468296"/>
      </p:ext>
    </p:extLst>
  </p:cSld>
  <p:clrMapOvr>
    <a:masterClrMapping/>
  </p:clrMapOvr>
  <p:transition>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4350009"/>
      </p:ext>
    </p:extLst>
  </p:cSld>
  <p:clrMapOvr>
    <a:masterClrMapping/>
  </p:clrMapOvr>
  <p:transition>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515114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12687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1976086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3323909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877759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8307597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524877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4824559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5461223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829548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16905116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6795536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137229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11789510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805430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9119034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3949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165765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763685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61578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322377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063059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874117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0222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143004312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614838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184005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6656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36373002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41548545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897918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6302128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13860810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40053558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2720266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1861226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16582127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278684725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2551651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2107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18283122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12748699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24533824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4653480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5773582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6553129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30741962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646A40A2-1A7F-E940-B3C0-3EBC633C484F}" type="datetimeFigureOut">
              <a:rPr lang="en-US" smtClean="0"/>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F8B749AA-51D6-394A-A4FC-2652740AB9F0}" type="slidenum">
              <a:rPr lang="en-US" smtClean="0"/>
              <a:pPr/>
              <a:t>‹#›</a:t>
            </a:fld>
            <a:endParaRPr lang="en-US" dirty="0"/>
          </a:p>
        </p:txBody>
      </p:sp>
    </p:spTree>
    <p:extLst>
      <p:ext uri="{BB962C8B-B14F-4D97-AF65-F5344CB8AC3E}">
        <p14:creationId xmlns:p14="http://schemas.microsoft.com/office/powerpoint/2010/main" val="3270843999"/>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E91C3765-EC3A-2347-BAB9-9B69B56968D8}" type="datetimeFigureOut">
              <a:rPr lang="en-US" smtClean="0"/>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B1B77CD-37B6-1146-A19C-E5639186FDEB}" type="slidenum">
              <a:rPr lang="en-US" smtClean="0"/>
              <a:pPr/>
              <a:t>‹#›</a:t>
            </a:fld>
            <a:endParaRPr lang="en-US" dirty="0"/>
          </a:p>
        </p:txBody>
      </p:sp>
    </p:spTree>
    <p:extLst>
      <p:ext uri="{BB962C8B-B14F-4D97-AF65-F5344CB8AC3E}">
        <p14:creationId xmlns:p14="http://schemas.microsoft.com/office/powerpoint/2010/main" val="2517339493"/>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C4D3D4C4-556A-D34E-BDCA-93F872896B58}" type="datetimeFigureOut">
              <a:rPr lang="en-US" smtClean="0"/>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5B176137-5771-9F41-9F83-9F61E1332504}" type="slidenum">
              <a:rPr lang="en-US" smtClean="0"/>
              <a:pPr/>
              <a:t>‹#›</a:t>
            </a:fld>
            <a:endParaRPr lang="en-US" dirty="0"/>
          </a:p>
        </p:txBody>
      </p:sp>
    </p:spTree>
    <p:extLst>
      <p:ext uri="{BB962C8B-B14F-4D97-AF65-F5344CB8AC3E}">
        <p14:creationId xmlns:p14="http://schemas.microsoft.com/office/powerpoint/2010/main" val="4140247415"/>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8EF78977-24D1-644C-ADF9-B176C6ACB4C0}" type="datetimeFigureOut">
              <a:rPr lang="en-US" smtClean="0"/>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771DA27B-6613-CB43-A4D6-5A95AB3FB5BD}" type="slidenum">
              <a:rPr lang="en-US" smtClean="0"/>
              <a:pPr/>
              <a:t>‹#›</a:t>
            </a:fld>
            <a:endParaRPr lang="en-US" dirty="0"/>
          </a:p>
        </p:txBody>
      </p:sp>
    </p:spTree>
    <p:extLst>
      <p:ext uri="{BB962C8B-B14F-4D97-AF65-F5344CB8AC3E}">
        <p14:creationId xmlns:p14="http://schemas.microsoft.com/office/powerpoint/2010/main" val="2765408623"/>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fld id="{062F881D-6380-EC4B-B791-38A1AE037F1F}" type="datetimeFigureOut">
              <a:rPr lang="en-US" smtClean="0"/>
              <a:pPr/>
              <a:t>3/24/25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EFFF0E42-28DB-044C-BBFF-604D49A2197F}" type="slidenum">
              <a:rPr lang="en-US" smtClean="0"/>
              <a:pPr/>
              <a:t>‹#›</a:t>
            </a:fld>
            <a:endParaRPr lang="en-US" dirty="0"/>
          </a:p>
        </p:txBody>
      </p:sp>
    </p:spTree>
    <p:extLst>
      <p:ext uri="{BB962C8B-B14F-4D97-AF65-F5344CB8AC3E}">
        <p14:creationId xmlns:p14="http://schemas.microsoft.com/office/powerpoint/2010/main" val="2722808590"/>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fld id="{9B85D139-EB19-7848-A807-642B58AAA95C}" type="datetimeFigureOut">
              <a:rPr lang="en-US" smtClean="0"/>
              <a:pPr/>
              <a:t>3/24/25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24C81018-F8B9-E740-8A7E-4AC7D489C398}" type="slidenum">
              <a:rPr lang="en-US" smtClean="0"/>
              <a:pPr/>
              <a:t>‹#›</a:t>
            </a:fld>
            <a:endParaRPr lang="en-US" dirty="0"/>
          </a:p>
        </p:txBody>
      </p:sp>
    </p:spTree>
    <p:extLst>
      <p:ext uri="{BB962C8B-B14F-4D97-AF65-F5344CB8AC3E}">
        <p14:creationId xmlns:p14="http://schemas.microsoft.com/office/powerpoint/2010/main" val="2303664373"/>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fld id="{5F74A13B-266A-5A45-B46D-A7077A76E94F}" type="datetimeFigureOut">
              <a:rPr lang="en-US" smtClean="0"/>
              <a:pPr/>
              <a:t>3/24/25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4592C43F-E98E-8A4D-8AF9-8880D7D52978}" type="slidenum">
              <a:rPr lang="en-US" smtClean="0"/>
              <a:pPr/>
              <a:t>‹#›</a:t>
            </a:fld>
            <a:endParaRPr lang="en-US" dirty="0"/>
          </a:p>
        </p:txBody>
      </p:sp>
    </p:spTree>
    <p:extLst>
      <p:ext uri="{BB962C8B-B14F-4D97-AF65-F5344CB8AC3E}">
        <p14:creationId xmlns:p14="http://schemas.microsoft.com/office/powerpoint/2010/main" val="648219477"/>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FEB1CE5F-7C25-B14A-BB0C-8AF491016EC9}" type="datetimeFigureOut">
              <a:rPr lang="en-US" smtClean="0"/>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D8442A44-C60C-3540-ABC5-86B8EAE56017}" type="slidenum">
              <a:rPr lang="en-US" smtClean="0"/>
              <a:pPr/>
              <a:t>‹#›</a:t>
            </a:fld>
            <a:endParaRPr lang="en-US" dirty="0"/>
          </a:p>
        </p:txBody>
      </p:sp>
    </p:spTree>
    <p:extLst>
      <p:ext uri="{BB962C8B-B14F-4D97-AF65-F5344CB8AC3E}">
        <p14:creationId xmlns:p14="http://schemas.microsoft.com/office/powerpoint/2010/main" val="1850078145"/>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18CD8591-41C9-EA46-BE7B-640F2C3387DF}" type="datetimeFigureOut">
              <a:rPr lang="en-US" smtClean="0"/>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B8C0FF84-406C-5449-873F-A13F0C17AD28}" type="slidenum">
              <a:rPr lang="en-US" smtClean="0"/>
              <a:pPr/>
              <a:t>‹#›</a:t>
            </a:fld>
            <a:endParaRPr lang="en-US" dirty="0"/>
          </a:p>
        </p:txBody>
      </p:sp>
    </p:spTree>
    <p:extLst>
      <p:ext uri="{BB962C8B-B14F-4D97-AF65-F5344CB8AC3E}">
        <p14:creationId xmlns:p14="http://schemas.microsoft.com/office/powerpoint/2010/main" val="3205605975"/>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2FECAC3E-E8AE-4B46-BB27-94FFBFDA18A4}" type="datetimeFigureOut">
              <a:rPr lang="en-US" smtClean="0"/>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A84B1C84-5CB2-D54C-96D7-AECD56D7B624}" type="slidenum">
              <a:rPr lang="en-US" smtClean="0"/>
              <a:pPr/>
              <a:t>‹#›</a:t>
            </a:fld>
            <a:endParaRPr lang="en-US" dirty="0"/>
          </a:p>
        </p:txBody>
      </p:sp>
    </p:spTree>
    <p:extLst>
      <p:ext uri="{BB962C8B-B14F-4D97-AF65-F5344CB8AC3E}">
        <p14:creationId xmlns:p14="http://schemas.microsoft.com/office/powerpoint/2010/main" val="1142217958"/>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0DF1B041-0579-E14B-902B-E71AA5B7A609}" type="datetimeFigureOut">
              <a:rPr lang="en-US" smtClean="0"/>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60B9C1D0-5665-064F-952D-03DF08A195E4}" type="slidenum">
              <a:rPr lang="en-US" smtClean="0"/>
              <a:pPr/>
              <a:t>‹#›</a:t>
            </a:fld>
            <a:endParaRPr lang="en-US" dirty="0"/>
          </a:p>
        </p:txBody>
      </p:sp>
    </p:spTree>
    <p:extLst>
      <p:ext uri="{BB962C8B-B14F-4D97-AF65-F5344CB8AC3E}">
        <p14:creationId xmlns:p14="http://schemas.microsoft.com/office/powerpoint/2010/main" val="3025691426"/>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2317049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3169562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439483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1469893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28530599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1102482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40529562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4224180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37659663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28773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9895408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4998866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643313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8675091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904199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355645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974306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3933602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312629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958750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062991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804219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19983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173811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242657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482556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476619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773775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51599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585543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10057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7618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1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theme" Target="../theme/theme12.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3.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theme" Target="../theme/theme14.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slideLayout" Target="../slideLayouts/slideLayout15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theme" Target="../theme/theme15.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6" Type="http://schemas.openxmlformats.org/officeDocument/2006/relationships/image" Target="../media/image5.png"/><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5" Type="http://schemas.openxmlformats.org/officeDocument/2006/relationships/image" Target="../media/image4.png"/><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image" Target="../media/image6.emf"/><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3.pn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5.pn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image" Target="../media/image3.png"/><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0.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5" Type="http://schemas.openxmlformats.org/officeDocument/2006/relationships/image" Target="../media/image5.png"/><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image" Target="../media/image4.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3.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1.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5" Type="http://schemas.openxmlformats.org/officeDocument/2006/relationships/image" Target="../media/image5.png"/><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image" Target="../media/image4.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2.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image" Target="../media/image7.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4.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3" Type="http://schemas.openxmlformats.org/officeDocument/2006/relationships/slideLayout" Target="../slideLayouts/slideLayout272.xml"/><Relationship Id="rId21" Type="http://schemas.openxmlformats.org/officeDocument/2006/relationships/slideLayout" Target="../slideLayouts/slideLayout290.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20" Type="http://schemas.openxmlformats.org/officeDocument/2006/relationships/slideLayout" Target="../slideLayouts/slideLayout289.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slideLayout" Target="../slideLayouts/slideLayout284.xml"/><Relationship Id="rId10" Type="http://schemas.openxmlformats.org/officeDocument/2006/relationships/slideLayout" Target="../slideLayouts/slideLayout279.xml"/><Relationship Id="rId19" Type="http://schemas.openxmlformats.org/officeDocument/2006/relationships/slideLayout" Target="../slideLayouts/slideLayout288.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 Id="rId22"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29.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0.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1.jpe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24/03/2025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2345992"/>
      </p:ext>
    </p:extLst>
  </p:cSld>
  <p:clrMap bg1="dk2" tx1="lt1" bg2="dk1"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bwMode="auto">
          <a:xfrm>
            <a:off x="134973"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ctr" anchorCtr="0" compatLnSpc="1">
            <a:prstTxWarp prst="textNoShape">
              <a:avLst/>
            </a:prstTxWarp>
          </a:bodyPr>
          <a:lstStyle/>
          <a:p>
            <a:pPr lvl="0"/>
            <a:r>
              <a:rPr lang="en-US"/>
              <a:t>Click to edit Master title style</a:t>
            </a:r>
          </a:p>
        </p:txBody>
      </p:sp>
      <p:sp>
        <p:nvSpPr>
          <p:cNvPr id="124931" name="Rectangle 3"/>
          <p:cNvSpPr>
            <a:spLocks noGrp="1" noChangeArrowheads="1"/>
          </p:cNvSpPr>
          <p:nvPr>
            <p:ph type="body" idx="1"/>
          </p:nvPr>
        </p:nvSpPr>
        <p:spPr bwMode="auto">
          <a:xfrm>
            <a:off x="134938" y="2116173"/>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4932"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3"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75" tIns="45638" rIns="91275" bIns="45638"/>
          <a:lstStyle/>
          <a:p>
            <a:pPr algn="ctr"/>
            <a:endParaRPr kumimoji="1" lang="en-US">
              <a:solidFill>
                <a:srgbClr val="FFFFCC"/>
              </a:solidFill>
            </a:endParaRPr>
          </a:p>
        </p:txBody>
      </p:sp>
      <p:sp>
        <p:nvSpPr>
          <p:cNvPr id="124934"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5"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6"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7" name="Freeform 9"/>
          <p:cNvSpPr>
            <a:spLocks/>
          </p:cNvSpPr>
          <p:nvPr/>
        </p:nvSpPr>
        <p:spPr bwMode="auto">
          <a:xfrm>
            <a:off x="4868898"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8"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9"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grpSp>
        <p:nvGrpSpPr>
          <p:cNvPr id="124940" name="Group 12"/>
          <p:cNvGrpSpPr>
            <a:grpSpLocks/>
          </p:cNvGrpSpPr>
          <p:nvPr/>
        </p:nvGrpSpPr>
        <p:grpSpPr bwMode="auto">
          <a:xfrm>
            <a:off x="63500" y="153988"/>
            <a:ext cx="3435350" cy="520700"/>
            <a:chOff x="40" y="97"/>
            <a:chExt cx="2164" cy="328"/>
          </a:xfrm>
        </p:grpSpPr>
        <p:sp>
          <p:nvSpPr>
            <p:cNvPr id="124950"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1"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2"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3"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4"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nvGrpSpPr>
          <p:cNvPr id="124941" name="Group 18"/>
          <p:cNvGrpSpPr>
            <a:grpSpLocks/>
          </p:cNvGrpSpPr>
          <p:nvPr/>
        </p:nvGrpSpPr>
        <p:grpSpPr bwMode="auto">
          <a:xfrm>
            <a:off x="5646738" y="153988"/>
            <a:ext cx="3435350" cy="552450"/>
            <a:chOff x="3557" y="97"/>
            <a:chExt cx="2164" cy="348"/>
          </a:xfrm>
        </p:grpSpPr>
        <p:sp>
          <p:nvSpPr>
            <p:cNvPr id="124945"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6"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7"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8"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9"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r">
              <a:defRPr sz="1400">
                <a:solidFill>
                  <a:srgbClr val="FFFFCC"/>
                </a:solidFill>
              </a:defRPr>
            </a:lvl1pPr>
          </a:lstStyle>
          <a:p>
            <a:pPr>
              <a:defRPr/>
            </a:pPr>
            <a:fld id="{36C23D01-61D0-FA44-97A4-122099C96E89}" type="slidenum">
              <a:rPr lang="en-US"/>
              <a:pPr>
                <a:defRPr/>
              </a:pPr>
              <a:t>‹#›</a:t>
            </a:fld>
            <a:endParaRPr lang="en-US"/>
          </a:p>
        </p:txBody>
      </p:sp>
    </p:spTree>
    <p:extLst>
      <p:ext uri="{BB962C8B-B14F-4D97-AF65-F5344CB8AC3E}">
        <p14:creationId xmlns:p14="http://schemas.microsoft.com/office/powerpoint/2010/main" val="1953182787"/>
      </p:ext>
    </p:extLst>
  </p:cSld>
  <p:clrMap bg1="dk2" tx1="lt1" bg2="dk1" tx2="lt2" accent1="accent1" accent2="accent2" accent3="accent3" accent4="accent4" accent5="accent5" accent6="accent6" hlink="hlink" folHlink="folHlink"/>
  <p:sldLayoutIdLst>
    <p:sldLayoutId id="214748378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5pPr>
      <a:lvl6pPr marL="456411" algn="ctr" rtl="0" fontAlgn="base">
        <a:spcBef>
          <a:spcPct val="0"/>
        </a:spcBef>
        <a:spcAft>
          <a:spcPct val="0"/>
        </a:spcAft>
        <a:defRPr sz="4400">
          <a:solidFill>
            <a:schemeClr val="tx2"/>
          </a:solidFill>
          <a:latin typeface="Times New Roman" charset="0"/>
        </a:defRPr>
      </a:lvl6pPr>
      <a:lvl7pPr marL="912825" algn="ctr" rtl="0" fontAlgn="base">
        <a:spcBef>
          <a:spcPct val="0"/>
        </a:spcBef>
        <a:spcAft>
          <a:spcPct val="0"/>
        </a:spcAft>
        <a:defRPr sz="4400">
          <a:solidFill>
            <a:schemeClr val="tx2"/>
          </a:solidFill>
          <a:latin typeface="Times New Roman" charset="0"/>
        </a:defRPr>
      </a:lvl7pPr>
      <a:lvl8pPr marL="1369220" algn="ctr" rtl="0" fontAlgn="base">
        <a:spcBef>
          <a:spcPct val="0"/>
        </a:spcBef>
        <a:spcAft>
          <a:spcPct val="0"/>
        </a:spcAft>
        <a:defRPr sz="4400">
          <a:solidFill>
            <a:schemeClr val="tx2"/>
          </a:solidFill>
          <a:latin typeface="Times New Roman" charset="0"/>
        </a:defRPr>
      </a:lvl8pPr>
      <a:lvl9pPr marL="1825644" algn="ctr" rtl="0" fontAlgn="base">
        <a:spcBef>
          <a:spcPct val="0"/>
        </a:spcBef>
        <a:spcAft>
          <a:spcPct val="0"/>
        </a:spcAft>
        <a:defRPr sz="4400">
          <a:solidFill>
            <a:schemeClr val="tx2"/>
          </a:solidFill>
          <a:latin typeface="Times New Roman" charset="0"/>
        </a:defRPr>
      </a:lvl9pPr>
    </p:titleStyle>
    <p:bodyStyle>
      <a:lvl1pPr marL="342305" indent="-342305"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34" charset="-128"/>
          <a:cs typeface="ＭＳ Ｐゴシック" charset="-128"/>
        </a:defRPr>
      </a:lvl1pPr>
      <a:lvl2pPr marL="741657" indent="-28526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128"/>
        </a:defRPr>
      </a:lvl2pPr>
      <a:lvl3pPr marL="1141010" indent="-228206"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128"/>
        </a:defRPr>
      </a:lvl3pPr>
      <a:lvl4pPr marL="1597431"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4pPr>
      <a:lvl5pPr marL="2053830"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5pPr>
      <a:lvl6pPr marL="2510238"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653"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050"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469"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63014128"/>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39397" indent="-227888"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5157"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0913"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20276670"/>
      </p:ext>
    </p:extLst>
  </p:cSld>
  <p:clrMap bg1="dk2" tx1="lt1" bg2="dk1" tx2="lt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204796657"/>
      </p:ext>
    </p:extLst>
  </p:cSld>
  <p:clrMap bg1="dk2" tx1="lt1" bg2="dk1" tx2="lt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EA069ED4-E982-1E4A-947C-63F350557F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89202665"/>
      </p:ext>
    </p:extLst>
  </p:cSld>
  <p:clrMap bg1="dk2" tx1="lt1" bg2="dk1" tx2="lt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15053942"/>
      </p:ext>
    </p:extLst>
  </p:cSld>
  <p:clrMap bg1="dk2" tx1="lt1" bg2="dk1"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defTabSz="914400" fontAlgn="base">
              <a:spcBef>
                <a:spcPct val="0"/>
              </a:spcBef>
              <a:spcAft>
                <a:spcPct val="0"/>
              </a:spcAft>
              <a:defRPr/>
            </a:pPr>
            <a:fld id="{1DE82E4D-1F6D-EF4F-869D-616E9CC17CAB}"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1200001738"/>
      </p:ext>
    </p:extLst>
  </p:cSld>
  <p:clrMap bg1="dk2" tx1="lt1" bg2="dk1"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23631695"/>
      </p:ext>
    </p:extLst>
  </p:cSld>
  <p:clrMap bg1="dk2" tx1="lt1" bg2="dk1" tx2="lt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 id="2147483876" r:id="rId12"/>
    <p:sldLayoutId id="2147483877"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899"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37901"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7902"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4"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6"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8"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smtClean="0">
                <a:effectLst>
                  <a:outerShdw blurRad="38100" dist="38100" dir="2700000" algn="tl">
                    <a:srgbClr val="000000"/>
                  </a:outerShdw>
                </a:effectLst>
                <a:latin typeface="Arial" panose="020B0604020202020204" pitchFamily="34" charset="0"/>
              </a:defRPr>
            </a:lvl1pPr>
          </a:lstStyle>
          <a:p>
            <a:pPr>
              <a:defRPr/>
            </a:pPr>
            <a:fld id="{D521B623-290C-6F40-AFBB-3F6F064D2DC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12074583"/>
      </p:ext>
    </p:extLst>
  </p:cSld>
  <p:clrMap bg1="dk2" tx1="lt1" bg2="dk1"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24/03/2025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83455850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EA069ED4-E982-1E4A-947C-63F350557FE8}" type="slidenum">
              <a:rPr lang="en-US" smtClean="0"/>
              <a:pPr>
                <a:defRPr/>
              </a:pPr>
              <a:t>‹#›</a:t>
            </a:fld>
            <a:endParaRPr lang="en-US" dirty="0"/>
          </a:p>
        </p:txBody>
      </p:sp>
    </p:spTree>
    <p:extLst>
      <p:ext uri="{BB962C8B-B14F-4D97-AF65-F5344CB8AC3E}">
        <p14:creationId xmlns:p14="http://schemas.microsoft.com/office/powerpoint/2010/main" val="2738450990"/>
      </p:ext>
    </p:extLst>
  </p:cSld>
  <p:clrMap bg1="dk2" tx1="lt1" bg2="dk1" tx2="lt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899" name="Freeform 6"/>
            <p:cNvSpPr>
              <a:spLocks/>
            </p:cNvSpPr>
            <p:nvPr/>
          </p:nvSpPr>
          <p:spPr bwMode="hidden">
            <a:xfrm>
              <a:off x="4038" y="3577"/>
              <a:ext cx="1720" cy="65"/>
            </a:xfrm>
            <a:custGeom>
              <a:avLst/>
              <a:gdLst>
                <a:gd name="T0" fmla="*/ 1708 w 1722"/>
                <a:gd name="T1" fmla="*/ 59 h 66"/>
                <a:gd name="T2" fmla="*/ 1708 w 1722"/>
                <a:gd name="T3" fmla="*/ 53 h 66"/>
                <a:gd name="T4" fmla="*/ 0 w 1722"/>
                <a:gd name="T5" fmla="*/ 0 h 66"/>
                <a:gd name="T6" fmla="*/ 0 w 1722"/>
                <a:gd name="T7" fmla="*/ 41 h 66"/>
                <a:gd name="T8" fmla="*/ 1708 w 1722"/>
                <a:gd name="T9" fmla="*/ 59 h 66"/>
                <a:gd name="T10" fmla="*/ 1708 w 1722"/>
                <a:gd name="T11" fmla="*/ 5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37901" name="Freeform 8"/>
            <p:cNvSpPr>
              <a:spLocks/>
            </p:cNvSpPr>
            <p:nvPr/>
          </p:nvSpPr>
          <p:spPr bwMode="hidden">
            <a:xfrm>
              <a:off x="4784" y="3702"/>
              <a:ext cx="974" cy="101"/>
            </a:xfrm>
            <a:custGeom>
              <a:avLst/>
              <a:gdLst>
                <a:gd name="T0" fmla="*/ 968 w 975"/>
                <a:gd name="T1" fmla="*/ 48 h 101"/>
                <a:gd name="T2" fmla="*/ 968 w 975"/>
                <a:gd name="T3" fmla="*/ 0 h 101"/>
                <a:gd name="T4" fmla="*/ 0 w 975"/>
                <a:gd name="T5" fmla="*/ 24 h 101"/>
                <a:gd name="T6" fmla="*/ 0 w 975"/>
                <a:gd name="T7" fmla="*/ 101 h 101"/>
                <a:gd name="T8" fmla="*/ 968 w 975"/>
                <a:gd name="T9" fmla="*/ 48 h 101"/>
                <a:gd name="T10" fmla="*/ 96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7902" name="Freeform 9"/>
            <p:cNvSpPr>
              <a:spLocks/>
            </p:cNvSpPr>
            <p:nvPr/>
          </p:nvSpPr>
          <p:spPr bwMode="hidden">
            <a:xfrm>
              <a:off x="3619" y="3815"/>
              <a:ext cx="2139" cy="198"/>
            </a:xfrm>
            <a:custGeom>
              <a:avLst/>
              <a:gdLst>
                <a:gd name="T0" fmla="*/ 2127 w 2141"/>
                <a:gd name="T1" fmla="*/ 0 h 198"/>
                <a:gd name="T2" fmla="*/ 0 w 2141"/>
                <a:gd name="T3" fmla="*/ 156 h 198"/>
                <a:gd name="T4" fmla="*/ 0 w 2141"/>
                <a:gd name="T5" fmla="*/ 198 h 198"/>
                <a:gd name="T6" fmla="*/ 2127 w 2141"/>
                <a:gd name="T7" fmla="*/ 0 h 198"/>
                <a:gd name="T8" fmla="*/ 212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904" name="Freeform 11"/>
            <p:cNvSpPr>
              <a:spLocks/>
            </p:cNvSpPr>
            <p:nvPr/>
          </p:nvSpPr>
          <p:spPr bwMode="hidden">
            <a:xfrm>
              <a:off x="2097" y="4043"/>
              <a:ext cx="2514" cy="276"/>
            </a:xfrm>
            <a:custGeom>
              <a:avLst/>
              <a:gdLst>
                <a:gd name="T0" fmla="*/ 2161 w 2517"/>
                <a:gd name="T1" fmla="*/ 276 h 276"/>
                <a:gd name="T2" fmla="*/ 2496 w 2517"/>
                <a:gd name="T3" fmla="*/ 204 h 276"/>
                <a:gd name="T4" fmla="*/ 2239 w 2517"/>
                <a:gd name="T5" fmla="*/ 0 h 276"/>
                <a:gd name="T6" fmla="*/ 0 w 2517"/>
                <a:gd name="T7" fmla="*/ 276 h 276"/>
                <a:gd name="T8" fmla="*/ 2161 w 2517"/>
                <a:gd name="T9" fmla="*/ 276 h 276"/>
                <a:gd name="T10" fmla="*/ 216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906" name="Freeform 13"/>
            <p:cNvSpPr>
              <a:spLocks/>
            </p:cNvSpPr>
            <p:nvPr/>
          </p:nvSpPr>
          <p:spPr bwMode="hidden">
            <a:xfrm>
              <a:off x="5030" y="3151"/>
              <a:ext cx="728" cy="240"/>
            </a:xfrm>
            <a:custGeom>
              <a:avLst/>
              <a:gdLst>
                <a:gd name="T0" fmla="*/ 722 w 729"/>
                <a:gd name="T1" fmla="*/ 240 h 240"/>
                <a:gd name="T2" fmla="*/ 0 w 729"/>
                <a:gd name="T3" fmla="*/ 0 h 240"/>
                <a:gd name="T4" fmla="*/ 0 w 729"/>
                <a:gd name="T5" fmla="*/ 6 h 240"/>
                <a:gd name="T6" fmla="*/ 722 w 729"/>
                <a:gd name="T7" fmla="*/ 240 h 240"/>
                <a:gd name="T8" fmla="*/ 72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08" name="Freeform 15"/>
            <p:cNvSpPr>
              <a:spLocks/>
            </p:cNvSpPr>
            <p:nvPr/>
          </p:nvSpPr>
          <p:spPr bwMode="hidden">
            <a:xfrm>
              <a:off x="5030" y="3049"/>
              <a:ext cx="728" cy="318"/>
            </a:xfrm>
            <a:custGeom>
              <a:avLst/>
              <a:gdLst>
                <a:gd name="T0" fmla="*/ 722 w 729"/>
                <a:gd name="T1" fmla="*/ 318 h 318"/>
                <a:gd name="T2" fmla="*/ 722 w 729"/>
                <a:gd name="T3" fmla="*/ 312 h 318"/>
                <a:gd name="T4" fmla="*/ 0 w 729"/>
                <a:gd name="T5" fmla="*/ 0 h 318"/>
                <a:gd name="T6" fmla="*/ 0 w 729"/>
                <a:gd name="T7" fmla="*/ 54 h 318"/>
                <a:gd name="T8" fmla="*/ 722 w 729"/>
                <a:gd name="T9" fmla="*/ 318 h 318"/>
                <a:gd name="T10" fmla="*/ 72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0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E00960D4-49A9-2943-B436-72CF814A2DCA}" type="slidenum">
              <a:rPr lang="en-US" smtClean="0"/>
              <a:pPr>
                <a:defRPr/>
              </a:pPr>
              <a:t>‹#›</a:t>
            </a:fld>
            <a:endParaRPr lang="en-US" dirty="0"/>
          </a:p>
        </p:txBody>
      </p:sp>
    </p:spTree>
    <p:extLst>
      <p:ext uri="{BB962C8B-B14F-4D97-AF65-F5344CB8AC3E}">
        <p14:creationId xmlns:p14="http://schemas.microsoft.com/office/powerpoint/2010/main" val="3157570046"/>
      </p:ext>
    </p:extLst>
  </p:cSld>
  <p:clrMap bg1="dk2" tx1="lt1" bg2="dk1" tx2="lt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177132"/>
      </p:ext>
    </p:extLst>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 id="2147483926"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150592030"/>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 id="2147483939" r:id="rId12"/>
    <p:sldLayoutId id="214748394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43A3975E-F1FB-16B4-1C18-0B36D6F036F8}"/>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C42CB653-FDCD-59DF-45D4-69982B057394}"/>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3A33F0A2-4F72-F8FE-203D-B88490224BF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1DA1B6C1-331E-B2FC-0E51-FDED63399261}"/>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D608C4C-B0A1-2AA9-AB55-43A828E70D17}"/>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E910FCED-B040-FD44-9CBA-383566C23E2E}" type="slidenum">
              <a:rPr lang="en-US" altLang="en-US"/>
              <a:pPr/>
              <a:t>‹#›</a:t>
            </a:fld>
            <a:endParaRPr lang="en-US" altLang="en-US"/>
          </a:p>
        </p:txBody>
      </p:sp>
    </p:spTree>
    <p:extLst>
      <p:ext uri="{BB962C8B-B14F-4D97-AF65-F5344CB8AC3E}">
        <p14:creationId xmlns:p14="http://schemas.microsoft.com/office/powerpoint/2010/main" val="3102088331"/>
      </p:ext>
    </p:extLst>
  </p:cSld>
  <p:clrMap bg1="lt1" tx1="dk1" bg2="lt2" tx2="dk2" accent1="accent1" accent2="accent2" accent3="accent3" accent4="accent4" accent5="accent5" accent6="accent6" hlink="hlink" folHlink="folHlink"/>
  <p:sldLayoutIdLst>
    <p:sldLayoutId id="2147483942" r:id="rId1"/>
    <p:sldLayoutId id="2147483943" r:id="rId2"/>
    <p:sldLayoutId id="2147483944" r:id="rId3"/>
    <p:sldLayoutId id="2147483945" r:id="rId4"/>
    <p:sldLayoutId id="2147483946" r:id="rId5"/>
    <p:sldLayoutId id="2147483947" r:id="rId6"/>
    <p:sldLayoutId id="2147483948" r:id="rId7"/>
    <p:sldLayoutId id="2147483949" r:id="rId8"/>
    <p:sldLayoutId id="2147483950" r:id="rId9"/>
    <p:sldLayoutId id="2147483951" r:id="rId10"/>
    <p:sldLayoutId id="2147483952"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930555904"/>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 id="2147483965" r:id="rId12"/>
    <p:sldLayoutId id="2147483966" r:id="rId13"/>
    <p:sldLayoutId id="2147483967" r:id="rId14"/>
    <p:sldLayoutId id="2147483968" r:id="rId15"/>
    <p:sldLayoutId id="2147483969" r:id="rId16"/>
    <p:sldLayoutId id="2147483970" r:id="rId17"/>
    <p:sldLayoutId id="2147483971" r:id="rId18"/>
    <p:sldLayoutId id="2147483972" r:id="rId19"/>
    <p:sldLayoutId id="2147483973" r:id="rId20"/>
    <p:sldLayoutId id="2147483974" r:id="rId21"/>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76524242"/>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 id="2147483987" r:id="rId12"/>
    <p:sldLayoutId id="214748398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3/25/25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3794143155"/>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316FB597-F428-4656-9F29-DE8B3A98EBD6}" type="slidenum">
              <a:rPr lang="en-US"/>
              <a:pPr>
                <a:defRPr/>
              </a:pPr>
              <a:t>‹#›</a:t>
            </a:fld>
            <a:endParaRPr lang="en-US"/>
          </a:p>
        </p:txBody>
      </p:sp>
    </p:spTree>
    <p:extLst>
      <p:ext uri="{BB962C8B-B14F-4D97-AF65-F5344CB8AC3E}">
        <p14:creationId xmlns:p14="http://schemas.microsoft.com/office/powerpoint/2010/main" val="3102872179"/>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ea typeface="Osaka" charset="0"/>
                <a:cs typeface="Osaka" charset="0"/>
              </a:defRPr>
            </a:lvl1pPr>
          </a:lstStyle>
          <a:p>
            <a:pPr>
              <a:defRPr/>
            </a:pPr>
            <a:fld id="{2AB0F4CB-4781-C341-8EA0-76A2C66E578A}" type="slidenum">
              <a:rPr lang="en-US"/>
              <a:pPr>
                <a:defRPr/>
              </a:pPr>
              <a:t>‹#›</a:t>
            </a:fld>
            <a:endParaRPr lang="en-US"/>
          </a:p>
        </p:txBody>
      </p:sp>
    </p:spTree>
    <p:extLst>
      <p:ext uri="{BB962C8B-B14F-4D97-AF65-F5344CB8AC3E}">
        <p14:creationId xmlns:p14="http://schemas.microsoft.com/office/powerpoint/2010/main" val="649476518"/>
      </p:ext>
    </p:extLst>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 id="2147484018" r:id="rId5"/>
    <p:sldLayoutId id="2147484019" r:id="rId6"/>
    <p:sldLayoutId id="2147484020" r:id="rId7"/>
    <p:sldLayoutId id="2147484021" r:id="rId8"/>
    <p:sldLayoutId id="2147484022" r:id="rId9"/>
    <p:sldLayoutId id="2147484023" r:id="rId10"/>
    <p:sldLayoutId id="21474840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2307900860"/>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64364197"/>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041049137"/>
      </p:ext>
    </p:extLst>
  </p:cSld>
  <p:clrMap bg1="lt1" tx1="dk1" bg2="lt2" tx2="dk2" accent1="accent1" accent2="accent2" accent3="accent3" accent4="accent4" accent5="accent5" accent6="accent6" hlink="hlink" folHlink="folHlink"/>
  <p:sldLayoutIdLst>
    <p:sldLayoutId id="214748403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03636048"/>
      </p:ext>
    </p:extLst>
  </p:cSld>
  <p:clrMap bg1="lt1" tx1="dk1" bg2="lt2" tx2="dk2" accent1="accent1" accent2="accent2" accent3="accent3" accent4="accent4" accent5="accent5" accent6="accent6" hlink="hlink" folHlink="folHlink"/>
  <p:sldLayoutIdLst>
    <p:sldLayoutId id="2147484040" r:id="rId1"/>
    <p:sldLayoutId id="2147484041" r:id="rId2"/>
    <p:sldLayoutId id="2147484042" r:id="rId3"/>
    <p:sldLayoutId id="2147484043" r:id="rId4"/>
    <p:sldLayoutId id="2147484044" r:id="rId5"/>
    <p:sldLayoutId id="2147484045" r:id="rId6"/>
    <p:sldLayoutId id="2147484046" r:id="rId7"/>
    <p:sldLayoutId id="2147484047" r:id="rId8"/>
    <p:sldLayoutId id="2147484048" r:id="rId9"/>
    <p:sldLayoutId id="2147484049" r:id="rId10"/>
    <p:sldLayoutId id="2147484050" r:id="rId11"/>
    <p:sldLayoutId id="2147484051" r:id="rId12"/>
    <p:sldLayoutId id="214748405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5284737"/>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423620501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fld id="{4370C4B8-28FD-CA45-96DB-445CE5F9BEB5}" type="slidenum">
              <a:rPr lang="en-US" smtClean="0"/>
              <a:pPr defTabSz="321503">
                <a:buSzPct val="100000"/>
              </a:pPr>
              <a:t>‹#›</a:t>
            </a:fld>
            <a:endParaRPr lang="en-US" dirty="0"/>
          </a:p>
        </p:txBody>
      </p:sp>
    </p:spTree>
    <p:extLst>
      <p:ext uri="{BB962C8B-B14F-4D97-AF65-F5344CB8AC3E}">
        <p14:creationId xmlns:p14="http://schemas.microsoft.com/office/powerpoint/2010/main" val="1763894571"/>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Calibri" charset="0"/>
                <a:cs typeface="Arial" panose="020B0604020202020204" pitchFamily="34" charset="0"/>
              </a:defRPr>
            </a:lvl1pPr>
          </a:lstStyle>
          <a:p>
            <a:fld id="{3BA4472C-6186-C244-8827-F0E01B42753D}" type="datetimeFigureOut">
              <a:rPr lang="en-US" smtClean="0"/>
              <a:pPr/>
              <a:t>3/24/25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Calibri" charset="0"/>
                <a:cs typeface="Arial" panose="020B0604020202020204" pitchFamily="34" charset="0"/>
              </a:defRPr>
            </a:lvl1pPr>
          </a:lstStyle>
          <a:p>
            <a:fld id="{BA8BE87D-6EF0-114D-BEC2-A820A72651B0}" type="slidenum">
              <a:rPr lang="en-US" smtClean="0"/>
              <a:pPr/>
              <a:t>‹#›</a:t>
            </a:fld>
            <a:endParaRPr lang="en-US" dirty="0"/>
          </a:p>
        </p:txBody>
      </p:sp>
    </p:spTree>
    <p:extLst>
      <p:ext uri="{BB962C8B-B14F-4D97-AF65-F5344CB8AC3E}">
        <p14:creationId xmlns:p14="http://schemas.microsoft.com/office/powerpoint/2010/main" val="2663049345"/>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37735265"/>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F0921CE0-09F0-C844-9567-91EE901B4A6D}" type="datetimeFigureOut">
              <a:rPr lang="en-US" smtClean="0">
                <a:solidFill>
                  <a:prstClr val="black">
                    <a:tint val="75000"/>
                  </a:prstClr>
                </a:solidFill>
              </a:rPr>
              <a:pPr/>
              <a:t>3/24/25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507022720"/>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Lst>
  <p:txStyles>
    <p:titleStyle>
      <a:lvl1pPr algn="ctr" defTabSz="457200" rtl="0" eaLnBrk="1" latinLnBrk="0" hangingPunct="1">
        <a:spcBef>
          <a:spcPct val="0"/>
        </a:spcBef>
        <a:buNone/>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161937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2.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21.xml"/><Relationship Id="rId1" Type="http://schemas.openxmlformats.org/officeDocument/2006/relationships/tags" Target="../tags/tag13.xml"/><Relationship Id="rId6" Type="http://schemas.microsoft.com/office/2007/relationships/hdphoto" Target="../media/hdphoto7.wdp"/><Relationship Id="rId5" Type="http://schemas.openxmlformats.org/officeDocument/2006/relationships/image" Target="../media/image109.png"/><Relationship Id="rId4" Type="http://schemas.openxmlformats.org/officeDocument/2006/relationships/image" Target="../media/image108.jpg"/></Relationships>
</file>

<file path=ppt/slides/_rels/slide10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2.xml"/><Relationship Id="rId1" Type="http://schemas.openxmlformats.org/officeDocument/2006/relationships/slideLayout" Target="../slideLayouts/slideLayout332.xml"/></Relationships>
</file>

<file path=ppt/slides/_rels/slide10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3.xml"/><Relationship Id="rId1" Type="http://schemas.openxmlformats.org/officeDocument/2006/relationships/slideLayout" Target="../slideLayouts/slideLayout343.xml"/></Relationships>
</file>

<file path=ppt/slides/_rels/slide10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4.xml"/><Relationship Id="rId1" Type="http://schemas.openxmlformats.org/officeDocument/2006/relationships/slideLayout" Target="../slideLayouts/slideLayout343.xml"/></Relationships>
</file>

<file path=ppt/slides/_rels/slide10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43.xml"/></Relationships>
</file>

<file path=ppt/slides/_rels/slide107.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43.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08.x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2.wmf"/><Relationship Id="rId1" Type="http://schemas.openxmlformats.org/officeDocument/2006/relationships/slideLayout" Target="../slideLayouts/slideLayout343.xml"/><Relationship Id="rId6" Type="http://schemas.openxmlformats.org/officeDocument/2006/relationships/image" Target="../media/image123.wmf"/><Relationship Id="rId5" Type="http://schemas.openxmlformats.org/officeDocument/2006/relationships/image" Target="../media/image126.wmf"/><Relationship Id="rId4" Type="http://schemas.openxmlformats.org/officeDocument/2006/relationships/image" Target="../media/image125.wmf"/></Relationships>
</file>

<file path=ppt/slides/_rels/slide109.x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3.wmf"/><Relationship Id="rId1" Type="http://schemas.openxmlformats.org/officeDocument/2006/relationships/slideLayout" Target="../slideLayouts/slideLayout343.xml"/><Relationship Id="rId5" Type="http://schemas.openxmlformats.org/officeDocument/2006/relationships/image" Target="../media/image126.wmf"/><Relationship Id="rId4" Type="http://schemas.openxmlformats.org/officeDocument/2006/relationships/image" Target="../media/image125.w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4.xml"/></Relationships>
</file>

<file path=ppt/slides/_rels/slide110.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43.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11.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43.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85.xml"/><Relationship Id="rId1" Type="http://schemas.openxmlformats.org/officeDocument/2006/relationships/slideLayout" Target="../slideLayouts/slideLayout348.xml"/></Relationships>
</file>

<file path=ppt/slides/_rels/slide1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6.xml"/><Relationship Id="rId1" Type="http://schemas.openxmlformats.org/officeDocument/2006/relationships/slideLayout" Target="../slideLayouts/slideLayout349.xml"/></Relationships>
</file>

<file path=ppt/slides/_rels/slide11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87.xml"/><Relationship Id="rId1" Type="http://schemas.openxmlformats.org/officeDocument/2006/relationships/slideLayout" Target="../slideLayouts/slideLayout349.xml"/></Relationships>
</file>

<file path=ppt/slides/_rels/slide11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88.xml"/><Relationship Id="rId1" Type="http://schemas.openxmlformats.org/officeDocument/2006/relationships/slideLayout" Target="../slideLayouts/slideLayout348.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68.xml"/></Relationships>
</file>

<file path=ppt/slides/_rels/slide11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2.xml"/></Relationships>
</file>

<file path=ppt/slides/_rels/slide12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3.xml"/><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4.xml"/><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5.xml"/><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2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96.xml"/><Relationship Id="rId1" Type="http://schemas.openxmlformats.org/officeDocument/2006/relationships/slideLayout" Target="../slideLayouts/slideLayout33.xml"/><Relationship Id="rId4" Type="http://schemas.openxmlformats.org/officeDocument/2006/relationships/image" Target="../media/image137.pn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13.xml"/><Relationship Id="rId5" Type="http://schemas.openxmlformats.org/officeDocument/2006/relationships/image" Target="../media/image16.jpeg"/><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224.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24.xml"/></Relationships>
</file>

<file path=ppt/slides/_rels/slide1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45.xml"/></Relationships>
</file>

<file path=ppt/slides/_rels/slide17.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45.xml"/></Relationships>
</file>

<file path=ppt/slides/_rels/slide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xml"/><Relationship Id="rId1" Type="http://schemas.openxmlformats.org/officeDocument/2006/relationships/slideLayout" Target="../slideLayouts/slideLayout117.xml"/></Relationships>
</file>

<file path=ppt/slides/_rels/slide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39.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34.xml"/><Relationship Id="rId4" Type="http://schemas.openxmlformats.org/officeDocument/2006/relationships/image" Target="../media/image24.jpeg"/></Relationships>
</file>

<file path=ppt/slides/_rels/slide2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6.xml"/><Relationship Id="rId1" Type="http://schemas.openxmlformats.org/officeDocument/2006/relationships/slideLayout" Target="../slideLayouts/slideLayout99.xml"/></Relationships>
</file>

<file path=ppt/slides/_rels/slide2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99.xml"/></Relationships>
</file>

<file path=ppt/slides/_rels/slide2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8.xml"/><Relationship Id="rId1" Type="http://schemas.openxmlformats.org/officeDocument/2006/relationships/slideLayout" Target="../slideLayouts/slideLayout99.xml"/></Relationships>
</file>

<file path=ppt/slides/_rels/slide2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9.xml"/><Relationship Id="rId1" Type="http://schemas.openxmlformats.org/officeDocument/2006/relationships/slideLayout" Target="../slideLayouts/slideLayout99.xml"/></Relationships>
</file>

<file path=ppt/slides/_rels/slide2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0.xml"/><Relationship Id="rId1" Type="http://schemas.openxmlformats.org/officeDocument/2006/relationships/slideLayout" Target="../slideLayouts/slideLayout99.xml"/></Relationships>
</file>

<file path=ppt/slides/_rels/slide2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xml"/><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xml"/><Relationship Id="rId1" Type="http://schemas.openxmlformats.org/officeDocument/2006/relationships/slideLayout" Target="../slideLayouts/slideLayout139.xml"/><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3.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4.xml"/><Relationship Id="rId1" Type="http://schemas.openxmlformats.org/officeDocument/2006/relationships/slideLayout" Target="../slideLayouts/slideLayout99.xml"/></Relationships>
</file>

<file path=ppt/slides/_rels/slide3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99.xml"/></Relationships>
</file>

<file path=ppt/slides/_rels/slide3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6.xml"/><Relationship Id="rId1" Type="http://schemas.openxmlformats.org/officeDocument/2006/relationships/slideLayout" Target="../slideLayouts/slideLayout99.xml"/></Relationships>
</file>

<file path=ppt/slides/_rels/slide3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9.xml"/></Relationships>
</file>

<file path=ppt/slides/_rels/slide3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8.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0.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1.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2.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148.xml"/></Relationships>
</file>

<file path=ppt/slides/_rels/slide4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3.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4.jpeg"/><Relationship Id="rId1" Type="http://schemas.openxmlformats.org/officeDocument/2006/relationships/slideLayout" Target="../slideLayouts/slideLayout46.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4.xml"/><Relationship Id="rId1" Type="http://schemas.openxmlformats.org/officeDocument/2006/relationships/slideLayout" Target="../slideLayouts/slideLayout57.xml"/></Relationships>
</file>

<file path=ppt/slides/_rels/slide4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5.xml"/><Relationship Id="rId1" Type="http://schemas.openxmlformats.org/officeDocument/2006/relationships/slideLayout" Target="../slideLayouts/slideLayout58.xml"/><Relationship Id="rId4" Type="http://schemas.openxmlformats.org/officeDocument/2006/relationships/image" Target="../media/image47.png"/></Relationships>
</file>

<file path=ppt/slides/_rels/slide4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68.xml"/><Relationship Id="rId4" Type="http://schemas.openxmlformats.org/officeDocument/2006/relationships/image" Target="../media/image49.png"/></Relationships>
</file>

<file path=ppt/slides/_rels/slide4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7.xml"/><Relationship Id="rId1" Type="http://schemas.openxmlformats.org/officeDocument/2006/relationships/slideLayout" Target="../slideLayouts/slideLayout57.xml"/><Relationship Id="rId4" Type="http://schemas.openxmlformats.org/officeDocument/2006/relationships/image" Target="../media/image18.jpeg"/></Relationships>
</file>

<file path=ppt/slides/_rels/slide4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xml"/><Relationship Id="rId1" Type="http://schemas.openxmlformats.org/officeDocument/2006/relationships/slideLayout" Target="../slideLayouts/slideLayout68.xml"/></Relationships>
</file>

<file path=ppt/slides/_rels/slide4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9.xml"/><Relationship Id="rId1" Type="http://schemas.openxmlformats.org/officeDocument/2006/relationships/slideLayout" Target="../slideLayouts/slideLayout57.xml"/></Relationships>
</file>

<file path=ppt/slides/_rels/slide49.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53.jpeg"/><Relationship Id="rId7" Type="http://schemas.openxmlformats.org/officeDocument/2006/relationships/image" Target="../media/image56.jpeg"/><Relationship Id="rId2" Type="http://schemas.openxmlformats.org/officeDocument/2006/relationships/notesSlide" Target="../notesSlides/notesSlide40.xml"/><Relationship Id="rId1" Type="http://schemas.openxmlformats.org/officeDocument/2006/relationships/slideLayout" Target="../slideLayouts/slideLayout111.xml"/><Relationship Id="rId6" Type="http://schemas.openxmlformats.org/officeDocument/2006/relationships/image" Target="../media/image55.jpeg"/><Relationship Id="rId11" Type="http://schemas.openxmlformats.org/officeDocument/2006/relationships/image" Target="../media/image60.emf"/><Relationship Id="rId5" Type="http://schemas.openxmlformats.org/officeDocument/2006/relationships/image" Target="../media/image9.emf"/><Relationship Id="rId10" Type="http://schemas.openxmlformats.org/officeDocument/2006/relationships/image" Target="../media/image59.emf"/><Relationship Id="rId4" Type="http://schemas.openxmlformats.org/officeDocument/2006/relationships/image" Target="../media/image54.jpeg"/><Relationship Id="rId9" Type="http://schemas.openxmlformats.org/officeDocument/2006/relationships/image" Target="../media/image58.gif"/></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1.xml"/><Relationship Id="rId1" Type="http://schemas.openxmlformats.org/officeDocument/2006/relationships/slideLayout" Target="../slideLayouts/slideLayout68.xml"/></Relationships>
</file>

<file path=ppt/slides/_rels/slide5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2.xml"/><Relationship Id="rId1" Type="http://schemas.openxmlformats.org/officeDocument/2006/relationships/slideLayout" Target="../slideLayouts/slideLayout82.xml"/></Relationships>
</file>

<file path=ppt/slides/_rels/slide5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82.xml"/></Relationships>
</file>

<file path=ppt/slides/_rels/slide5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3.xml"/><Relationship Id="rId1" Type="http://schemas.openxmlformats.org/officeDocument/2006/relationships/slideLayout" Target="../slideLayouts/slideLayout93.xml"/><Relationship Id="rId5" Type="http://schemas.openxmlformats.org/officeDocument/2006/relationships/image" Target="../media/image65.jpeg"/><Relationship Id="rId4" Type="http://schemas.openxmlformats.org/officeDocument/2006/relationships/image" Target="../media/image23.jpeg"/></Relationships>
</file>

<file path=ppt/slides/_rels/slide5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4.xml"/><Relationship Id="rId1" Type="http://schemas.openxmlformats.org/officeDocument/2006/relationships/slideLayout" Target="../slideLayouts/slideLayout124.xml"/></Relationships>
</file>

<file path=ppt/slides/_rels/slide5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5.xml"/><Relationship Id="rId1" Type="http://schemas.openxmlformats.org/officeDocument/2006/relationships/slideLayout" Target="../slideLayouts/slideLayout124.xml"/></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124.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7.xml"/><Relationship Id="rId1" Type="http://schemas.openxmlformats.org/officeDocument/2006/relationships/slideLayout" Target="../slideLayouts/slideLayout124.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8.xml"/><Relationship Id="rId1" Type="http://schemas.openxmlformats.org/officeDocument/2006/relationships/slideLayout" Target="../slideLayouts/slideLayout124.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xml"/><Relationship Id="rId1" Type="http://schemas.openxmlformats.org/officeDocument/2006/relationships/slideLayout" Target="../slideLayouts/slideLayout166.xml"/></Relationships>
</file>

<file path=ppt/slides/_rels/slide6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9.xml"/><Relationship Id="rId1" Type="http://schemas.openxmlformats.org/officeDocument/2006/relationships/slideLayout" Target="../slideLayouts/slideLayout124.xml"/></Relationships>
</file>

<file path=ppt/slides/_rels/slide6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0.xml"/><Relationship Id="rId1" Type="http://schemas.openxmlformats.org/officeDocument/2006/relationships/slideLayout" Target="../slideLayouts/slideLayout124.xml"/></Relationships>
</file>

<file path=ppt/slides/_rels/slide6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6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2.xml"/><Relationship Id="rId1" Type="http://schemas.openxmlformats.org/officeDocument/2006/relationships/slideLayout" Target="../slideLayouts/slideLayout124.xml"/></Relationships>
</file>

<file path=ppt/slides/_rels/slide6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3.xml"/><Relationship Id="rId1" Type="http://schemas.openxmlformats.org/officeDocument/2006/relationships/slideLayout" Target="../slideLayouts/slideLayout124.xml"/></Relationships>
</file>

<file path=ppt/slides/_rels/slide6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4.xml"/><Relationship Id="rId1" Type="http://schemas.openxmlformats.org/officeDocument/2006/relationships/slideLayout" Target="../slideLayouts/slideLayout124.xml"/></Relationships>
</file>

<file path=ppt/slides/_rels/slide6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5.xml"/><Relationship Id="rId1" Type="http://schemas.openxmlformats.org/officeDocument/2006/relationships/slideLayout" Target="../slideLayouts/slideLayout124.xml"/></Relationships>
</file>

<file path=ppt/slides/_rels/slide6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6.xml"/><Relationship Id="rId1" Type="http://schemas.openxmlformats.org/officeDocument/2006/relationships/slideLayout" Target="../slideLayouts/slideLayout124.xml"/></Relationships>
</file>

<file path=ppt/slides/_rels/slide6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7.xml"/><Relationship Id="rId1" Type="http://schemas.openxmlformats.org/officeDocument/2006/relationships/slideLayout" Target="../slideLayouts/slideLayout124.xml"/></Relationships>
</file>

<file path=ppt/slides/_rels/slide6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8.xml"/><Relationship Id="rId1" Type="http://schemas.openxmlformats.org/officeDocument/2006/relationships/slideLayout" Target="../slideLayouts/slideLayout124.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55.xml"/><Relationship Id="rId4" Type="http://schemas.openxmlformats.org/officeDocument/2006/relationships/image" Target="../media/image13.jpeg"/></Relationships>
</file>

<file path=ppt/slides/_rels/slide7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9.xml"/><Relationship Id="rId1" Type="http://schemas.openxmlformats.org/officeDocument/2006/relationships/slideLayout" Target="../slideLayouts/slideLayout124.xml"/></Relationships>
</file>

<file path=ppt/slides/_rels/slide7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93.xml"/></Relationships>
</file>

<file path=ppt/slides/_rels/slide7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0.xml"/><Relationship Id="rId1" Type="http://schemas.openxmlformats.org/officeDocument/2006/relationships/slideLayout" Target="../slideLayouts/slideLayout291.xml"/></Relationships>
</file>

<file path=ppt/slides/_rels/slide7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1.xml"/><Relationship Id="rId1" Type="http://schemas.openxmlformats.org/officeDocument/2006/relationships/slideLayout" Target="../slideLayouts/slideLayout291.xml"/></Relationships>
</file>

<file path=ppt/slides/_rels/slide7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82.jpeg"/><Relationship Id="rId1" Type="http://schemas.openxmlformats.org/officeDocument/2006/relationships/slideLayout" Target="../slideLayouts/slideLayout93.xml"/><Relationship Id="rId4" Type="http://schemas.openxmlformats.org/officeDocument/2006/relationships/image" Target="../media/image65.jpeg"/></Relationships>
</file>

<file path=ppt/slides/_rels/slide7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2.xml"/><Relationship Id="rId1" Type="http://schemas.openxmlformats.org/officeDocument/2006/relationships/slideLayout" Target="../slideLayouts/slideLayout265.xml"/></Relationships>
</file>

<file path=ppt/slides/_rels/slide7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3.xml"/><Relationship Id="rId1" Type="http://schemas.openxmlformats.org/officeDocument/2006/relationships/slideLayout" Target="../slideLayouts/slideLayout265.xml"/></Relationships>
</file>

<file path=ppt/slides/_rels/slide7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4.xml"/><Relationship Id="rId1" Type="http://schemas.openxmlformats.org/officeDocument/2006/relationships/slideLayout" Target="../slideLayouts/slideLayout265.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166.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65.xml"/><Relationship Id="rId1" Type="http://schemas.openxmlformats.org/officeDocument/2006/relationships/slideLayout" Target="../slideLayouts/slideLayout265.xml"/></Relationships>
</file>

<file path=ppt/slides/_rels/slide8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6.xml"/><Relationship Id="rId1" Type="http://schemas.openxmlformats.org/officeDocument/2006/relationships/slideLayout" Target="../slideLayouts/slideLayout265.xml"/></Relationships>
</file>

<file path=ppt/slides/_rels/slide8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7.xml"/><Relationship Id="rId1" Type="http://schemas.openxmlformats.org/officeDocument/2006/relationships/slideLayout" Target="../slideLayouts/slideLayout265.xml"/></Relationships>
</file>

<file path=ppt/slides/_rels/slide8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8.xml"/><Relationship Id="rId1" Type="http://schemas.openxmlformats.org/officeDocument/2006/relationships/slideLayout" Target="../slideLayouts/slideLayout265.xml"/></Relationships>
</file>

<file path=ppt/slides/_rels/slide8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70.xml"/></Relationships>
</file>

<file path=ppt/slides/_rels/slide8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44.jpeg"/><Relationship Id="rId1" Type="http://schemas.openxmlformats.org/officeDocument/2006/relationships/slideLayout" Target="../slideLayouts/slideLayout270.xml"/></Relationships>
</file>

<file path=ppt/slides/_rels/slide8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305.xml"/><Relationship Id="rId1" Type="http://schemas.openxmlformats.org/officeDocument/2006/relationships/tags" Target="../tags/tag1.xml"/><Relationship Id="rId5" Type="http://schemas.microsoft.com/office/2007/relationships/hdphoto" Target="../media/hdphoto1.wdp"/><Relationship Id="rId4" Type="http://schemas.openxmlformats.org/officeDocument/2006/relationships/image" Target="../media/image89.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70.xml"/><Relationship Id="rId7" Type="http://schemas.microsoft.com/office/2007/relationships/hdphoto" Target="../media/hdphoto2.wdp"/><Relationship Id="rId2" Type="http://schemas.openxmlformats.org/officeDocument/2006/relationships/slideLayout" Target="../slideLayouts/slideLayout321.xml"/><Relationship Id="rId1" Type="http://schemas.openxmlformats.org/officeDocument/2006/relationships/tags" Target="../tags/tag2.xml"/><Relationship Id="rId6" Type="http://schemas.openxmlformats.org/officeDocument/2006/relationships/image" Target="../media/image90.png"/><Relationship Id="rId5" Type="http://schemas.microsoft.com/office/2007/relationships/hdphoto" Target="../media/hdphoto1.wdp"/><Relationship Id="rId4" Type="http://schemas.openxmlformats.org/officeDocument/2006/relationships/image" Target="../media/image89.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247.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321.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92.png"/><Relationship Id="rId4" Type="http://schemas.openxmlformats.org/officeDocument/2006/relationships/image" Target="../media/image91.png"/></Relationships>
</file>

<file path=ppt/slides/_rels/slide91.xml.rels><?xml version="1.0" encoding="UTF-8" standalone="yes"?>
<Relationships xmlns="http://schemas.openxmlformats.org/package/2006/relationships"><Relationship Id="rId8" Type="http://schemas.openxmlformats.org/officeDocument/2006/relationships/image" Target="../media/image96.jpeg"/><Relationship Id="rId3" Type="http://schemas.openxmlformats.org/officeDocument/2006/relationships/notesSlide" Target="../notesSlides/notesSlide72.xml"/><Relationship Id="rId7" Type="http://schemas.openxmlformats.org/officeDocument/2006/relationships/image" Target="../media/image95.jpeg"/><Relationship Id="rId2" Type="http://schemas.openxmlformats.org/officeDocument/2006/relationships/slideLayout" Target="../slideLayouts/slideLayout321.xml"/><Relationship Id="rId1" Type="http://schemas.openxmlformats.org/officeDocument/2006/relationships/tags" Target="../tags/tag4.xml"/><Relationship Id="rId6" Type="http://schemas.microsoft.com/office/2007/relationships/hdphoto" Target="../media/hdphoto4.wdp"/><Relationship Id="rId5" Type="http://schemas.openxmlformats.org/officeDocument/2006/relationships/image" Target="../media/image94.png"/><Relationship Id="rId4" Type="http://schemas.openxmlformats.org/officeDocument/2006/relationships/image" Target="../media/image93.jpg"/></Relationships>
</file>

<file path=ppt/slides/_rels/slide92.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notesSlide" Target="../notesSlides/notesSlide73.xml"/><Relationship Id="rId7" Type="http://schemas.openxmlformats.org/officeDocument/2006/relationships/image" Target="../media/image100.png"/><Relationship Id="rId12" Type="http://schemas.microsoft.com/office/2007/relationships/hdphoto" Target="../media/hdphoto6.wdp"/><Relationship Id="rId2" Type="http://schemas.openxmlformats.org/officeDocument/2006/relationships/slideLayout" Target="../slideLayouts/slideLayout321.xml"/><Relationship Id="rId1" Type="http://schemas.openxmlformats.org/officeDocument/2006/relationships/tags" Target="../tags/tag5.xml"/><Relationship Id="rId6" Type="http://schemas.openxmlformats.org/officeDocument/2006/relationships/image" Target="../media/image99.png"/><Relationship Id="rId11" Type="http://schemas.openxmlformats.org/officeDocument/2006/relationships/image" Target="../media/image103.png"/><Relationship Id="rId5" Type="http://schemas.openxmlformats.org/officeDocument/2006/relationships/image" Target="../media/image98.png"/><Relationship Id="rId10" Type="http://schemas.microsoft.com/office/2007/relationships/hdphoto" Target="../media/hdphoto5.wdp"/><Relationship Id="rId4" Type="http://schemas.openxmlformats.org/officeDocument/2006/relationships/image" Target="../media/image97.png"/><Relationship Id="rId9" Type="http://schemas.openxmlformats.org/officeDocument/2006/relationships/image" Target="../media/image102.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321.xml"/><Relationship Id="rId1" Type="http://schemas.openxmlformats.org/officeDocument/2006/relationships/tags" Target="../tags/tag6.xml"/><Relationship Id="rId4" Type="http://schemas.openxmlformats.org/officeDocument/2006/relationships/image" Target="../media/image104.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321.xml"/><Relationship Id="rId1" Type="http://schemas.openxmlformats.org/officeDocument/2006/relationships/tags" Target="../tags/tag7.xml"/><Relationship Id="rId4" Type="http://schemas.openxmlformats.org/officeDocument/2006/relationships/image" Target="../media/image105.jpe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21.xml"/><Relationship Id="rId1" Type="http://schemas.openxmlformats.org/officeDocument/2006/relationships/tags" Target="../tags/tag8.xml"/><Relationship Id="rId5" Type="http://schemas.openxmlformats.org/officeDocument/2006/relationships/image" Target="../media/image107.jpeg"/><Relationship Id="rId4" Type="http://schemas.openxmlformats.org/officeDocument/2006/relationships/image" Target="../media/image106.jpg"/></Relationships>
</file>

<file path=ppt/slides/_rels/slide96.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notesSlide" Target="../notesSlides/notesSlide77.xml"/><Relationship Id="rId7" Type="http://schemas.openxmlformats.org/officeDocument/2006/relationships/image" Target="../media/image110.emf"/><Relationship Id="rId2" Type="http://schemas.openxmlformats.org/officeDocument/2006/relationships/slideLayout" Target="../slideLayouts/slideLayout321.xml"/><Relationship Id="rId1" Type="http://schemas.openxmlformats.org/officeDocument/2006/relationships/tags" Target="../tags/tag9.xml"/><Relationship Id="rId6" Type="http://schemas.microsoft.com/office/2007/relationships/hdphoto" Target="../media/hdphoto7.wdp"/><Relationship Id="rId5" Type="http://schemas.openxmlformats.org/officeDocument/2006/relationships/image" Target="../media/image109.png"/><Relationship Id="rId10" Type="http://schemas.openxmlformats.org/officeDocument/2006/relationships/image" Target="../media/image113.emf"/><Relationship Id="rId4" Type="http://schemas.openxmlformats.org/officeDocument/2006/relationships/image" Target="../media/image108.jpg"/><Relationship Id="rId9" Type="http://schemas.openxmlformats.org/officeDocument/2006/relationships/image" Target="../media/image112.emf"/></Relationships>
</file>

<file path=ppt/slides/_rels/slide97.xml.rels><?xml version="1.0" encoding="UTF-8" standalone="yes"?>
<Relationships xmlns="http://schemas.openxmlformats.org/package/2006/relationships"><Relationship Id="rId3" Type="http://schemas.openxmlformats.org/officeDocument/2006/relationships/audio" Target="../media/media1.wav"/><Relationship Id="rId7" Type="http://schemas.openxmlformats.org/officeDocument/2006/relationships/image" Target="../media/image115.png"/><Relationship Id="rId2" Type="http://schemas.microsoft.com/office/2007/relationships/media" Target="../media/media1.wav"/><Relationship Id="rId1" Type="http://schemas.openxmlformats.org/officeDocument/2006/relationships/tags" Target="../tags/tag10.xml"/><Relationship Id="rId6" Type="http://schemas.openxmlformats.org/officeDocument/2006/relationships/image" Target="../media/image114.jpeg"/><Relationship Id="rId5" Type="http://schemas.openxmlformats.org/officeDocument/2006/relationships/notesSlide" Target="../notesSlides/notesSlide78.xml"/><Relationship Id="rId4" Type="http://schemas.openxmlformats.org/officeDocument/2006/relationships/slideLayout" Target="../slideLayouts/slideLayout321.xml"/></Relationships>
</file>

<file path=ppt/slides/_rels/slide98.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79.xml"/><Relationship Id="rId7" Type="http://schemas.openxmlformats.org/officeDocument/2006/relationships/image" Target="../media/image118.png"/><Relationship Id="rId2" Type="http://schemas.openxmlformats.org/officeDocument/2006/relationships/slideLayout" Target="../slideLayouts/slideLayout316.xml"/><Relationship Id="rId1" Type="http://schemas.openxmlformats.org/officeDocument/2006/relationships/tags" Target="../tags/tag11.xml"/><Relationship Id="rId6" Type="http://schemas.microsoft.com/office/2007/relationships/hdphoto" Target="../media/hdphoto8.wdp"/><Relationship Id="rId5" Type="http://schemas.openxmlformats.org/officeDocument/2006/relationships/image" Target="../media/image117.png"/><Relationship Id="rId4" Type="http://schemas.openxmlformats.org/officeDocument/2006/relationships/image" Target="../media/image116.jpg"/></Relationships>
</file>

<file path=ppt/slides/_rels/slide99.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80.xml"/><Relationship Id="rId7" Type="http://schemas.openxmlformats.org/officeDocument/2006/relationships/image" Target="../media/image118.png"/><Relationship Id="rId2" Type="http://schemas.openxmlformats.org/officeDocument/2006/relationships/slideLayout" Target="../slideLayouts/slideLayout316.xml"/><Relationship Id="rId1" Type="http://schemas.openxmlformats.org/officeDocument/2006/relationships/tags" Target="../tags/tag12.xml"/><Relationship Id="rId6" Type="http://schemas.microsoft.com/office/2007/relationships/hdphoto" Target="../media/hdphoto8.wdp"/><Relationship Id="rId5" Type="http://schemas.openxmlformats.org/officeDocument/2006/relationships/image" Target="../media/image117.png"/><Relationship Id="rId4" Type="http://schemas.openxmlformats.org/officeDocument/2006/relationships/image" Target="../media/image116.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descr="PalmSunday-Back1.jpg">
            <a:extLst>
              <a:ext uri="{FF2B5EF4-FFF2-40B4-BE49-F238E27FC236}">
                <a16:creationId xmlns:a16="http://schemas.microsoft.com/office/drawing/2014/main" id="{7767666E-062D-4B1C-9A09-84CEFEAFAEB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التقديم الرسمي للملك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138-149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130155" y="3199493"/>
            <a:ext cx="6878927"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يقدم المسيح نفسه رسمياً لإسرائيل باعتباره المسيا لكن اليهود تحدوا سلطته وأعلن الدينونة الوشيكة على الأمة لرفضه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3CB61324-6322-41FC-AFF4-CCAD9C1573E2}"/>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ED113F50-BFFF-63BF-10FF-F4CD644CB0C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384"/>
            <a:ext cx="9144000" cy="1139825"/>
          </a:xfrm>
          <a:solidFill>
            <a:schemeClr val="accent6"/>
          </a:solidFill>
        </p:spPr>
        <p:txBody>
          <a:bodyPr/>
          <a:lstStyle/>
          <a:p>
            <a:r>
              <a:rPr lang="ar-JO" sz="4000" dirty="0"/>
              <a:t>قبل إغلاق الستارة (9: 24)</a:t>
            </a:r>
            <a:endParaRPr lang="en-US" sz="4000" dirty="0"/>
          </a:p>
        </p:txBody>
      </p:sp>
      <p:sp>
        <p:nvSpPr>
          <p:cNvPr id="3" name="Title 1"/>
          <p:cNvSpPr txBox="1">
            <a:spLocks/>
          </p:cNvSpPr>
          <p:nvPr/>
        </p:nvSpPr>
        <p:spPr bwMode="auto">
          <a:xfrm>
            <a:off x="-36512" y="1340768"/>
            <a:ext cx="9144000" cy="1147628"/>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سبعون أسبوعاً قضيت على شعبك وعلى مدينتك المقدسة</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4" name="Title 1"/>
          <p:cNvSpPr txBox="1">
            <a:spLocks/>
          </p:cNvSpPr>
          <p:nvPr/>
        </p:nvSpPr>
        <p:spPr bwMode="auto">
          <a:xfrm>
            <a:off x="3059832" y="2204864"/>
            <a:ext cx="4083726" cy="3096344"/>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1. تكميل المعصية</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2. تتميم الخطايا</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3. كفارة الإثم</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4. يؤتى بالبر الأبدي</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5. ختم الرؤيا والنبوة و</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6. مسح قدوس القدوسين</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0" y="5633864"/>
            <a:ext cx="9144000" cy="1224136"/>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لم تتم هذه الأمور في القرن الأول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لهذا فإن الأسابيع السبعين لها تتميم </a:t>
            </a: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مستقبلي</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Text Box 15"/>
          <p:cNvSpPr txBox="1">
            <a:spLocks noChangeArrowheads="1"/>
          </p:cNvSpPr>
          <p:nvPr/>
        </p:nvSpPr>
        <p:spPr bwMode="auto">
          <a:xfrm>
            <a:off x="8305800" y="-27384"/>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540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rot="16200000">
            <a:off x="2279400" y="2882254"/>
            <a:ext cx="1384911" cy="400110"/>
          </a:xfrm>
          <a:prstGeom prst="rect">
            <a:avLst/>
          </a:prstGeom>
          <a:solidFill>
            <a:srgbClr val="0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rot="16200000">
            <a:off x="2208634" y="4337932"/>
            <a:ext cx="1526445" cy="400110"/>
          </a:xfrm>
          <a:prstGeom prst="rect">
            <a:avLst/>
          </a:prstGeom>
          <a:solidFill>
            <a:srgbClr val="0000FF"/>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الألفية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176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1000" fill="hold"/>
                                        <p:tgtEl>
                                          <p:spTgt spid="8"/>
                                        </p:tgtEl>
                                        <p:attrNameLst>
                                          <p:attrName>ppt_w</p:attrName>
                                        </p:attrNameLst>
                                      </p:cBhvr>
                                      <p:tavLst>
                                        <p:tav tm="0">
                                          <p:val>
                                            <p:strVal val="#ppt_w*0.70"/>
                                          </p:val>
                                        </p:tav>
                                        <p:tav tm="100000">
                                          <p:val>
                                            <p:strVal val="#ppt_w"/>
                                          </p:val>
                                        </p:tav>
                                      </p:tavLst>
                                    </p:anim>
                                    <p:anim calcmode="lin" valueType="num">
                                      <p:cBhvr>
                                        <p:cTn id="40" dur="1000" fill="hold"/>
                                        <p:tgtEl>
                                          <p:spTgt spid="8"/>
                                        </p:tgtEl>
                                        <p:attrNameLst>
                                          <p:attrName>ppt_h</p:attrName>
                                        </p:attrNameLst>
                                      </p:cBhvr>
                                      <p:tavLst>
                                        <p:tav tm="0">
                                          <p:val>
                                            <p:strVal val="#ppt_h"/>
                                          </p:val>
                                        </p:tav>
                                        <p:tav tm="100000">
                                          <p:val>
                                            <p:strVal val="#ppt_h"/>
                                          </p:val>
                                        </p:tav>
                                      </p:tavLst>
                                    </p:anim>
                                    <p:animEffect transition="in" filter="fade">
                                      <p:cBhvr>
                                        <p:cTn id="41" dur="1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strVal val="#ppt_w*0.70"/>
                                          </p:val>
                                        </p:tav>
                                        <p:tav tm="100000">
                                          <p:val>
                                            <p:strVal val="#ppt_w"/>
                                          </p:val>
                                        </p:tav>
                                      </p:tavLst>
                                    </p:anim>
                                    <p:anim calcmode="lin" valueType="num">
                                      <p:cBhvr>
                                        <p:cTn id="47" dur="1000" fill="hold"/>
                                        <p:tgtEl>
                                          <p:spTgt spid="9"/>
                                        </p:tgtEl>
                                        <p:attrNameLst>
                                          <p:attrName>ppt_h</p:attrName>
                                        </p:attrNameLst>
                                      </p:cBhvr>
                                      <p:tavLst>
                                        <p:tav tm="0">
                                          <p:val>
                                            <p:strVal val="#ppt_h"/>
                                          </p:val>
                                        </p:tav>
                                        <p:tav tm="100000">
                                          <p:val>
                                            <p:strVal val="#ppt_h"/>
                                          </p:val>
                                        </p:tav>
                                      </p:tavLst>
                                    </p:anim>
                                    <p:animEffect transition="in" filter="fade">
                                      <p:cBhvr>
                                        <p:cTn id="4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6" grpId="0"/>
      <p:bldP spid="8" grpId="0" animBg="1"/>
      <p:bldP spid="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62A8DB14-2327-4C29-80FE-5903A0FD1080}"/>
              </a:ext>
            </a:extLst>
          </p:cNvPr>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33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367589" y="1934426"/>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8" name="Text Box 16"/>
          <p:cNvSpPr txBox="1">
            <a:spLocks noChangeArrowheads="1"/>
          </p:cNvSpPr>
          <p:nvPr/>
        </p:nvSpPr>
        <p:spPr bwMode="auto">
          <a:xfrm>
            <a:off x="152398" y="1524000"/>
            <a:ext cx="883920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1 يوحنا 1: 9</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13329" name="Text Box 17"/>
          <p:cNvSpPr txBox="1">
            <a:spLocks noChangeArrowheads="1"/>
          </p:cNvSpPr>
          <p:nvPr/>
        </p:nvSpPr>
        <p:spPr bwMode="auto">
          <a:xfrm>
            <a:off x="152399" y="472750"/>
            <a:ext cx="8775031"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متى 5: 16</a:t>
            </a:r>
            <a:b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أفسس 4: 22-30</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nvGrpSpPr>
          <p:cNvPr id="10" name="Group 9"/>
          <p:cNvGrpSpPr/>
          <p:nvPr/>
        </p:nvGrpSpPr>
        <p:grpSpPr>
          <a:xfrm>
            <a:off x="1786251" y="4267200"/>
            <a:ext cx="2590800" cy="1219200"/>
            <a:chOff x="2667000" y="4419600"/>
            <a:chExt cx="1295400" cy="1219200"/>
          </a:xfrm>
        </p:grpSpPr>
        <p:sp>
          <p:nvSpPr>
            <p:cNvPr id="2" name="Oval 1"/>
            <p:cNvSpPr/>
            <p:nvPr/>
          </p:nvSpPr>
          <p:spPr>
            <a:xfrm>
              <a:off x="2667000" y="4419600"/>
              <a:ext cx="1219200" cy="1219200"/>
            </a:xfrm>
            <a:prstGeom prst="ellips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11" name="Text Box 10"/>
            <p:cNvSpPr txBox="1">
              <a:spLocks noChangeArrowheads="1"/>
            </p:cNvSpPr>
            <p:nvPr/>
          </p:nvSpPr>
          <p:spPr bwMode="auto">
            <a:xfrm>
              <a:off x="2895600" y="4921250"/>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الكبرياء</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9" name="Group 8"/>
          <p:cNvGrpSpPr/>
          <p:nvPr/>
        </p:nvGrpSpPr>
        <p:grpSpPr>
          <a:xfrm>
            <a:off x="2163655" y="5382065"/>
            <a:ext cx="2183344" cy="1098550"/>
            <a:chOff x="2916875" y="5534465"/>
            <a:chExt cx="1091672" cy="1098550"/>
          </a:xfrm>
        </p:grpSpPr>
        <p:sp>
          <p:nvSpPr>
            <p:cNvPr id="4" name="Rounded Rectangle 3"/>
            <p:cNvSpPr/>
            <p:nvPr/>
          </p:nvSpPr>
          <p:spPr>
            <a:xfrm>
              <a:off x="3048000" y="5534465"/>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5" name="Text Box 9"/>
            <p:cNvSpPr txBox="1">
              <a:spLocks noChangeArrowheads="1"/>
            </p:cNvSpPr>
            <p:nvPr/>
          </p:nvSpPr>
          <p:spPr bwMode="auto">
            <a:xfrm>
              <a:off x="2916875" y="5959915"/>
              <a:ext cx="9329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الشهوة</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11" name="Group 10"/>
          <p:cNvGrpSpPr/>
          <p:nvPr/>
        </p:nvGrpSpPr>
        <p:grpSpPr>
          <a:xfrm>
            <a:off x="5122958" y="4114800"/>
            <a:ext cx="2286000" cy="1098550"/>
            <a:chOff x="5516453" y="4267200"/>
            <a:chExt cx="1143000" cy="1098550"/>
          </a:xfrm>
        </p:grpSpPr>
        <p:sp>
          <p:nvSpPr>
            <p:cNvPr id="25" name="Rounded Rectangle 24"/>
            <p:cNvSpPr/>
            <p:nvPr/>
          </p:nvSpPr>
          <p:spPr>
            <a:xfrm>
              <a:off x="5516453" y="4267200"/>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9" name="Text Box 11"/>
            <p:cNvSpPr txBox="1">
              <a:spLocks noChangeArrowheads="1"/>
            </p:cNvSpPr>
            <p:nvPr/>
          </p:nvSpPr>
          <p:spPr bwMode="auto">
            <a:xfrm>
              <a:off x="5592653" y="4664075"/>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الغضب</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12" name="Group 11"/>
          <p:cNvGrpSpPr/>
          <p:nvPr/>
        </p:nvGrpSpPr>
        <p:grpSpPr>
          <a:xfrm>
            <a:off x="3913987" y="4651815"/>
            <a:ext cx="4044464" cy="1600200"/>
            <a:chOff x="5597768" y="4804215"/>
            <a:chExt cx="2022232" cy="1600200"/>
          </a:xfrm>
        </p:grpSpPr>
        <p:sp>
          <p:nvSpPr>
            <p:cNvPr id="7" name="Isosceles Triangle 6"/>
            <p:cNvSpPr/>
            <p:nvPr/>
          </p:nvSpPr>
          <p:spPr>
            <a:xfrm>
              <a:off x="5597768" y="4804215"/>
              <a:ext cx="2022232" cy="1600200"/>
            </a:xfrm>
            <a:prstGeom prst="triangl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7" name="Text Box 14"/>
            <p:cNvSpPr txBox="1">
              <a:spLocks noChangeArrowheads="1"/>
            </p:cNvSpPr>
            <p:nvPr/>
          </p:nvSpPr>
          <p:spPr bwMode="auto">
            <a:xfrm>
              <a:off x="5926775" y="5681706"/>
              <a:ext cx="15621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السرقة</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603776442"/>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1000" fill="hold"/>
                                        <p:tgtEl>
                                          <p:spTgt spid="13329"/>
                                        </p:tgtEl>
                                        <p:attrNameLst>
                                          <p:attrName>ppt_w</p:attrName>
                                        </p:attrNameLst>
                                      </p:cBhvr>
                                      <p:tavLst>
                                        <p:tav tm="0">
                                          <p:val>
                                            <p:strVal val="#ppt_w*0.70"/>
                                          </p:val>
                                        </p:tav>
                                        <p:tav tm="100000">
                                          <p:val>
                                            <p:strVal val="#ppt_w"/>
                                          </p:val>
                                        </p:tav>
                                      </p:tavLst>
                                    </p:anim>
                                    <p:anim calcmode="lin" valueType="num">
                                      <p:cBhvr>
                                        <p:cTn id="8" dur="1000" fill="hold"/>
                                        <p:tgtEl>
                                          <p:spTgt spid="13329"/>
                                        </p:tgtEl>
                                        <p:attrNameLst>
                                          <p:attrName>ppt_h</p:attrName>
                                        </p:attrNameLst>
                                      </p:cBhvr>
                                      <p:tavLst>
                                        <p:tav tm="0">
                                          <p:val>
                                            <p:strVal val="#ppt_h"/>
                                          </p:val>
                                        </p:tav>
                                        <p:tav tm="100000">
                                          <p:val>
                                            <p:strVal val="#ppt_h"/>
                                          </p:val>
                                        </p:tav>
                                      </p:tavLst>
                                    </p:anim>
                                    <p:animEffect transition="in" filter="fade">
                                      <p:cBhvr>
                                        <p:cTn id="9" dur="1000"/>
                                        <p:tgtEl>
                                          <p:spTgt spid="1332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childTnLst>
                          </p:cTn>
                        </p:par>
                        <p:par>
                          <p:cTn id="17" fill="hold">
                            <p:stCondLst>
                              <p:cond delay="500"/>
                            </p:stCondLst>
                            <p:childTnLst>
                              <p:par>
                                <p:cTn id="18" presetID="53" presetClass="entr" presetSubtype="16" fill="hold" nodeType="afterEffect">
                                  <p:stCondLst>
                                    <p:cond delay="5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par>
                          <p:cTn id="23" fill="hold">
                            <p:stCondLst>
                              <p:cond delay="1500"/>
                            </p:stCondLst>
                            <p:childTnLst>
                              <p:par>
                                <p:cTn id="24" presetID="53" presetClass="entr" presetSubtype="16" fill="hold" nodeType="afterEffect">
                                  <p:stCondLst>
                                    <p:cond delay="50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par>
                          <p:cTn id="29" fill="hold">
                            <p:stCondLst>
                              <p:cond delay="2500"/>
                            </p:stCondLst>
                            <p:childTnLst>
                              <p:par>
                                <p:cTn id="30" presetID="53" presetClass="entr" presetSubtype="16" fill="hold" nodeType="afterEffect">
                                  <p:stCondLst>
                                    <p:cond delay="50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328"/>
                                        </p:tgtEl>
                                        <p:attrNameLst>
                                          <p:attrName>style.visibility</p:attrName>
                                        </p:attrNameLst>
                                      </p:cBhvr>
                                      <p:to>
                                        <p:strVal val="visible"/>
                                      </p:to>
                                    </p:set>
                                    <p:anim calcmode="lin" valueType="num">
                                      <p:cBhvr>
                                        <p:cTn id="39" dur="1000" fill="hold"/>
                                        <p:tgtEl>
                                          <p:spTgt spid="13328"/>
                                        </p:tgtEl>
                                        <p:attrNameLst>
                                          <p:attrName>ppt_w</p:attrName>
                                        </p:attrNameLst>
                                      </p:cBhvr>
                                      <p:tavLst>
                                        <p:tav tm="0">
                                          <p:val>
                                            <p:strVal val="#ppt_w*0.70"/>
                                          </p:val>
                                        </p:tav>
                                        <p:tav tm="100000">
                                          <p:val>
                                            <p:strVal val="#ppt_w"/>
                                          </p:val>
                                        </p:tav>
                                      </p:tavLst>
                                    </p:anim>
                                    <p:anim calcmode="lin" valueType="num">
                                      <p:cBhvr>
                                        <p:cTn id="40" dur="1000" fill="hold"/>
                                        <p:tgtEl>
                                          <p:spTgt spid="13328"/>
                                        </p:tgtEl>
                                        <p:attrNameLst>
                                          <p:attrName>ppt_h</p:attrName>
                                        </p:attrNameLst>
                                      </p:cBhvr>
                                      <p:tavLst>
                                        <p:tav tm="0">
                                          <p:val>
                                            <p:strVal val="#ppt_h"/>
                                          </p:val>
                                        </p:tav>
                                        <p:tav tm="100000">
                                          <p:val>
                                            <p:strVal val="#ppt_h"/>
                                          </p:val>
                                        </p:tav>
                                      </p:tavLst>
                                    </p:anim>
                                    <p:animEffect transition="in" filter="fade">
                                      <p:cBhvr>
                                        <p:cTn id="41" dur="1000"/>
                                        <p:tgtEl>
                                          <p:spTgt spid="1332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2000"/>
                                        <p:tgtEl>
                                          <p:spTgt spid="12"/>
                                        </p:tgtEl>
                                      </p:cBhvr>
                                    </p:animEffect>
                                    <p:set>
                                      <p:cBhvr>
                                        <p:cTn id="45" dur="1" fill="hold">
                                          <p:stCondLst>
                                            <p:cond delay="1999"/>
                                          </p:stCondLst>
                                        </p:cTn>
                                        <p:tgtEl>
                                          <p:spTgt spid="12"/>
                                        </p:tgtEl>
                                        <p:attrNameLst>
                                          <p:attrName>style.visibility</p:attrName>
                                        </p:attrNameLst>
                                      </p:cBhvr>
                                      <p:to>
                                        <p:strVal val="hidden"/>
                                      </p:to>
                                    </p:set>
                                  </p:childTnLst>
                                </p:cTn>
                              </p:par>
                            </p:childTnLst>
                          </p:cTn>
                        </p:par>
                        <p:par>
                          <p:cTn id="46" fill="hold">
                            <p:stCondLst>
                              <p:cond delay="3000"/>
                            </p:stCondLst>
                            <p:childTnLst>
                              <p:par>
                                <p:cTn id="47" presetID="10" presetClass="exit" presetSubtype="0" fill="hold" nodeType="afterEffect">
                                  <p:stCondLst>
                                    <p:cond delay="0"/>
                                  </p:stCondLst>
                                  <p:childTnLst>
                                    <p:animEffect transition="out" filter="fade">
                                      <p:cBhvr>
                                        <p:cTn id="48" dur="2000"/>
                                        <p:tgtEl>
                                          <p:spTgt spid="9"/>
                                        </p:tgtEl>
                                      </p:cBhvr>
                                    </p:animEffect>
                                    <p:set>
                                      <p:cBhvr>
                                        <p:cTn id="49" dur="1" fill="hold">
                                          <p:stCondLst>
                                            <p:cond delay="1999"/>
                                          </p:stCondLst>
                                        </p:cTn>
                                        <p:tgtEl>
                                          <p:spTgt spid="9"/>
                                        </p:tgtEl>
                                        <p:attrNameLst>
                                          <p:attrName>style.visibility</p:attrName>
                                        </p:attrNameLst>
                                      </p:cBhvr>
                                      <p:to>
                                        <p:strVal val="hidden"/>
                                      </p:to>
                                    </p:set>
                                  </p:childTnLst>
                                </p:cTn>
                              </p:par>
                            </p:childTnLst>
                          </p:cTn>
                        </p:par>
                        <p:par>
                          <p:cTn id="50" fill="hold">
                            <p:stCondLst>
                              <p:cond delay="5000"/>
                            </p:stCondLst>
                            <p:childTnLst>
                              <p:par>
                                <p:cTn id="51" presetID="10" presetClass="exit" presetSubtype="0" fill="hold" nodeType="afterEffect">
                                  <p:stCondLst>
                                    <p:cond delay="0"/>
                                  </p:stCondLst>
                                  <p:childTnLst>
                                    <p:animEffect transition="out" filter="fade">
                                      <p:cBhvr>
                                        <p:cTn id="52" dur="2000"/>
                                        <p:tgtEl>
                                          <p:spTgt spid="11"/>
                                        </p:tgtEl>
                                      </p:cBhvr>
                                    </p:animEffect>
                                    <p:set>
                                      <p:cBhvr>
                                        <p:cTn id="53" dur="1" fill="hold">
                                          <p:stCondLst>
                                            <p:cond delay="1999"/>
                                          </p:stCondLst>
                                        </p:cTn>
                                        <p:tgtEl>
                                          <p:spTgt spid="11"/>
                                        </p:tgtEl>
                                        <p:attrNameLst>
                                          <p:attrName>style.visibility</p:attrName>
                                        </p:attrNameLst>
                                      </p:cBhvr>
                                      <p:to>
                                        <p:strVal val="hidden"/>
                                      </p:to>
                                    </p:set>
                                  </p:childTnLst>
                                </p:cTn>
                              </p:par>
                            </p:childTnLst>
                          </p:cTn>
                        </p:par>
                        <p:par>
                          <p:cTn id="54" fill="hold">
                            <p:stCondLst>
                              <p:cond delay="7000"/>
                            </p:stCondLst>
                            <p:childTnLst>
                              <p:par>
                                <p:cTn id="55" presetID="10" presetClass="exit" presetSubtype="0" fill="hold" nodeType="afterEffect">
                                  <p:stCondLst>
                                    <p:cond delay="0"/>
                                  </p:stCondLst>
                                  <p:childTnLst>
                                    <p:animEffect transition="out" filter="fade">
                                      <p:cBhvr>
                                        <p:cTn id="56" dur="2000"/>
                                        <p:tgtEl>
                                          <p:spTgt spid="10"/>
                                        </p:tgtEl>
                                      </p:cBhvr>
                                    </p:animEffect>
                                    <p:set>
                                      <p:cBhvr>
                                        <p:cTn id="57" dur="1" fill="hold">
                                          <p:stCondLst>
                                            <p:cond delay="1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8" grpId="0"/>
      <p:bldP spid="1332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4E76B505-F7B6-45B3-B691-421662820CB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من قبل الفريسيين والهيروديين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15-22، مرقس 12: 13-17، لوقا 20: 20-26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يصرح يسوع أن الناس يملكون</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ولاء مشترك نحو الله كسيد وللحكومة كسلطة مفوضة، لتجنب الجدل السياسي بين الفريسيين والهيروديين حتى يستطيع أن يجنب نفسه عن إسرائيل أو يهيج الناس حتى يتمردوا ضد روما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449582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ar-SA" sz="4800" dirty="0">
                <a:cs typeface="Arial" panose="020B0604020202020204" pitchFamily="34" charset="0"/>
              </a:rPr>
              <a:t>دينار فضي</a:t>
            </a:r>
            <a:endParaRPr lang="en-US" sz="4800" dirty="0">
              <a:cs typeface="Arial" panose="020B0604020202020204" pitchFamily="34" charset="0"/>
            </a:endParaRPr>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برنامج لوغوس للكتاب المقدس</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الدينار الفضي
كان الدينار يعتبر أجر يوم عادل للعامل في القرن الأول. طلب يسوع أن يرى هذه العملة عندما سئل عما إذا كان من القانوني دفع الضرائب لقيصر (متى 22: 18).
ما يمكن أن تشتريه عملة واحدة:
15 رطلا من القمح (في سلة)
</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ترجمة نص العملة: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"تيبيريوس قيصر ، ابن الإلهي [أغسطس] ، [نفسه الآن] أغسطس</a:t>
            </a:r>
            <a:r>
              <a:rPr kumimoji="0" lang="mr-IN" sz="1600" b="1" i="0" u="none" strike="noStrike" kern="1200" cap="none" spc="0" normalizeH="0" baseline="0" noProof="0" dirty="0">
                <a:ln>
                  <a:noFill/>
                </a:ln>
                <a:solidFill>
                  <a:srgbClr val="000000"/>
                </a:solidFill>
                <a:effectLst/>
                <a:uLnTx/>
                <a:uFillTx/>
                <a:latin typeface="Arial" panose="020B0604020202020204" pitchFamily="34" charset="0"/>
                <a:ea typeface="Osaka"/>
              </a:rPr>
              <a:t>"</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8" name="Rounded Rectangle 7">
            <a:extLst>
              <a:ext uri="{FF2B5EF4-FFF2-40B4-BE49-F238E27FC236}">
                <a16:creationId xmlns:a16="http://schemas.microsoft.com/office/drawing/2014/main" id="{DAE20524-A0B4-9CF7-0659-ED49F786274F}"/>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2"/>
          <p:cNvSpPr txBox="1">
            <a:spLocks/>
          </p:cNvSpPr>
          <p:nvPr/>
        </p:nvSpPr>
        <p:spPr bwMode="auto">
          <a:xfrm>
            <a:off x="0" y="5013176"/>
            <a:ext cx="5098296" cy="1656184"/>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عندما سأل الفريسيون يسوع عما إذا كان من القانوني دفع الضرائب لقيصر ، طلب يسوع رؤية عملة معدنية للضريبة. أعطوه دينارا كهذا. يعلن الشعار الموجود على هذه العملة أن تيبيريوس هو ابن القيصر الإلهي الذي سبقه. كان يسوع ، ابن الله الحقيقي ، قد أدرك المفارقة في ادعاء طبريا (متى 22: 17-22 ؛ متى 22: 17-22). مرقس ١٢: ١٤-١٧; (لوقا 20: 21-26).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4201365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BB9A269-49A9-485B-83E0-C488BAF8411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من قبل الصدوقيين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145</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23-33، مرقس 12: 18-27، لوقا 20: 27-40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يظهر يسوع احتراماً عالياً للناموس في تأكيده على القيامة لغير المؤمنين ومكر الصدوقيين من خلال إظهار أنه يجب على إبراهيم وإسحق ويعقوب أن يقوموا للمشاركة في وعود العهد الإبراهيمي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1544254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لاويين 25: 25</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kumimoji="0" lang="en-US"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تثنية 25: 5-6</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kumimoji="0" lang="en-US" sz="3600" b="1" i="0" u="none" strike="noStrike" kern="1200" cap="none" spc="0" normalizeH="0" baseline="3000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22: 23-24 </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فكان عندنا سبعة إخوة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كذلك الثاني و الثالث إلى السبعة</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84139" y="-46038"/>
            <a:ext cx="9290763" cy="7018337"/>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sp>
        <p:nvSpPr>
          <p:cNvPr id="429058" name="Rectangle 4"/>
          <p:cNvSpPr>
            <a:spLocks noGrp="1" noChangeArrowheads="1"/>
          </p:cNvSpPr>
          <p:nvPr>
            <p:ph type="title" idx="4294967295"/>
          </p:nvPr>
        </p:nvSpPr>
        <p:spPr>
          <a:xfrm>
            <a:off x="533400" y="247648"/>
            <a:ext cx="7924800" cy="609600"/>
          </a:xfrm>
          <a:solidFill>
            <a:srgbClr val="000000"/>
          </a:solidFill>
        </p:spPr>
        <p:txBody>
          <a:bodyPr anchor="t"/>
          <a:lstStyle/>
          <a:p>
            <a:pPr rtl="1" eaLnBrk="1" hangingPunct="1"/>
            <a:r>
              <a:rPr lang="ar-JO" sz="3200" dirty="0"/>
              <a:t>أزمنة الأمم (لوقا </a:t>
            </a:r>
            <a:r>
              <a:rPr lang="en-US" sz="3200" dirty="0"/>
              <a:t>1</a:t>
            </a:r>
            <a:r>
              <a:rPr lang="ar-JO" sz="3200" dirty="0"/>
              <a:t>2: 24)</a:t>
            </a:r>
            <a:endParaRPr lang="en-US" sz="3200" dirty="0"/>
          </a:p>
        </p:txBody>
      </p:sp>
      <p:sp>
        <p:nvSpPr>
          <p:cNvPr id="429059" name="Text Box 3"/>
          <p:cNvSpPr txBox="1">
            <a:spLocks noChangeArrowheads="1"/>
          </p:cNvSpPr>
          <p:nvPr/>
        </p:nvSpPr>
        <p:spPr bwMode="auto">
          <a:xfrm>
            <a:off x="8502651" y="5"/>
            <a:ext cx="70397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9060" name="TextBox 5"/>
          <p:cNvSpPr txBox="1">
            <a:spLocks noChangeArrowheads="1"/>
          </p:cNvSpPr>
          <p:nvPr/>
        </p:nvSpPr>
        <p:spPr bwMode="auto">
          <a:xfrm>
            <a:off x="2592395" y="896932"/>
            <a:ext cx="41036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أزمنة الأمم</a:t>
            </a:r>
            <a:r>
              <a:rPr kumimoji="0" lang="en-US" altLang="ja-JP" sz="3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لوقا 21: 24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p:nvPr/>
        </p:nvSpPr>
        <p:spPr>
          <a:xfrm>
            <a:off x="4860925" y="2433639"/>
            <a:ext cx="3097213" cy="892520"/>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فترة الكنيسة</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أعمال 15: 14-18</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رومية 11: 25</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29062" name="TextBox 7"/>
          <p:cNvSpPr txBox="1">
            <a:spLocks noChangeArrowheads="1"/>
          </p:cNvSpPr>
          <p:nvPr/>
        </p:nvSpPr>
        <p:spPr bwMode="auto">
          <a:xfrm>
            <a:off x="1979614" y="3749903"/>
            <a:ext cx="532923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بين أمم كثيرة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195039" y="2441575"/>
            <a:ext cx="865188" cy="58474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مملكة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يهوذا</a:t>
            </a:r>
            <a:endParaRPr kumimoji="0" lang="en-US" sz="1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 name="TextBox 10"/>
          <p:cNvSpPr txBox="1"/>
          <p:nvPr/>
        </p:nvSpPr>
        <p:spPr>
          <a:xfrm>
            <a:off x="2682882" y="2441576"/>
            <a:ext cx="1439863" cy="46163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القرون الأربعة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بين العهدين</a:t>
            </a:r>
            <a:endParaRPr kumimoji="0" lang="en-US" sz="105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29065" name="TextBox 11"/>
          <p:cNvSpPr txBox="1">
            <a:spLocks noChangeArrowheads="1"/>
          </p:cNvSpPr>
          <p:nvPr/>
        </p:nvSpPr>
        <p:spPr bwMode="auto">
          <a:xfrm>
            <a:off x="8010519" y="2433639"/>
            <a:ext cx="1196104" cy="140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عرش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الرب</a:t>
            </a:r>
            <a:endParaRPr kumimoji="0" lang="en-US" altLang="ja-JP"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إر 3: 17</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أش 62: 6-7</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Box 12"/>
          <p:cNvSpPr txBox="1"/>
          <p:nvPr/>
        </p:nvSpPr>
        <p:spPr>
          <a:xfrm>
            <a:off x="3802566" y="4300542"/>
            <a:ext cx="1361966" cy="1600406"/>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حز قيال 6: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هوشع 3: 4-5</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هوشع 8: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عاموس 9: 8-9</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إرميا 31: 35-37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إرميا 46: 27-28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إرميا 51: 5</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29067" name="TextBox 13"/>
          <p:cNvSpPr txBox="1">
            <a:spLocks noChangeArrowheads="1"/>
          </p:cNvSpPr>
          <p:nvPr/>
        </p:nvSpPr>
        <p:spPr bwMode="auto">
          <a:xfrm>
            <a:off x="6215069" y="4300542"/>
            <a:ext cx="2709475" cy="163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أقيم الكلمة الصالحة التي تكلمت بها إلى بيت إسرائيل و إلى بيت يهوذا</a:t>
            </a:r>
            <a:endParaRPr kumimoji="0" lang="en-US" altLang="ja-JP"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إرم 33: 7-14</a:t>
            </a: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أش 4: 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حز 43: 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زك 2: 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زك 8: 1-8</a:t>
            </a:r>
            <a:endParaRPr kumimoji="0" lang="en-US" sz="1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9068" name="TextBox 14"/>
          <p:cNvSpPr txBox="1">
            <a:spLocks noChangeArrowheads="1"/>
          </p:cNvSpPr>
          <p:nvPr/>
        </p:nvSpPr>
        <p:spPr bwMode="auto">
          <a:xfrm>
            <a:off x="-84140" y="4300542"/>
            <a:ext cx="3221542" cy="2065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غربت شمسها إذ بعد نهار (إر 15: 9)</a:t>
            </a:r>
            <a:endParaRPr kumimoji="0" lang="en-US" altLang="ja-JP"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من أجل أنهم تركوا عهد الرب إلههم (إر 22: 8-9)</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2 مل 25: 8-12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إر 15: 4، 22: 29-30، 30: 24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حز 10: 4، 28، 11: 22-25، 14: 22-23</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3257550" y="3122613"/>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اليونان</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TextBox 18"/>
          <p:cNvSpPr txBox="1"/>
          <p:nvPr/>
        </p:nvSpPr>
        <p:spPr>
          <a:xfrm>
            <a:off x="4338638" y="2790832"/>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70 م</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 name="TextBox 19"/>
          <p:cNvSpPr txBox="1"/>
          <p:nvPr/>
        </p:nvSpPr>
        <p:spPr>
          <a:xfrm>
            <a:off x="1241425" y="3390091"/>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538 ق.م</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 name="TextBox 20"/>
          <p:cNvSpPr txBox="1"/>
          <p:nvPr/>
        </p:nvSpPr>
        <p:spPr>
          <a:xfrm>
            <a:off x="2393951" y="3390091"/>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333 ق.م</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 name="TextBox 21"/>
          <p:cNvSpPr txBox="1"/>
          <p:nvPr/>
        </p:nvSpPr>
        <p:spPr>
          <a:xfrm>
            <a:off x="3692704" y="3390091"/>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63 ق.م</a:t>
            </a:r>
            <a:endParaRPr kumimoji="0" lang="en-US" sz="11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3" name="TextBox 22"/>
          <p:cNvSpPr txBox="1"/>
          <p:nvPr/>
        </p:nvSpPr>
        <p:spPr>
          <a:xfrm>
            <a:off x="4338638" y="3122613"/>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روما</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25" name="Group 24"/>
          <p:cNvGrpSpPr/>
          <p:nvPr/>
        </p:nvGrpSpPr>
        <p:grpSpPr>
          <a:xfrm>
            <a:off x="4139952" y="2492896"/>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cxnSp>
        <p:nvCxnSpPr>
          <p:cNvPr id="429076" name="Straight Connector 3"/>
          <p:cNvCxnSpPr>
            <a:cxnSpLocks noChangeShapeType="1"/>
          </p:cNvCxnSpPr>
          <p:nvPr/>
        </p:nvCxnSpPr>
        <p:spPr bwMode="auto">
          <a:xfrm>
            <a:off x="1314450" y="1852624"/>
            <a:ext cx="0" cy="2447925"/>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7" name="Straight Connector 30"/>
          <p:cNvCxnSpPr>
            <a:cxnSpLocks noChangeShapeType="1"/>
          </p:cNvCxnSpPr>
          <p:nvPr/>
        </p:nvCxnSpPr>
        <p:spPr bwMode="auto">
          <a:xfrm>
            <a:off x="8010525" y="1852624"/>
            <a:ext cx="0" cy="2447925"/>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8" name="Straight Connector 31"/>
          <p:cNvCxnSpPr>
            <a:cxnSpLocks noChangeShapeType="1"/>
          </p:cNvCxnSpPr>
          <p:nvPr/>
        </p:nvCxnSpPr>
        <p:spPr bwMode="auto">
          <a:xfrm>
            <a:off x="1314457" y="1852617"/>
            <a:ext cx="6696075" cy="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79" name="Rectangle 42"/>
          <p:cNvSpPr>
            <a:spLocks noChangeArrowheads="1"/>
          </p:cNvSpPr>
          <p:nvPr/>
        </p:nvSpPr>
        <p:spPr bwMode="auto">
          <a:xfrm>
            <a:off x="1673225" y="3021020"/>
            <a:ext cx="792163" cy="142875"/>
          </a:xfrm>
          <a:prstGeom prst="rect">
            <a:avLst/>
          </a:prstGeom>
          <a:pattFill prst="pct80">
            <a:fgClr>
              <a:schemeClr val="accent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cxnSp>
        <p:nvCxnSpPr>
          <p:cNvPr id="429080" name="Straight Connector 43"/>
          <p:cNvCxnSpPr>
            <a:cxnSpLocks noChangeShapeType="1"/>
          </p:cNvCxnSpPr>
          <p:nvPr/>
        </p:nvCxnSpPr>
        <p:spPr bwMode="auto">
          <a:xfrm>
            <a:off x="2827338"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81" name="Straight Connector 46"/>
          <p:cNvCxnSpPr>
            <a:cxnSpLocks noChangeShapeType="1"/>
          </p:cNvCxnSpPr>
          <p:nvPr/>
        </p:nvCxnSpPr>
        <p:spPr bwMode="auto">
          <a:xfrm>
            <a:off x="4122738"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16" name="TextBox 15"/>
          <p:cNvSpPr txBox="1"/>
          <p:nvPr/>
        </p:nvSpPr>
        <p:spPr>
          <a:xfrm>
            <a:off x="738188" y="3122613"/>
            <a:ext cx="935037" cy="307744"/>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بابل</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cxnSp>
        <p:nvCxnSpPr>
          <p:cNvPr id="429083" name="Straight Connector 48"/>
          <p:cNvCxnSpPr>
            <a:cxnSpLocks noChangeShapeType="1"/>
          </p:cNvCxnSpPr>
          <p:nvPr/>
        </p:nvCxnSpPr>
        <p:spPr bwMode="auto">
          <a:xfrm>
            <a:off x="1674813"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84" name="Rectangle 1"/>
          <p:cNvSpPr>
            <a:spLocks noChangeArrowheads="1"/>
          </p:cNvSpPr>
          <p:nvPr/>
        </p:nvSpPr>
        <p:spPr bwMode="auto">
          <a:xfrm>
            <a:off x="259490" y="3021020"/>
            <a:ext cx="1081087" cy="142875"/>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881063" y="2574926"/>
            <a:ext cx="865187" cy="276967"/>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Arial" panose="020B0604020202020204" pitchFamily="34" charset="0"/>
              </a:rPr>
              <a:t>586 ق.م</a:t>
            </a:r>
            <a:endParaRPr kumimoji="0" lang="en-US" sz="12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Arial" panose="020B0604020202020204" pitchFamily="34" charset="0"/>
            </a:endParaRPr>
          </a:p>
        </p:txBody>
      </p:sp>
      <p:sp>
        <p:nvSpPr>
          <p:cNvPr id="10" name="TextBox 9"/>
          <p:cNvSpPr txBox="1"/>
          <p:nvPr/>
        </p:nvSpPr>
        <p:spPr>
          <a:xfrm>
            <a:off x="1620838" y="2441576"/>
            <a:ext cx="1060450" cy="276967"/>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فترة الإسترداد</a:t>
            </a:r>
            <a:endParaRPr kumimoji="0" lang="en-US" sz="105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7" name="TextBox 16"/>
          <p:cNvSpPr txBox="1"/>
          <p:nvPr/>
        </p:nvSpPr>
        <p:spPr>
          <a:xfrm>
            <a:off x="1719263" y="3122613"/>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فارس</a:t>
            </a:r>
            <a:endParaRPr kumimoji="0" lang="en-US"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0" name="TextBox 49"/>
          <p:cNvSpPr txBox="1"/>
          <p:nvPr/>
        </p:nvSpPr>
        <p:spPr>
          <a:xfrm>
            <a:off x="3419482" y="6565906"/>
            <a:ext cx="5512377" cy="307744"/>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مقتبس من ريموند لودويجسون، مسح نبوة الكتاب المقدس</a:t>
            </a:r>
            <a:endParaRPr kumimoji="0" lang="en-US" sz="105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424481831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آخر الكل ماتت المرأة أيضاً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27</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90D52854-2601-42B6-8532-C4867CED0E6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من قبل الفريسيين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34-40، مرقس 12: 28</a:t>
            </a:r>
            <a:r>
              <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470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يلخص يسوع طاعة الناموس على أنها الوفاء الكامل لمسؤوليات الفرد تجاه الله والإنسان ليقنع الفريسيين بما أنه لا يمكن لأحد الوفاء بهذه المتطلبات بشكل كاف فيجب على المرء أن يلجأ للمسيح ليحصل على الخلاص الذي يقدمه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524194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ar-JO" altLang="en-US" dirty="0">
                <a:solidFill>
                  <a:srgbClr val="FFFFFF"/>
                </a:solidFill>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br>
              <a:rPr lang="en-US"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الأمر الأكثر أهمية </a:t>
            </a:r>
            <a:br>
              <a:rPr lang="ar-JO"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هو أن تستمتع بحياتك </a:t>
            </a:r>
            <a:br>
              <a:rPr lang="ar-JO"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هذا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t>
            </a:r>
            <a:r>
              <a:rPr lang="ar-JO" sz="3600" dirty="0">
                <a:solidFill>
                  <a:schemeClr val="tx2"/>
                </a:solidFill>
                <a:effectLst>
                  <a:glow rad="127000">
                    <a:schemeClr val="bg1"/>
                  </a:glow>
                </a:effectLst>
                <a:ea typeface="ＭＳ Ｐゴシック" charset="0"/>
              </a:rPr>
              <a:t> أودري هيبورن </a:t>
            </a:r>
            <a:r>
              <a:rPr lang="en-US" sz="3600" dirty="0">
                <a:solidFill>
                  <a:schemeClr val="tx2"/>
                </a:solidFill>
                <a:effectLst>
                  <a:glow rad="127000">
                    <a:schemeClr val="bg1"/>
                  </a:glow>
                </a:effectLst>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السعادة هي الأمر الأكثر أهمية في العالم وبدونها تعيش حياة الإكتئاب</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مارلين مونرو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479137885"/>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هو الأكثر أهمية ؟</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algn="r" eaLnBrk="1" hangingPunct="1">
              <a:buFontTx/>
              <a:buNone/>
            </a:pPr>
            <a:r>
              <a:rPr lang="ar-JO" altLang="en-US" dirty="0">
                <a:solidFill>
                  <a:srgbClr val="FFFFFF"/>
                </a:solidFill>
                <a:ea typeface="ＭＳ Ｐゴシック" panose="020B0600070205080204" pitchFamily="34" charset="-128"/>
                <a:cs typeface="Arial" panose="020B0604020202020204" pitchFamily="34" charset="0"/>
              </a:rPr>
              <a:t>مرقس 12: 29-31 ... فأجابه يسوع إن أول كل الوصايا هي اسمع يا إسرائيل الرب إلهنا رب واحد 30 </a:t>
            </a:r>
            <a:r>
              <a:rPr lang="ar-JO" altLang="en-US" dirty="0">
                <a:solidFill>
                  <a:srgbClr val="FFFF00"/>
                </a:solidFill>
                <a:ea typeface="ＭＳ Ｐゴシック" panose="020B0600070205080204" pitchFamily="34" charset="-128"/>
                <a:cs typeface="Arial" panose="020B0604020202020204" pitchFamily="34" charset="0"/>
              </a:rPr>
              <a:t>وتحب الرب إلهك </a:t>
            </a:r>
            <a:r>
              <a:rPr lang="ar-JO" altLang="en-US" dirty="0">
                <a:solidFill>
                  <a:srgbClr val="FFFFFF"/>
                </a:solidFill>
                <a:ea typeface="ＭＳ Ｐゴシック" panose="020B0600070205080204" pitchFamily="34" charset="-128"/>
                <a:cs typeface="Arial" panose="020B0604020202020204" pitchFamily="34" charset="0"/>
              </a:rPr>
              <a:t>من كل قلبك ومن كل نفسك ومن كل فكرك ومن كل قدرتك هذه هي الوصية الأولى </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3717032"/>
            <a:ext cx="8839200" cy="3369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31 وثانية مثلها هي </a:t>
            </a: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تحب قريبك </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كنفسك ليس وصية أخرى أعظم من هاتين</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D629D6A-8F43-4AE5-8A01-1E03AAC08E6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خ. تحدي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147</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41-46، مرقس 12: 35-37، لوقا 20: 41-44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بعد الرد على عدة أسئلة طرح المسيح سؤالاً معلناً من مزمور 110 أن المسيا ليس مجرد إنسان حقيقي كونه ابن داود لكنه إله كامل كرب داود، طرح السؤال على كلاهما ليواجه الفريسيين ليقرروا إذا كانوا سيقبلون ادعاءاته بخصوص شخصه ودحض ادعائهم أنه كان ابن النار</a:t>
            </a:r>
            <a:endParaRPr kumimoji="0" lang="en-US" sz="28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528512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37E0F83-7A4D-4563-BA27-A49CDA6E20B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د. دينونة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a:t>
            </a:r>
            <a:r>
              <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23</a:t>
            </a: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1-39، مرقس 12: 38-40، لوقا 20: 45-47</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يعلن المسيح سلسلة من الويلات على الفريسيين بغرض تحديد الأسباب التي تجعل دينونة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الله تأتي عليهم وعلى نظامهم الفريسي المرائي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3793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bwMode="auto">
          <a:xfrm>
            <a:off x="210679" y="2530375"/>
            <a:ext cx="1210148" cy="652255"/>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Oval 11"/>
          <p:cNvSpPr/>
          <p:nvPr/>
        </p:nvSpPr>
        <p:spPr bwMode="auto">
          <a:xfrm>
            <a:off x="9240697" y="5874174"/>
            <a:ext cx="1144124" cy="652255"/>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Oval 10"/>
          <p:cNvSpPr>
            <a:spLocks noChangeArrowheads="1"/>
          </p:cNvSpPr>
          <p:nvPr/>
        </p:nvSpPr>
        <p:spPr bwMode="auto">
          <a:xfrm>
            <a:off x="3780370" y="2493115"/>
            <a:ext cx="1276066" cy="652255"/>
          </a:xfrm>
          <a:prstGeom prst="ellipse">
            <a:avLst/>
          </a:prstGeom>
          <a:solidFill>
            <a:srgbClr val="8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Oval 8"/>
          <p:cNvSpPr>
            <a:spLocks noChangeArrowheads="1"/>
          </p:cNvSpPr>
          <p:nvPr/>
        </p:nvSpPr>
        <p:spPr bwMode="auto">
          <a:xfrm>
            <a:off x="5957291" y="1436444"/>
            <a:ext cx="1210148" cy="652255"/>
          </a:xfrm>
          <a:prstGeom prst="ellipse">
            <a:avLst/>
          </a:prstGeom>
          <a:solidFill>
            <a:srgbClr val="8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08642" name="Rectangle 2"/>
          <p:cNvSpPr>
            <a:spLocks noGrp="1" noChangeArrowheads="1"/>
          </p:cNvSpPr>
          <p:nvPr>
            <p:ph type="title"/>
          </p:nvPr>
        </p:nvSpPr>
        <p:spPr>
          <a:xfrm>
            <a:off x="381000" y="76200"/>
            <a:ext cx="8229600" cy="685800"/>
          </a:xfrm>
          <a:gradFill flip="none" rotWithShape="1">
            <a:gsLst>
              <a:gs pos="0">
                <a:srgbClr val="660066"/>
              </a:gs>
              <a:gs pos="100000">
                <a:srgbClr val="000000"/>
              </a:gs>
            </a:gsLst>
            <a:path path="rect">
              <a:fillToRect l="50000" t="50000" r="50000" b="50000"/>
            </a:path>
            <a:tileRect/>
          </a:gradFill>
        </p:spPr>
        <p:txBody>
          <a:bodyPr/>
          <a:lstStyle/>
          <a:p>
            <a:pPr eaLnBrk="1" hangingPunct="1">
              <a:defRPr/>
            </a:pPr>
            <a:r>
              <a:rPr lang="ar-JO" dirty="0">
                <a:solidFill>
                  <a:srgbClr val="FFFFFF"/>
                </a:solidFill>
                <a:ea typeface="ＭＳ Ｐゴシック" charset="0"/>
                <a:cs typeface="Arial" panose="020B0604020202020204" pitchFamily="34" charset="0"/>
              </a:rPr>
              <a:t>دانيال 9: 25-27</a:t>
            </a:r>
            <a:endParaRPr lang="en-US" dirty="0">
              <a:solidFill>
                <a:srgbClr val="FFFFFF"/>
              </a:solidFill>
              <a:ea typeface="ＭＳ Ｐゴシック" charset="0"/>
              <a:cs typeface="Arial" panose="020B0604020202020204" pitchFamily="34" charset="0"/>
            </a:endParaRPr>
          </a:p>
        </p:txBody>
      </p:sp>
      <p:sp>
        <p:nvSpPr>
          <p:cNvPr id="244742" name="Text Box 5"/>
          <p:cNvSpPr txBox="1">
            <a:spLocks noChangeArrowheads="1"/>
          </p:cNvSpPr>
          <p:nvPr/>
        </p:nvSpPr>
        <p:spPr bwMode="auto">
          <a:xfrm>
            <a:off x="9189640" y="762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86 ب-د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4743" name="TextBox 6"/>
          <p:cNvSpPr txBox="1">
            <a:spLocks noChangeArrowheads="1"/>
          </p:cNvSpPr>
          <p:nvPr/>
        </p:nvSpPr>
        <p:spPr bwMode="auto">
          <a:xfrm>
            <a:off x="381000" y="838200"/>
            <a:ext cx="8686800" cy="507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فاعلم وافهم أنه من خروج الأمر لتجديد أورشليم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بنائها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المسيح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الرئيس سبعة أسابيع واثنان وستون أسبوعاً يعود ويبنى سوق وخليج في ضيق الأزمنة وبعد اثنين وستين اسبوعاً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يقطع المسيح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وليس له وشعب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رئيس</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آت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يخرب المدينة والقدس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وانتهاؤه بغمارة وإلى النهاية حرب وخرب قضي بها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يثبت عهداً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كثيرين في أسبوع واحد وفي وسط الأسبوع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يبطل الذبيحة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والتقدمة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على جناح الأرجاس مخرب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يتم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يصب المقضي على المخرب</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10319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accel="50000" decel="5000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accel="50000" decel="5000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BE17216-CAA7-46E5-8D34-55F681E706B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ذ. تعليمات عند الخزانة</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149</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مرقس 12: 41-44، لوقا 21: 1-4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يباين المسيح ما بين الممارسات المنافقة غير الأمينة للفريسيين مع الإلتزام الضحي لأرملة فقيرة ليظهر أنها كانت تلميذة حقيقية ستدخل الملكوت</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854167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pic>
        <p:nvPicPr>
          <p:cNvPr id="1026" name="Picture 2">
            <a:extLst>
              <a:ext uri="{FF2B5EF4-FFF2-40B4-BE49-F238E27FC236}">
                <a16:creationId xmlns:a16="http://schemas.microsoft.com/office/drawing/2014/main" id="{50D1A243-B1A8-0A66-9E81-C62EBF8D3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3ECDC747-20CE-FA59-5A1E-EBAB74FEC623}"/>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64747495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8C9F4AE7-5528-F5DF-1457-330822B531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FDDACAFB-0CDC-5960-C407-2981FF3024B7}"/>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10448507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6D13A462-3502-D5BB-6A72-AD2F1DECAE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01474"/>
            <a:ext cx="9144000" cy="609441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EE3C406D-D48E-3CC7-8AB2-0E55425E947B}"/>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88612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2CC125BF-8829-6906-F0EB-05BF9E7921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29E08C60-7EEA-9951-24DD-7703E9EC6ECA}"/>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7587790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ماذا في يدك؟</a:t>
            </a:r>
            <a:endParaRPr lang="en-US" b="1" dirty="0">
              <a:solidFill>
                <a:schemeClr val="bg1"/>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Mark 12:41-44; Luke 21:1-4</a:t>
            </a:r>
          </a:p>
        </p:txBody>
      </p:sp>
      <p:pic>
        <p:nvPicPr>
          <p:cNvPr id="1032" name="Picture 8">
            <a:extLst>
              <a:ext uri="{FF2B5EF4-FFF2-40B4-BE49-F238E27FC236}">
                <a16:creationId xmlns:a16="http://schemas.microsoft.com/office/drawing/2014/main" id="{F86ED694-00E6-E498-571E-BC43868454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78112"/>
            <a:ext cx="9144000" cy="5934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623384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حياة المسيح</a:t>
            </a:r>
            <a:r>
              <a:rPr lang="en-US" sz="2800" dirty="0">
                <a:solidFill>
                  <a:srgbClr val="FFFFFF"/>
                </a:solidFill>
                <a:ea typeface="ＭＳ Ｐゴシック" charset="0"/>
              </a:rPr>
              <a:t> 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956426"/>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rgbClr val="000000"/>
            </a:solidFill>
            <a:miter lim="800000"/>
            <a:headEnd/>
            <a:tailEnd/>
          </a:ln>
          <a:effectLst/>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17794" name="Rectangle 2"/>
          <p:cNvSpPr>
            <a:spLocks noGrp="1" noChangeArrowheads="1"/>
          </p:cNvSpPr>
          <p:nvPr>
            <p:ph type="title"/>
          </p:nvPr>
        </p:nvSpPr>
        <p:spPr>
          <a:xfrm>
            <a:off x="1547813" y="601663"/>
            <a:ext cx="6048375" cy="882650"/>
          </a:xfrm>
          <a:solidFill>
            <a:srgbClr val="020101"/>
          </a:solidFill>
        </p:spPr>
        <p:txBody>
          <a:bodyPr/>
          <a:lstStyle/>
          <a:p>
            <a:pPr eaLnBrk="1" hangingPunct="1">
              <a:defRPr/>
            </a:pPr>
            <a:r>
              <a:rPr lang="ar-JO" sz="3600" dirty="0">
                <a:ea typeface="ＭＳ Ｐゴシック" charset="0"/>
                <a:cs typeface="Arial" panose="020B0604020202020204" pitchFamily="34" charset="0"/>
              </a:rPr>
              <a:t>التقويم اليهودي</a:t>
            </a:r>
            <a:endParaRPr lang="en-US" sz="3600" dirty="0">
              <a:ea typeface="ＭＳ Ｐゴシック" charset="0"/>
              <a:cs typeface="Arial" panose="020B0604020202020204" pitchFamily="34" charset="0"/>
            </a:endParaRPr>
          </a:p>
        </p:txBody>
      </p:sp>
      <p:sp>
        <p:nvSpPr>
          <p:cNvPr id="754691" name="Text Box 4"/>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553</a:t>
            </a:r>
          </a:p>
        </p:txBody>
      </p:sp>
      <p:sp>
        <p:nvSpPr>
          <p:cNvPr id="5" name="Rectangle 3"/>
          <p:cNvSpPr txBox="1">
            <a:spLocks noChangeArrowheads="1"/>
          </p:cNvSpPr>
          <p:nvPr/>
        </p:nvSpPr>
        <p:spPr bwMode="auto">
          <a:xfrm>
            <a:off x="0" y="2049463"/>
            <a:ext cx="8893175" cy="4233862"/>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360 يومًا في السنة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69 أسبوعًا من 483 سنة = 476 سنة شمسية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صدور المرسوم في 5 آذار عام 444 ق.م. إلى وقت قطع المسيح بقي قائمًا إلى 3 نيسان عام 33 ميلادي. هذا يجعل دخول المسيح ال</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a:t>
            </a: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نتصاري في 30 آذار عام 33 ميلادي.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قارن 9: 27 مع رؤيا 13: 5، 14- 15.</a:t>
            </a:r>
          </a:p>
        </p:txBody>
      </p:sp>
      <p:pic>
        <p:nvPicPr>
          <p:cNvPr id="754693" name="Picture 1" descr="dan 9 agendas_calendars_185135_tnb.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24750" y="476250"/>
            <a:ext cx="1368425" cy="1173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4" name="Picture 3" descr="dan 9 size0-army.mil-84827-2010-09-03-130908.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3" y="-20638"/>
            <a:ext cx="1704976" cy="1720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77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794" grpId="0" animBg="1" autoUpdateAnimBg="0"/>
      <p:bldP spid="5" grpId="0" build="p"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290" name="Rectangle 2"/>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قرارات السبعين أسبوعًا</a:t>
            </a:r>
            <a:endParaRPr lang="en-US" sz="4000" dirty="0">
              <a:ea typeface="ＭＳ Ｐゴシック" charset="0"/>
              <a:cs typeface="Arial" panose="020B0604020202020204" pitchFamily="34" charset="0"/>
            </a:endParaRPr>
          </a:p>
        </p:txBody>
      </p:sp>
      <p:pic>
        <p:nvPicPr>
          <p:cNvPr id="637954" name="Picture 3"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15060" r="16208" b="58562"/>
          <a:stretch>
            <a:fillRect/>
          </a:stretch>
        </p:blipFill>
        <p:spPr bwMode="auto">
          <a:xfrm>
            <a:off x="228600" y="1219200"/>
            <a:ext cx="8686800" cy="522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5" name="Text Box 4"/>
          <p:cNvSpPr txBox="1">
            <a:spLocks noChangeArrowheads="1"/>
          </p:cNvSpPr>
          <p:nvPr/>
        </p:nvSpPr>
        <p:spPr bwMode="auto">
          <a:xfrm>
            <a:off x="8534400" y="87313"/>
            <a:ext cx="4732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37956" name="Text Box 5"/>
          <p:cNvSpPr txBox="1">
            <a:spLocks noChangeArrowheads="1"/>
          </p:cNvSpPr>
          <p:nvPr/>
        </p:nvSpPr>
        <p:spPr bwMode="auto">
          <a:xfrm>
            <a:off x="250825" y="6438900"/>
            <a:ext cx="86153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هارولد هوينر، الجوانب التاريخية لحياة المسيح</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8338" name="Rectangle 2"/>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قرارات السبعين أسبوعًا</a:t>
            </a:r>
            <a:endParaRPr lang="en-US" sz="4000" dirty="0">
              <a:ea typeface="ＭＳ Ｐゴシック" charset="0"/>
              <a:cs typeface="Arial" panose="020B0604020202020204" pitchFamily="34" charset="0"/>
            </a:endParaRPr>
          </a:p>
        </p:txBody>
      </p:sp>
      <p:sp>
        <p:nvSpPr>
          <p:cNvPr id="640002" name="Text Box 3"/>
          <p:cNvSpPr txBox="1">
            <a:spLocks noChangeArrowheads="1"/>
          </p:cNvSpPr>
          <p:nvPr/>
        </p:nvSpPr>
        <p:spPr bwMode="auto">
          <a:xfrm>
            <a:off x="8534400" y="87313"/>
            <a:ext cx="4732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40003" name="Group 4"/>
          <p:cNvGrpSpPr>
            <a:grpSpLocks/>
          </p:cNvGrpSpPr>
          <p:nvPr/>
        </p:nvGrpSpPr>
        <p:grpSpPr bwMode="auto">
          <a:xfrm>
            <a:off x="304800" y="1219200"/>
            <a:ext cx="8458200" cy="5148263"/>
            <a:chOff x="192" y="981"/>
            <a:chExt cx="5328" cy="3243"/>
          </a:xfrm>
        </p:grpSpPr>
        <p:pic>
          <p:nvPicPr>
            <p:cNvPr id="640005" name="Picture 5"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59973" r="8673" b="10085"/>
            <a:stretch>
              <a:fillRect/>
            </a:stretch>
          </p:blipFill>
          <p:spPr bwMode="auto">
            <a:xfrm>
              <a:off x="192" y="981"/>
              <a:ext cx="5328" cy="3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06" name="Rectangle 6"/>
            <p:cNvSpPr>
              <a:spLocks noChangeArrowheads="1"/>
            </p:cNvSpPr>
            <p:nvPr/>
          </p:nvSpPr>
          <p:spPr bwMode="auto">
            <a:xfrm>
              <a:off x="3936" y="4176"/>
              <a:ext cx="1440" cy="48"/>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40004" name="Text Box 7"/>
          <p:cNvSpPr txBox="1">
            <a:spLocks noChangeArrowheads="1"/>
          </p:cNvSpPr>
          <p:nvPr/>
        </p:nvSpPr>
        <p:spPr bwMode="auto">
          <a:xfrm>
            <a:off x="2895600" y="6438900"/>
            <a:ext cx="367119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هارولد هوينر، الجوانب التاريخية لحياة المسيح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3.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5496" y="152401"/>
            <a:ext cx="8964488" cy="2484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marR="0" lvl="0" indent="-342781" algn="ctr" defTabSz="914400" rtl="0" eaLnBrk="1" fontAlgn="base" latinLnBrk="0" hangingPunct="1">
              <a:lnSpc>
                <a:spcPct val="100000"/>
              </a:lnSpc>
              <a:spcBef>
                <a:spcPct val="2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وَفِيمَا هُوَ يَقْتَرِبُ نَظَرَ إِلَى الْمَدِينَةِ وَبَكَى عَلَيْهَا قَائِلاً:</a:t>
            </a:r>
            <a:r>
              <a:rPr kumimoji="0" lang="en-US"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a:t>
            </a:r>
            <a:r>
              <a:rPr kumimoji="0" lang="ar-SA"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نَّكِ لَوْ عَلِمْتِ أَنْتِ أَيْضاً حَتَّى فِي يَوْمِكِ هَذَا مَا هُوَ لِسَلاَمِكِ. وَلَكِنِ الآنَ قَدْ أُخْفِيَ عَنْ عَيْنَيْكِ. </a:t>
            </a:r>
          </a:p>
        </p:txBody>
      </p:sp>
      <p:sp>
        <p:nvSpPr>
          <p:cNvPr id="87041" name="Rectangle 2"/>
          <p:cNvSpPr>
            <a:spLocks noGrp="1" noChangeArrowheads="1"/>
          </p:cNvSpPr>
          <p:nvPr>
            <p:ph type="title"/>
          </p:nvPr>
        </p:nvSpPr>
        <p:spPr>
          <a:xfrm>
            <a:off x="323529" y="5517232"/>
            <a:ext cx="8244408" cy="1036638"/>
          </a:xfrm>
          <a:noFill/>
        </p:spPr>
        <p:txBody>
          <a:bodyPr/>
          <a:lstStyle/>
          <a:p>
            <a:pPr marL="342781" indent="-342781" algn="r" eaLnBrk="1" hangingPunct="1">
              <a:spcBef>
                <a:spcPct val="20000"/>
              </a:spcBef>
            </a:pPr>
            <a:r>
              <a:rPr lang="ar-SA" sz="4000" dirty="0">
                <a:solidFill>
                  <a:srgbClr val="FFFFFF"/>
                </a:solidFill>
                <a:effectLst>
                  <a:glow rad="177800">
                    <a:srgbClr val="000000"/>
                  </a:glow>
                </a:effectLst>
                <a:cs typeface="Arial" panose="020B0604020202020204" pitchFamily="34" charset="0"/>
              </a:rPr>
              <a:t>لوقا ١٩ : ٤١-٤٢</a:t>
            </a:r>
          </a:p>
        </p:txBody>
      </p:sp>
      <p:sp>
        <p:nvSpPr>
          <p:cNvPr id="2" name="Rectangle 2">
            <a:extLst>
              <a:ext uri="{FF2B5EF4-FFF2-40B4-BE49-F238E27FC236}">
                <a16:creationId xmlns:a16="http://schemas.microsoft.com/office/drawing/2014/main" id="{7DB79E39-FE9B-E791-86DD-BE50E7D0A789}"/>
              </a:ext>
            </a:extLst>
          </p:cNvPr>
          <p:cNvSpPr txBox="1">
            <a:spLocks noChangeArrowheads="1"/>
          </p:cNvSpPr>
          <p:nvPr/>
        </p:nvSpPr>
        <p:spPr bwMode="auto">
          <a:xfrm>
            <a:off x="611560" y="6840264"/>
            <a:ext cx="824440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An Ominous Day</a:t>
            </a:r>
          </a:p>
        </p:txBody>
      </p:sp>
    </p:spTree>
    <p:extLst>
      <p:ext uri="{BB962C8B-B14F-4D97-AF65-F5344CB8AC3E}">
        <p14:creationId xmlns:p14="http://schemas.microsoft.com/office/powerpoint/2010/main" val="3218331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f_triumphant_06.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95536" y="656457"/>
            <a:ext cx="8208912" cy="4716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marR="0" lvl="0" indent="-342781" algn="ctr" defTabSz="914400" rtl="0" eaLnBrk="1" fontAlgn="base" latinLnBrk="0" hangingPunct="1">
              <a:lnSpc>
                <a:spcPct val="100000"/>
              </a:lnSpc>
              <a:spcBef>
                <a:spcPct val="2000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٤٣ فَإِنَّهُ سَتَأْتِي أَيَّامٌ وَيُحِيطُ بِكِ أَعْدَاؤُكِ بِمِتْرَسَةٍ وَيُحْدِقُونَ بِكِ وَيُحَاصِرُونَكِ مِنْ كُلِّ جِهَةٍ ٤٤ وَيَهْدِمُونَكِ وَبَنِيكِ فِيكِ وَلاَ يَتْرُكُونَ فِيكِ حَجَراً عَلَى حَجَرٍ لأَنَّكِ لَمْ تَعْرِفِي زَمَانَ افْتِقَادِكِ». </a:t>
            </a:r>
          </a:p>
        </p:txBody>
      </p:sp>
      <p:sp>
        <p:nvSpPr>
          <p:cNvPr id="87041" name="Rectangle 2"/>
          <p:cNvSpPr>
            <a:spLocks noGrp="1" noChangeArrowheads="1"/>
          </p:cNvSpPr>
          <p:nvPr>
            <p:ph type="title"/>
          </p:nvPr>
        </p:nvSpPr>
        <p:spPr>
          <a:xfrm>
            <a:off x="323529" y="5517232"/>
            <a:ext cx="8244408" cy="1036638"/>
          </a:xfrm>
          <a:noFill/>
        </p:spPr>
        <p:txBody>
          <a:bodyPr/>
          <a:lstStyle/>
          <a:p>
            <a:pPr marL="342781" indent="-342781" algn="r" eaLnBrk="1" hangingPunct="1">
              <a:spcBef>
                <a:spcPct val="20000"/>
              </a:spcBef>
            </a:pPr>
            <a:r>
              <a:rPr lang="ar-SA" sz="4000" dirty="0">
                <a:solidFill>
                  <a:srgbClr val="FFFFFF"/>
                </a:solidFill>
                <a:effectLst>
                  <a:glow rad="177800">
                    <a:srgbClr val="000000"/>
                  </a:glow>
                </a:effectLst>
                <a:cs typeface="Arial" panose="020B0604020202020204" pitchFamily="34" charset="0"/>
              </a:rPr>
              <a:t>لوقا ١٩ : ٤٣-٤٤</a:t>
            </a:r>
          </a:p>
        </p:txBody>
      </p:sp>
      <p:sp>
        <p:nvSpPr>
          <p:cNvPr id="3" name="Rectangle 2">
            <a:extLst>
              <a:ext uri="{FF2B5EF4-FFF2-40B4-BE49-F238E27FC236}">
                <a16:creationId xmlns:a16="http://schemas.microsoft.com/office/drawing/2014/main" id="{EA2CB6CD-DFE9-5211-9A6F-B6731CF947B8}"/>
              </a:ext>
            </a:extLst>
          </p:cNvPr>
          <p:cNvSpPr txBox="1">
            <a:spLocks noChangeArrowheads="1"/>
          </p:cNvSpPr>
          <p:nvPr/>
        </p:nvSpPr>
        <p:spPr bwMode="auto">
          <a:xfrm>
            <a:off x="611560" y="6840264"/>
            <a:ext cx="824440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An Ominous Day</a:t>
            </a:r>
          </a:p>
        </p:txBody>
      </p:sp>
    </p:spTree>
    <p:extLst>
      <p:ext uri="{BB962C8B-B14F-4D97-AF65-F5344CB8AC3E}">
        <p14:creationId xmlns:p14="http://schemas.microsoft.com/office/powerpoint/2010/main" val="820981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rtl="1" eaLnBrk="1" hangingPunct="1">
              <a:defRPr/>
            </a:pPr>
            <a:r>
              <a:rPr lang="ar-JO" sz="4800" b="1" kern="1200" dirty="0">
                <a:solidFill>
                  <a:schemeClr val="tx1"/>
                </a:solidFill>
                <a:effectLst>
                  <a:glow rad="177800">
                    <a:schemeClr val="bg2"/>
                  </a:glow>
                </a:effectLst>
                <a:latin typeface="Arial" charset="0"/>
                <a:ea typeface="ＭＳ Ｐゴシック" charset="0"/>
                <a:cs typeface="Arial" charset="0"/>
              </a:rPr>
              <a:t>أحداث يوحنَّا 12</a:t>
            </a:r>
            <a:endParaRPr lang="en-US" sz="4800" b="1" kern="1200" dirty="0">
              <a:solidFill>
                <a:schemeClr val="tx1"/>
              </a:solidFill>
              <a:effectLst>
                <a:glow rad="177800">
                  <a:schemeClr val="bg2"/>
                </a:glow>
              </a:effectLst>
              <a:latin typeface="Arial" charset="0"/>
              <a:ea typeface="ＭＳ Ｐゴシック" charset="0"/>
              <a:cs typeface="Arial" charset="0"/>
            </a:endParaRPr>
          </a:p>
        </p:txBody>
      </p:sp>
      <p:sp>
        <p:nvSpPr>
          <p:cNvPr id="257029" name="Text Box 5"/>
          <p:cNvSpPr txBox="1">
            <a:spLocks noChangeArrowheads="1"/>
          </p:cNvSpPr>
          <p:nvPr/>
        </p:nvSpPr>
        <p:spPr bwMode="auto">
          <a:xfrm>
            <a:off x="5307603" y="5638800"/>
            <a:ext cx="3654835"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الدهن في بيت عنيا ١٢: ١-١١</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Text Box 6"/>
          <p:cNvSpPr txBox="1">
            <a:spLocks noChangeArrowheads="1"/>
          </p:cNvSpPr>
          <p:nvPr/>
        </p:nvSpPr>
        <p:spPr bwMode="auto">
          <a:xfrm>
            <a:off x="3774149" y="4165600"/>
            <a:ext cx="3969023"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الدخول الإنتصاري ١٢:١٢ - ٢٠</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Text Box 7"/>
          <p:cNvSpPr txBox="1">
            <a:spLocks noChangeArrowheads="1"/>
          </p:cNvSpPr>
          <p:nvPr/>
        </p:nvSpPr>
        <p:spPr bwMode="auto">
          <a:xfrm>
            <a:off x="1956789" y="2751279"/>
            <a:ext cx="504338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التنبؤ بالموت</a:t>
            </a:r>
            <a:r>
              <a:rPr kumimoji="0" lang="he-IL"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 </a:t>
            </a:r>
            <a:r>
              <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١٢:٢١-٣٦</a:t>
            </a:r>
          </a:p>
        </p:txBody>
      </p:sp>
      <p:sp>
        <p:nvSpPr>
          <p:cNvPr id="257032" name="Text Box 8"/>
          <p:cNvSpPr txBox="1">
            <a:spLocks noChangeArrowheads="1"/>
          </p:cNvSpPr>
          <p:nvPr/>
        </p:nvSpPr>
        <p:spPr bwMode="auto">
          <a:xfrm>
            <a:off x="539552" y="1219200"/>
            <a:ext cx="406360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defPPr>
              <a:defRPr lang="en-GB"/>
            </a:defPPr>
            <a:lvl1pPr marL="0" marR="0" lvl="0" indent="0" algn="ctr" defTabSz="914400" rtl="1" eaLnBrk="0" latinLnBrk="0" hangingPunct="0">
              <a:lnSpc>
                <a:spcPct val="100000"/>
              </a:lnSpc>
              <a:buClrTx/>
              <a:buSzTx/>
              <a:buFontTx/>
              <a:buNone/>
              <a:tabLst/>
              <a:defRPr kumimoji="0" sz="2800" b="0" i="0" u="none" strike="noStrike" cap="none" spc="0" normalizeH="0" baseline="0">
                <a:ln>
                  <a:noFill/>
                </a:ln>
                <a:solidFill>
                  <a:srgbClr val="FFFFCC"/>
                </a:solidFill>
                <a:effectLst/>
                <a:uLnTx/>
                <a:uFillTx/>
                <a:latin typeface="Arial" panose="020B0604020202020204" pitchFamily="34" charset="0"/>
                <a:cs typeface="Arial" panose="020B0604020202020204" pitchFamily="34" charset="0"/>
              </a:defRPr>
            </a:lvl1pPr>
            <a:lvl2pPr marL="742950" indent="-285750" eaLnBrk="0" hangingPunct="0">
              <a:defRPr>
                <a:solidFill>
                  <a:schemeClr val="tx1"/>
                </a:solidFill>
                <a:latin typeface="Times New Roman" charset="0"/>
              </a:defRPr>
            </a:lvl2pPr>
            <a:lvl3pPr marL="1143000" indent="-228600" eaLnBrk="0" hangingPunct="0">
              <a:defRPr>
                <a:solidFill>
                  <a:schemeClr val="tx1"/>
                </a:solidFill>
                <a:latin typeface="Times New Roman" charset="0"/>
              </a:defRPr>
            </a:lvl3pPr>
            <a:lvl4pPr marL="1600200" indent="-228600" eaLnBrk="0" hangingPunct="0">
              <a:defRPr>
                <a:solidFill>
                  <a:schemeClr val="tx1"/>
                </a:solidFill>
                <a:latin typeface="Times New Roman" charset="0"/>
              </a:defRPr>
            </a:lvl4pPr>
            <a:lvl5pPr marL="2057400" indent="-228600" eaLnBrk="0" hangingPunct="0">
              <a:defRPr>
                <a:solidFill>
                  <a:schemeClr val="tx1"/>
                </a:solidFill>
                <a:latin typeface="Times New Roman" charset="0"/>
              </a:defRPr>
            </a:lvl5pPr>
            <a:lvl6pPr marL="2514600" indent="-228600" eaLnBrk="0" fontAlgn="base" hangingPunct="0">
              <a:spcBef>
                <a:spcPct val="0"/>
              </a:spcBef>
              <a:spcAft>
                <a:spcPct val="0"/>
              </a:spcAft>
              <a:defRPr>
                <a:solidFill>
                  <a:schemeClr val="tx1"/>
                </a:solidFill>
                <a:latin typeface="Times New Roman" charset="0"/>
              </a:defRPr>
            </a:lvl6pPr>
            <a:lvl7pPr marL="2971800" indent="-228600" eaLnBrk="0" fontAlgn="base" hangingPunct="0">
              <a:spcBef>
                <a:spcPct val="0"/>
              </a:spcBef>
              <a:spcAft>
                <a:spcPct val="0"/>
              </a:spcAft>
              <a:defRPr>
                <a:solidFill>
                  <a:schemeClr val="tx1"/>
                </a:solidFill>
                <a:latin typeface="Times New Roman" charset="0"/>
              </a:defRPr>
            </a:lvl7pPr>
            <a:lvl8pPr marL="3429000" indent="-228600" eaLnBrk="0" fontAlgn="base" hangingPunct="0">
              <a:spcBef>
                <a:spcPct val="0"/>
              </a:spcBef>
              <a:spcAft>
                <a:spcPct val="0"/>
              </a:spcAft>
              <a:defRPr>
                <a:solidFill>
                  <a:schemeClr val="tx1"/>
                </a:solidFill>
                <a:latin typeface="Times New Roman" charset="0"/>
              </a:defRPr>
            </a:lvl8pPr>
            <a:lvl9pPr marL="3886200" indent="-228600" eaLnBrk="0" fontAlgn="base" hangingPunct="0">
              <a:spcBef>
                <a:spcPct val="0"/>
              </a:spcBef>
              <a:spcAft>
                <a:spcPct val="0"/>
              </a:spcAft>
              <a:defRPr>
                <a:solidFill>
                  <a:schemeClr val="tx1"/>
                </a:solidFill>
                <a:latin typeface="Times New Roman"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ملخص عدم الإيمان ١٢: ٣٧-٥٠</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DBC933F5-E573-498F-8038-F23E06CC6E5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الدخول الإنتصاري</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139</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1-11، 14-17، مرقس 11: 1-11، لوقا 19: 29-44،</a:t>
            </a: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يوحنا 12: 12-19</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يدخل المسيح أورشليم ليعلن نفسه رسمياً لأمة إسرائيل كونه المسيا ومتمم الوعود المسيانية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30915" cy="46166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t>أورشليم خلال </a:t>
            </a:r>
            <a:b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br>
            <a: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t>خدمة يسوع</a:t>
            </a:r>
            <a:endParaRPr lang="en-US" dirty="0"/>
          </a:p>
        </p:txBody>
      </p:sp>
    </p:spTree>
    <p:extLst>
      <p:ext uri="{BB962C8B-B14F-4D97-AF65-F5344CB8AC3E}">
        <p14:creationId xmlns:p14="http://schemas.microsoft.com/office/powerpoint/2010/main" val="1747300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6570580" cy="130790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الدخول الإنتصاري</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a:t>
            </a:r>
            <a:r>
              <a:rPr kumimoji="0" lang="ar-JO"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أحد</a:t>
            </a:r>
            <a:r>
              <a:rPr kumimoji="0" lang="ar-JO" sz="2500" b="1" u="none" strike="noStrike" kern="1200" cap="none" spc="0" normalizeH="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الشعانين</a:t>
            </a:r>
            <a:r>
              <a:rPr kumimoji="0" lang="en-US"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a:t>
            </a:r>
            <a:endParaRPr kumimoji="0" lang="en-US" sz="3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98710" y="87079"/>
            <a:ext cx="3513481" cy="2431289"/>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21: 1-11</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مرقس 11: 1-11</a:t>
            </a:r>
          </a:p>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لوقا 19: 28-44</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12: 12-19</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198709" y="3783455"/>
            <a:ext cx="3540777" cy="418776"/>
          </a:xfrm>
          <a:prstGeom prst="rect">
            <a:avLst/>
          </a:prstGeom>
          <a:noFill/>
        </p:spPr>
        <p:txBody>
          <a:bodyPr wrap="square" lIns="64212" tIns="32103" rIns="64212" bIns="32103">
            <a:spAutoFit/>
          </a:bodyPr>
          <a:lstStyle/>
          <a:p>
            <a:pPr marL="0" marR="0" lvl="0" indent="0" algn="ctr" defTabSz="321247" rtl="0" eaLnBrk="0" fontAlgn="base" latinLnBrk="0" hangingPunct="0">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endParaRPr>
          </a:p>
        </p:txBody>
      </p:sp>
    </p:spTree>
    <p:extLst>
      <p:ext uri="{BB962C8B-B14F-4D97-AF65-F5344CB8AC3E}">
        <p14:creationId xmlns:p14="http://schemas.microsoft.com/office/powerpoint/2010/main" val="7815354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 لما قربوا من أورشليم إلى بيت فاجي وبيت عنيا عند جبل الزيتون</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مرقس 11: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3648"/>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197D8597-5234-1DDC-E78B-4246986326D4}"/>
              </a:ext>
            </a:extLst>
          </p:cNvPr>
          <p:cNvSpPr txBox="1"/>
          <p:nvPr/>
        </p:nvSpPr>
        <p:spPr>
          <a:xfrm>
            <a:off x="5364088" y="332656"/>
            <a:ext cx="3779912" cy="243128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أرسل اثنين من تلاميذه وقال لهما لهما</a:t>
            </a:r>
          </a:p>
          <a:p>
            <a:pPr marL="0" marR="0" lvl="0" indent="0" algn="ct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2 إذهبا إلى القرية التي أمامكما  </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4086578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174105" y="166641"/>
            <a:ext cx="3275857" cy="3600840"/>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فللوقت وأنتما داخلان إليها تجدان جحشاً مربوطاً</a:t>
            </a:r>
            <a:r>
              <a:rPr kumimoji="0" lang="ar-JO" sz="3800" b="1" u="none" strike="noStrike" kern="1200" cap="none" spc="0" normalizeH="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لم يجلس عليه أحد من الناس فخلاه وأتيا به</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AB230A7B-6C05-E93F-5C2E-7179015A5D3C}"/>
              </a:ext>
            </a:extLst>
          </p:cNvPr>
          <p:cNvSpPr txBox="1"/>
          <p:nvPr/>
        </p:nvSpPr>
        <p:spPr>
          <a:xfrm>
            <a:off x="5868144" y="1317277"/>
            <a:ext cx="3082627" cy="4493392"/>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3 وإن قال لكما أحد لماذا تفعلان هذا؟ فقولا الرب محتاج إليه فللوقت يرسله إلى هنا</a:t>
            </a:r>
            <a:endParaRPr kumimoji="0" lang="en-US" sz="6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C05EEFB-8298-ABFD-E6D7-285E8198B791}"/>
              </a:ext>
            </a:extLst>
          </p:cNvPr>
          <p:cNvSpPr txBox="1"/>
          <p:nvPr/>
        </p:nvSpPr>
        <p:spPr>
          <a:xfrm>
            <a:off x="278632" y="4149080"/>
            <a:ext cx="8856984" cy="1323294"/>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4 فمضيا ووجدا الجحش مربوطاً عند الباب خارجاً على الطريق فحلاه</a:t>
            </a:r>
            <a:endParaRPr kumimoji="0" lang="en-US" sz="4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2DE9DC-B27D-EEDF-C42D-DA2409F5EEB2}"/>
              </a:ext>
            </a:extLst>
          </p:cNvPr>
          <p:cNvSpPr txBox="1"/>
          <p:nvPr/>
        </p:nvSpPr>
        <p:spPr>
          <a:xfrm>
            <a:off x="251521" y="260648"/>
            <a:ext cx="3744416" cy="1477182"/>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5 فقال لهما قوم من القيام هناك</a:t>
            </a:r>
            <a:endParaRPr kumimoji="0" lang="en-US" sz="5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E85C17F-1D01-FF67-4620-03F1E14ADD18}"/>
              </a:ext>
            </a:extLst>
          </p:cNvPr>
          <p:cNvSpPr txBox="1"/>
          <p:nvPr/>
        </p:nvSpPr>
        <p:spPr>
          <a:xfrm>
            <a:off x="359532" y="4077072"/>
            <a:ext cx="8424936" cy="1446404"/>
          </a:xfrm>
          <a:prstGeom prst="rect">
            <a:avLst/>
          </a:prstGeom>
          <a:noFill/>
        </p:spPr>
        <p:txBody>
          <a:bodyPr wrap="square" lIns="91294" tIns="45648" rIns="91294" bIns="45648">
            <a:spAutoFit/>
          </a:bodyPr>
          <a:lstStyle/>
          <a:p>
            <a:pPr lvl="0" algn="ctr" defTabSz="913410" eaLnBrk="0" fontAlgn="base" hangingPunct="0">
              <a:spcBef>
                <a:spcPct val="0"/>
              </a:spcBef>
              <a:spcAft>
                <a:spcPct val="0"/>
              </a:spcAft>
              <a:defRPr/>
            </a:pPr>
            <a:r>
              <a:rPr lang="ar-JO" sz="4400" b="1" baseline="30000"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ماذا تفعلان تحلان الجحش؟</a:t>
            </a:r>
            <a:r>
              <a:rPr lang="ar-JO" sz="44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6 فقالا لهم كما أوصى يسوع فتركوهما </a:t>
            </a:r>
            <a:endParaRPr kumimoji="0" lang="en-US" sz="4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CEC043A-F6E6-779B-7A05-D1C24D3A946B}"/>
              </a:ext>
            </a:extLst>
          </p:cNvPr>
          <p:cNvSpPr txBox="1"/>
          <p:nvPr/>
        </p:nvSpPr>
        <p:spPr>
          <a:xfrm>
            <a:off x="2267744" y="5373216"/>
            <a:ext cx="6714492" cy="830851"/>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7 فأتيا بالجحش إلى يسوع</a:t>
            </a:r>
            <a:endParaRPr kumimoji="0" lang="en-US" sz="4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301BC6F2-DC12-0325-66DE-D91D58D95A45}"/>
              </a:ext>
            </a:extLst>
          </p:cNvPr>
          <p:cNvSpPr txBox="1"/>
          <p:nvPr/>
        </p:nvSpPr>
        <p:spPr>
          <a:xfrm>
            <a:off x="251520" y="5373216"/>
            <a:ext cx="8964488" cy="676963"/>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و</a:t>
            </a: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ألقيا عليه ثيابهما فجلس عليه</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F663F8F-B0D3-9AC8-4A90-2C26E71E26FE}"/>
              </a:ext>
            </a:extLst>
          </p:cNvPr>
          <p:cNvSpPr txBox="1"/>
          <p:nvPr/>
        </p:nvSpPr>
        <p:spPr>
          <a:xfrm>
            <a:off x="3779912" y="548680"/>
            <a:ext cx="4068960" cy="243128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8 وكثيرون فرشوا ثيابهم في الطريق وآخرون قطعوا أغصاناً من الشجر وفرشوها في الطريق</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53F6C82-DA62-2340-A5BF-307F54C0C21E}"/>
              </a:ext>
            </a:extLst>
          </p:cNvPr>
          <p:cNvSpPr txBox="1"/>
          <p:nvPr/>
        </p:nvSpPr>
        <p:spPr>
          <a:xfrm>
            <a:off x="179512" y="4509120"/>
            <a:ext cx="8784976" cy="830851"/>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9 والذين تقدموا والذين تبعوا كانوا يصرخون قائلين </a:t>
            </a:r>
            <a:endParaRPr kumimoji="0" lang="en-US" sz="4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2866A58-41FF-B114-5260-3DDCA29A5F36}"/>
              </a:ext>
            </a:extLst>
          </p:cNvPr>
          <p:cNvSpPr txBox="1"/>
          <p:nvPr/>
        </p:nvSpPr>
        <p:spPr>
          <a:xfrm>
            <a:off x="3554661" y="19348"/>
            <a:ext cx="5572819" cy="676963"/>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أوصنا مبارك الآتي باسم الرب</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D8D89CFD-7B9D-D6EA-5161-420D2EEEC5E2}"/>
              </a:ext>
            </a:extLst>
          </p:cNvPr>
          <p:cNvSpPr txBox="1"/>
          <p:nvPr/>
        </p:nvSpPr>
        <p:spPr>
          <a:xfrm>
            <a:off x="3275856" y="4581128"/>
            <a:ext cx="5284787" cy="1323294"/>
          </a:xfrm>
          <a:prstGeom prst="rect">
            <a:avLst/>
          </a:prstGeom>
          <a:noFill/>
        </p:spPr>
        <p:txBody>
          <a:bodyPr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10 مباركة مملكة أبينا داود الآتية باسم الرب</a:t>
            </a:r>
            <a:endParaRPr kumimoji="0" lang="en-US" sz="4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67AD1A-D201-39A9-535F-256A3194AA1C}"/>
              </a:ext>
            </a:extLst>
          </p:cNvPr>
          <p:cNvSpPr txBox="1"/>
          <p:nvPr/>
        </p:nvSpPr>
        <p:spPr>
          <a:xfrm>
            <a:off x="395536" y="5085184"/>
            <a:ext cx="5284787" cy="676963"/>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أوصنا في الأعالي</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8BF00CE-C322-9858-79EF-D8C0B8577B02}"/>
              </a:ext>
            </a:extLst>
          </p:cNvPr>
          <p:cNvSpPr txBox="1"/>
          <p:nvPr/>
        </p:nvSpPr>
        <p:spPr>
          <a:xfrm>
            <a:off x="107504" y="4149080"/>
            <a:ext cx="7920880"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و أما بعض الفريسيين من الجمع فقالوا له يا معلم انتهر تلاميذك</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39</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F19A877-A0CA-0AB1-6998-51CB6F0EFD48}"/>
              </a:ext>
            </a:extLst>
          </p:cNvPr>
          <p:cNvSpPr txBox="1"/>
          <p:nvPr/>
        </p:nvSpPr>
        <p:spPr>
          <a:xfrm>
            <a:off x="1414612" y="4814575"/>
            <a:ext cx="7549876"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فأجاب وقال لهم أقول لكم إنه إن سكت هؤلاء فالحجارة تصرخ</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40</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5EC66C3-3A80-EDC1-6442-7316B4F2EF50}"/>
              </a:ext>
            </a:extLst>
          </p:cNvPr>
          <p:cNvSpPr txBox="1"/>
          <p:nvPr/>
        </p:nvSpPr>
        <p:spPr>
          <a:xfrm>
            <a:off x="215516" y="5157192"/>
            <a:ext cx="8712968" cy="676963"/>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و فيما هو يقترب نظر إلى المدينة</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41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1A51C5A-0632-6715-5F4A-90F8155DA868}"/>
              </a:ext>
            </a:extLst>
          </p:cNvPr>
          <p:cNvSpPr txBox="1"/>
          <p:nvPr/>
        </p:nvSpPr>
        <p:spPr>
          <a:xfrm>
            <a:off x="179512" y="3573016"/>
            <a:ext cx="8964488"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و بكى عليها 42 قائلاً إنك لو علمت أنت</a:t>
            </a:r>
            <a:r>
              <a:rPr kumimoji="0" lang="ar-JO" sz="3800" b="1" u="none" strike="noStrike" kern="1200" cap="none" spc="0" normalizeH="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أيضاً حتى في يومك هذا ما هو لسلامك ولكن الآن قد أخفي عن عينيك</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41-42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9B803256-9E98-6253-76FE-25B8E9BDBF44}"/>
              </a:ext>
            </a:extLst>
          </p:cNvPr>
          <p:cNvSpPr txBox="1"/>
          <p:nvPr/>
        </p:nvSpPr>
        <p:spPr>
          <a:xfrm>
            <a:off x="143508" y="4077072"/>
            <a:ext cx="8856984"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فإنه ستأتي أيام ويحيط</a:t>
            </a:r>
            <a:r>
              <a:rPr kumimoji="0" lang="ar-JO" sz="3800" b="1" u="none" strike="noStrike" kern="1200" cap="none" spc="0" normalizeH="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بك أعدائك بمترسة ويحدقون بك ويحاصرونك من كل جهة</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43</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664648F-A613-15DB-A6C0-19E8E4BA8841}"/>
              </a:ext>
            </a:extLst>
          </p:cNvPr>
          <p:cNvSpPr txBox="1"/>
          <p:nvPr/>
        </p:nvSpPr>
        <p:spPr>
          <a:xfrm>
            <a:off x="89756" y="3841935"/>
            <a:ext cx="8964488" cy="1261739"/>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و يهدمونك وبنيك فيك ولا يتركون فيك حجراً على حجر لأنك لم تعرفي زمان</a:t>
            </a:r>
            <a:r>
              <a:rPr kumimoji="0" lang="ar-JO" sz="3800" b="1" u="none" strike="noStrike" kern="1200" cap="none" spc="0" normalizeH="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افتقادك</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19: 44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9930224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3" descr="palm sundaycover.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78423" y="-1679215"/>
            <a:ext cx="7772400" cy="1470025"/>
          </a:xfrm>
        </p:spPr>
        <p:txBody>
          <a:bodyPr/>
          <a:lstStyle/>
          <a:p>
            <a:r>
              <a:rPr lang="en-US" dirty="0"/>
              <a:t>Palm Sunday</a:t>
            </a:r>
          </a:p>
        </p:txBody>
      </p:sp>
    </p:spTree>
    <p:extLst>
      <p:ext uri="{BB962C8B-B14F-4D97-AF65-F5344CB8AC3E}">
        <p14:creationId xmlns:p14="http://schemas.microsoft.com/office/powerpoint/2010/main" val="4101847502"/>
      </p:ext>
    </p:extLst>
  </p:cSld>
  <p:clrMapOvr>
    <a:masterClrMapping/>
  </p:clrMapOvr>
  <p:transition spd="slow">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dirty="0">
                <a:latin typeface="Calibri"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cstate="print"/>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6858000"/>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83764" y="5696156"/>
            <a:ext cx="3160236" cy="116184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الشعانين إلى الصليب</a:t>
            </a:r>
            <a:endParaRPr lang="en-US" sz="6000" dirty="0">
              <a:effectLst>
                <a:glow rad="127000">
                  <a:schemeClr val="tx1"/>
                </a:glow>
              </a:effectLst>
              <a:ea typeface="ＭＳ Ｐゴシック" charset="0"/>
            </a:endParaRPr>
          </a:p>
        </p:txBody>
      </p:sp>
    </p:spTree>
    <p:extLst>
      <p:ext uri="{BB962C8B-B14F-4D97-AF65-F5344CB8AC3E}">
        <p14:creationId xmlns:p14="http://schemas.microsoft.com/office/powerpoint/2010/main" val="393103489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1.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4" name="Picture 3" descr="sf_triumphant_03.jp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4977" y="38477"/>
            <a:ext cx="9144000" cy="6858000"/>
          </a:xfrm>
          <a:prstGeom prst="rect">
            <a:avLst/>
          </a:prstGeom>
        </p:spPr>
      </p:pic>
      <p:sp>
        <p:nvSpPr>
          <p:cNvPr id="2" name="Title 1"/>
          <p:cNvSpPr>
            <a:spLocks noGrp="1"/>
          </p:cNvSpPr>
          <p:nvPr>
            <p:ph type="ctrTitle"/>
          </p:nvPr>
        </p:nvSpPr>
        <p:spPr>
          <a:xfrm>
            <a:off x="685800" y="500338"/>
            <a:ext cx="7772400" cy="1000676"/>
          </a:xfrm>
          <a:solidFill>
            <a:srgbClr val="800000"/>
          </a:solidFill>
        </p:spPr>
        <p:txBody>
          <a:bodyPr/>
          <a:lstStyle/>
          <a:p>
            <a:r>
              <a:rPr lang="ar-JO" b="1" dirty="0">
                <a:solidFill>
                  <a:schemeClr val="bg1"/>
                </a:solidFill>
                <a:latin typeface="Arial" panose="020B0604020202020204" pitchFamily="34" charset="0"/>
                <a:cs typeface="Arial" panose="020B0604020202020204" pitchFamily="34" charset="0"/>
              </a:rPr>
              <a:t>الدخول الإنتصاري</a:t>
            </a:r>
            <a:endParaRPr lang="en-US" b="1" dirty="0">
              <a:solidFill>
                <a:schemeClr val="bg1"/>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670823" y="1471288"/>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متى 21: 9</a:t>
            </a:r>
            <a:endParaRPr kumimoji="0" lang="en-US" sz="44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2831861"/>
      </p:ext>
    </p:extLst>
  </p:cSld>
  <p:clrMapOvr>
    <a:masterClrMapping/>
  </p:clrMapOvr>
  <p:transition spd="slow">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الدخول الإنتصاري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print"/>
          <a:stretch>
            <a:fillRect/>
          </a:stretch>
        </p:blipFill>
        <p:spPr>
          <a:xfrm>
            <a:off x="39346" y="0"/>
            <a:ext cx="9172304" cy="4608893"/>
          </a:xfrm>
          <a:prstGeom prst="rect">
            <a:avLst/>
          </a:prstGeom>
        </p:spPr>
      </p:pic>
    </p:spTree>
    <p:extLst>
      <p:ext uri="{BB962C8B-B14F-4D97-AF65-F5344CB8AC3E}">
        <p14:creationId xmlns:p14="http://schemas.microsoft.com/office/powerpoint/2010/main" val="377881671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sf_triumphant_08.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4977" y="0"/>
            <a:ext cx="9144000" cy="6858000"/>
          </a:xfrm>
          <a:prstGeom prst="rect">
            <a:avLst/>
          </a:prstGeom>
        </p:spPr>
      </p:pic>
      <p:sp>
        <p:nvSpPr>
          <p:cNvPr id="2" name="Title 1"/>
          <p:cNvSpPr>
            <a:spLocks noGrp="1"/>
          </p:cNvSpPr>
          <p:nvPr>
            <p:ph type="ctrTitle"/>
          </p:nvPr>
        </p:nvSpPr>
        <p:spPr>
          <a:xfrm>
            <a:off x="700777" y="190163"/>
            <a:ext cx="7772400" cy="1000676"/>
          </a:xfrm>
          <a:solidFill>
            <a:srgbClr val="800000"/>
          </a:solidFill>
        </p:spPr>
        <p:txBody>
          <a:bodyPr/>
          <a:lstStyle/>
          <a:p>
            <a:r>
              <a:rPr lang="ar-JO" dirty="0">
                <a:solidFill>
                  <a:schemeClr val="bg1"/>
                </a:solidFill>
                <a:latin typeface="Arial" panose="020B0604020202020204" pitchFamily="34" charset="0"/>
                <a:cs typeface="Arial" panose="020B0604020202020204" pitchFamily="34" charset="0"/>
              </a:rPr>
              <a:t>الدخول الإنتصاري</a:t>
            </a:r>
            <a:endParaRPr lang="en-US" dirty="0">
              <a:solidFill>
                <a:schemeClr val="bg1"/>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13698" y="5685870"/>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متى 21: 9</a:t>
            </a:r>
            <a:endParaRPr kumimoji="0" lang="en-US" sz="3600" b="0"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26566522-AC8A-0104-1837-C51C1126E145}"/>
              </a:ext>
            </a:extLst>
          </p:cNvPr>
          <p:cNvSpPr txBox="1">
            <a:spLocks/>
          </p:cNvSpPr>
          <p:nvPr/>
        </p:nvSpPr>
        <p:spPr bwMode="auto">
          <a:xfrm>
            <a:off x="485774" y="1771097"/>
            <a:ext cx="8258175" cy="364386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lvl="0">
              <a:defRPr/>
            </a:pPr>
            <a:r>
              <a:rPr lang="en-US" sz="3200" b="1" dirty="0">
                <a:solidFill>
                  <a:srgbClr val="800000"/>
                </a:solidFill>
                <a:latin typeface="Arial" panose="020B0604020202020204" pitchFamily="34" charset="0"/>
                <a:cs typeface="Arial" panose="020B0604020202020204" pitchFamily="34" charset="0"/>
              </a:rPr>
              <a:t> </a:t>
            </a:r>
            <a:r>
              <a:rPr lang="ar-JO" sz="3200" b="1" dirty="0">
                <a:solidFill>
                  <a:srgbClr val="800000"/>
                </a:solidFill>
                <a:latin typeface="Arial" panose="020B0604020202020204" pitchFamily="34" charset="0"/>
                <a:cs typeface="Arial" panose="020B0604020202020204" pitchFamily="34" charset="0"/>
              </a:rPr>
              <a:t> كان يسوع في وسط الموكب </a:t>
            </a:r>
          </a:p>
          <a:p>
            <a:pPr lvl="0">
              <a:defRPr/>
            </a:pPr>
            <a:r>
              <a:rPr lang="ar-JO" sz="3200" b="1" dirty="0">
                <a:solidFill>
                  <a:srgbClr val="800000"/>
                </a:solidFill>
                <a:latin typeface="Arial" panose="020B0604020202020204" pitchFamily="34" charset="0"/>
                <a:cs typeface="Arial" panose="020B0604020202020204" pitchFamily="34" charset="0"/>
              </a:rPr>
              <a:t>والجموع الذين تقدموا والذين تبعوا </a:t>
            </a:r>
          </a:p>
          <a:p>
            <a:pPr lvl="0">
              <a:defRPr/>
            </a:pPr>
            <a:r>
              <a:rPr lang="ar-JO" sz="3200" b="1" dirty="0">
                <a:solidFill>
                  <a:srgbClr val="800000"/>
                </a:solidFill>
                <a:latin typeface="Arial" panose="020B0604020202020204" pitchFamily="34" charset="0"/>
                <a:cs typeface="Arial" panose="020B0604020202020204" pitchFamily="34" charset="0"/>
              </a:rPr>
              <a:t>كانوا يصرخون قائلين </a:t>
            </a:r>
          </a:p>
          <a:p>
            <a:pPr lvl="0">
              <a:defRPr/>
            </a:pPr>
            <a:r>
              <a:rPr lang="ar-JO" sz="3200" b="1" dirty="0">
                <a:solidFill>
                  <a:srgbClr val="800000"/>
                </a:solidFill>
                <a:latin typeface="Arial" panose="020B0604020202020204" pitchFamily="34" charset="0"/>
                <a:cs typeface="Arial" panose="020B0604020202020204" pitchFamily="34" charset="0"/>
              </a:rPr>
              <a:t>أوصنا لابن داود </a:t>
            </a:r>
          </a:p>
          <a:p>
            <a:pPr lvl="0">
              <a:defRPr/>
            </a:pPr>
            <a:r>
              <a:rPr lang="ar-JO" sz="3200" b="1" dirty="0">
                <a:solidFill>
                  <a:srgbClr val="800000"/>
                </a:solidFill>
                <a:latin typeface="Arial" panose="020B0604020202020204" pitchFamily="34" charset="0"/>
                <a:cs typeface="Arial" panose="020B0604020202020204" pitchFamily="34" charset="0"/>
              </a:rPr>
              <a:t>مبارك الآتي باسم الرب </a:t>
            </a:r>
          </a:p>
          <a:p>
            <a:pPr lvl="0">
              <a:defRPr/>
            </a:pPr>
            <a:r>
              <a:rPr lang="ar-JO" sz="3200" b="1" dirty="0">
                <a:solidFill>
                  <a:srgbClr val="800000"/>
                </a:solidFill>
                <a:latin typeface="Arial" panose="020B0604020202020204" pitchFamily="34" charset="0"/>
                <a:cs typeface="Arial" panose="020B0604020202020204" pitchFamily="34" charset="0"/>
              </a:rPr>
              <a:t>أوصنا في الأعالي</a:t>
            </a:r>
            <a:endParaRPr lang="en-US" sz="3200" b="1" dirty="0">
              <a:solidFill>
                <a:srgbClr val="8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2512874"/>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p:cNvSpPr txBox="1">
            <a:spLocks noChangeArrowheads="1"/>
          </p:cNvSpPr>
          <p:nvPr/>
        </p:nvSpPr>
        <p:spPr bwMode="auto">
          <a:xfrm>
            <a:off x="8382000" y="7620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Traditional Arabic" panose="02020603050405020304" pitchFamily="18" charset="-78"/>
                <a:ea typeface="ＭＳ Ｐゴシック" charset="0"/>
                <a:cs typeface="Traditional Arabic" panose="02020603050405020304" pitchFamily="18" charset="-78"/>
              </a:rPr>
              <a:t>656</a:t>
            </a:r>
            <a:endParaRPr kumimoji="0" lang="en-US" sz="2400" b="0" i="0" u="none" strike="noStrike" kern="1200" cap="none" spc="0" normalizeH="0" baseline="0" noProof="0" dirty="0">
              <a:ln>
                <a:noFill/>
              </a:ln>
              <a:solidFill>
                <a:srgbClr val="000066"/>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nvGrpSpPr>
          <p:cNvPr id="3" name="Group 18"/>
          <p:cNvGrpSpPr>
            <a:grpSpLocks/>
          </p:cNvGrpSpPr>
          <p:nvPr/>
        </p:nvGrpSpPr>
        <p:grpSpPr bwMode="auto">
          <a:xfrm>
            <a:off x="76200" y="4038600"/>
            <a:ext cx="4683133" cy="838200"/>
            <a:chOff x="48" y="2544"/>
            <a:chExt cx="2950"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4" name="Group 21"/>
          <p:cNvGrpSpPr>
            <a:grpSpLocks/>
          </p:cNvGrpSpPr>
          <p:nvPr/>
        </p:nvGrpSpPr>
        <p:grpSpPr bwMode="auto">
          <a:xfrm>
            <a:off x="76200" y="4953000"/>
            <a:ext cx="3273428" cy="838200"/>
            <a:chOff x="48" y="3120"/>
            <a:chExt cx="2062"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3" name="Text Box 23"/>
            <p:cNvSpPr txBox="1">
              <a:spLocks noChangeArrowheads="1"/>
            </p:cNvSpPr>
            <p:nvPr/>
          </p:nvSpPr>
          <p:spPr bwMode="auto">
            <a:xfrm>
              <a:off x="576" y="3268"/>
              <a:ext cx="153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لو١٩: ٣٧، أعمال الرسل ١:  ١٠</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5" name="Group 24"/>
          <p:cNvGrpSpPr>
            <a:grpSpLocks/>
          </p:cNvGrpSpPr>
          <p:nvPr/>
        </p:nvGrpSpPr>
        <p:grpSpPr bwMode="auto">
          <a:xfrm>
            <a:off x="76200" y="5867400"/>
            <a:ext cx="4635503" cy="838200"/>
            <a:chOff x="48" y="3696"/>
            <a:chExt cx="2920"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1" name="Text Box 26"/>
            <p:cNvSpPr txBox="1">
              <a:spLocks noChangeArrowheads="1"/>
            </p:cNvSpPr>
            <p:nvPr/>
          </p:nvSpPr>
          <p:spPr bwMode="auto">
            <a:xfrm>
              <a:off x="576" y="3844"/>
              <a:ext cx="239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أعمال الرسل ١: ١١، زكريَّا ١٤: ٤، حزقيال ٤٣: ١-٥</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33600" y="152400"/>
            <a:ext cx="1355725" cy="182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830830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5FA24C5-AC56-4D48-B947-6828B1F158F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الوصول إلى بيت عنيا</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138</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11: 55-12: 1، 9-11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بينما كان الناس يجتمعون ويستعدون للفصح يصل المسيح إلى بيت</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عنيا ، كان الكهنة يطلبون قتل كل من يسوع ولعازر مفترضين أن هذا سيحمي إسرائيل من الغزو الروماني إذا أسس المسيح المملكة في ذلك الوقت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الشعانين إلى الشعانين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7421355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b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ما هو الأمر الجيد بخصوص الجمعة العظيمة؟</a:t>
            </a:r>
            <a:endParaRPr lang="en-US" dirty="0"/>
          </a:p>
        </p:txBody>
      </p:sp>
    </p:spTree>
    <p:extLst>
      <p:ext uri="{BB962C8B-B14F-4D97-AF65-F5344CB8AC3E}">
        <p14:creationId xmlns:p14="http://schemas.microsoft.com/office/powerpoint/2010/main" val="105965903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b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كيف يكون موت المسيح أفضل من أي </a:t>
            </a:r>
            <a:r>
              <a:rPr lang="ar-JO"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ذبيحة</a:t>
            </a: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a:t>
            </a:r>
            <a:endParaRPr lang="en-US" dirty="0"/>
          </a:p>
        </p:txBody>
      </p:sp>
    </p:spTree>
    <p:extLst>
      <p:ext uri="{BB962C8B-B14F-4D97-AF65-F5344CB8AC3E}">
        <p14:creationId xmlns:p14="http://schemas.microsoft.com/office/powerpoint/2010/main" val="127451656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626D0734-2105-415D-A876-02E2755B03E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25423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12-13، 18-19، مرقس 11: 12-18، لوقا 19: 45-48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999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يلعن المسيح شجرة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التين ليرمز إلى مراءاة الأمة باعتباره اعترافاً خاطئاً لحمل الثمار لله ويطهر الهيكل مرة ثانية ليُعلِن حقه في الدينونة باعتباره المسيا</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16300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923255"/>
          </a:xfrm>
          <a:prstGeom prst="rect">
            <a:avLst/>
          </a:prstGeom>
          <a:noFill/>
        </p:spPr>
        <p:txBody>
          <a:bodyPr lIns="91365" tIns="45683" rIns="91365" bIns="45683">
            <a:spAutoFit/>
          </a:bodyPr>
          <a:lstStyle/>
          <a:p>
            <a:pPr marL="0" marR="0" lvl="0" indent="0" algn="r" defTabSz="91408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تطهير الهيكل</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1360"/>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21: 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11: 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19: 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 13-24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472250" y="3670441"/>
            <a:ext cx="4282873" cy="618883"/>
          </a:xfrm>
          <a:prstGeom prst="rect">
            <a:avLst/>
          </a:prstGeom>
          <a:noFill/>
        </p:spPr>
        <p:txBody>
          <a:bodyPr wrap="square" lIns="64258" tIns="32129" rIns="64258" bIns="32129">
            <a:spAutoFit/>
          </a:bodyPr>
          <a:lstStyle/>
          <a:p>
            <a:pPr marL="0" marR="0" lvl="0" indent="0" algn="r" defTabSz="321487"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8" name="Group 7"/>
          <p:cNvGrpSpPr/>
          <p:nvPr/>
        </p:nvGrpSpPr>
        <p:grpSpPr>
          <a:xfrm>
            <a:off x="6011648" y="4293097"/>
            <a:ext cx="3456896" cy="1551664"/>
            <a:chOff x="5508104" y="620689"/>
            <a:chExt cx="3456896" cy="1551664"/>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1" name="TextBox 10"/>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5767572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6512" y="5993904"/>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١٣</a:t>
            </a:r>
          </a:p>
        </p:txBody>
      </p:sp>
      <p:sp>
        <p:nvSpPr>
          <p:cNvPr id="2" name="Rectangle 2">
            <a:extLst>
              <a:ext uri="{FF2B5EF4-FFF2-40B4-BE49-F238E27FC236}">
                <a16:creationId xmlns:a16="http://schemas.microsoft.com/office/drawing/2014/main" id="{708AFF32-97E6-048F-9B9C-40615C9A71B8}"/>
              </a:ext>
            </a:extLst>
          </p:cNvPr>
          <p:cNvSpPr txBox="1">
            <a:spLocks noChangeArrowheads="1"/>
          </p:cNvSpPr>
          <p:nvPr/>
        </p:nvSpPr>
        <p:spPr bwMode="auto">
          <a:xfrm>
            <a:off x="4139952" y="476672"/>
            <a:ext cx="4716016" cy="13130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فِصْحُ الْيَهُودِ قَرِيباً فَصَعِدَ يَسُوعُ إِلَى أُورُشَلِيمَ </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9104" y="5921896"/>
            <a:ext cx="4256560" cy="9361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589F4E-775D-DAD7-4B1F-2F726DA8DEF9}"/>
              </a:ext>
            </a:extLst>
          </p:cNvPr>
          <p:cNvSpPr txBox="1">
            <a:spLocks noChangeArrowheads="1"/>
          </p:cNvSpPr>
          <p:nvPr/>
        </p:nvSpPr>
        <p:spPr bwMode="auto">
          <a:xfrm>
            <a:off x="4247456" y="188640"/>
            <a:ext cx="4716016" cy="20445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وَوَجَدَ فِي الْهَيْكَلِ الَّذِينَ كَانُوا يَبِيعُونَ بَقَراً وَغَنَماً وَحَمَاماً</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2008" y="5993904"/>
            <a:ext cx="363589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١٤ب</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70B09F10-3789-1630-F6E1-175BC622EBD6}"/>
              </a:ext>
            </a:extLst>
          </p:cNvPr>
          <p:cNvSpPr txBox="1">
            <a:spLocks noChangeArrowheads="1"/>
          </p:cNvSpPr>
          <p:nvPr/>
        </p:nvSpPr>
        <p:spPr bwMode="auto">
          <a:xfrm>
            <a:off x="4788024" y="476672"/>
            <a:ext cx="4355976"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وَالصَّيَارِفَ جُلُوساً. </a:t>
            </a: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9170"/>
            <a:ext cx="4499992" cy="897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6915D243-C70C-05EB-0495-8EBC1DA08E6C}"/>
              </a:ext>
            </a:extLst>
          </p:cNvPr>
          <p:cNvSpPr txBox="1">
            <a:spLocks noChangeArrowheads="1"/>
          </p:cNvSpPr>
          <p:nvPr/>
        </p:nvSpPr>
        <p:spPr bwMode="auto">
          <a:xfrm>
            <a:off x="5220071" y="332656"/>
            <a:ext cx="3940757" cy="2520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فَصَنَعَ سَوْطاً مِنْ حِبَالٍ وَطَرَدَ الْجَمِيعَ مِنَ الْهَيْكَلِ اَلْغَنَمَ</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3802772"/>
            <a:ext cx="9296400" cy="213489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09389136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25199" y="5949067"/>
            <a:ext cx="4716016" cy="9035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١٥ت</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053BE394-B446-959D-4D67-63C26897EA83}"/>
              </a:ext>
            </a:extLst>
          </p:cNvPr>
          <p:cNvSpPr txBox="1">
            <a:spLocks noChangeArrowheads="1"/>
          </p:cNvSpPr>
          <p:nvPr/>
        </p:nvSpPr>
        <p:spPr bwMode="auto">
          <a:xfrm>
            <a:off x="0" y="908720"/>
            <a:ext cx="4716016" cy="10493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وَالْبَقَرَ وَكَبَّ دَرَاهِمَ الصَّيَارِفِ</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3904"/>
            <a:ext cx="4567448"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22C70DF7-2DA2-B47B-1508-91C668D0A535}"/>
              </a:ext>
            </a:extLst>
          </p:cNvPr>
          <p:cNvSpPr txBox="1">
            <a:spLocks noChangeArrowheads="1"/>
          </p:cNvSpPr>
          <p:nvPr/>
        </p:nvSpPr>
        <p:spPr bwMode="auto">
          <a:xfrm>
            <a:off x="4427984" y="369477"/>
            <a:ext cx="4716016" cy="17728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a:t>
            </a:r>
            <a:r>
              <a:rPr kumimoji="0" lang="ar-SA"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وَقَلَّبَ مَوَائِدَهُمْ. </a:t>
            </a: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2">
            <a:extLst>
              <a:ext uri="{FF2B5EF4-FFF2-40B4-BE49-F238E27FC236}">
                <a16:creationId xmlns:a16="http://schemas.microsoft.com/office/drawing/2014/main" id="{49E19824-10CA-5DC4-3A92-66BE212CC076}"/>
              </a:ext>
            </a:extLst>
          </p:cNvPr>
          <p:cNvSpPr txBox="1">
            <a:spLocks noChangeArrowheads="1"/>
          </p:cNvSpPr>
          <p:nvPr/>
        </p:nvSpPr>
        <p:spPr bwMode="auto">
          <a:xfrm>
            <a:off x="4442146" y="476672"/>
            <a:ext cx="4716016" cy="7660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وَقَالَ لِبَاعَةِ الْحَمَامِ:</a:t>
            </a:r>
          </a:p>
        </p:txBody>
      </p:sp>
      <p:sp>
        <p:nvSpPr>
          <p:cNvPr id="4" name="Rectangle 2">
            <a:extLst>
              <a:ext uri="{FF2B5EF4-FFF2-40B4-BE49-F238E27FC236}">
                <a16:creationId xmlns:a16="http://schemas.microsoft.com/office/drawing/2014/main" id="{89624CCF-5CC7-8710-3A1F-850F77EB9278}"/>
              </a:ext>
            </a:extLst>
          </p:cNvPr>
          <p:cNvSpPr txBox="1">
            <a:spLocks noChangeArrowheads="1"/>
          </p:cNvSpPr>
          <p:nvPr/>
        </p:nvSpPr>
        <p:spPr bwMode="auto">
          <a:xfrm>
            <a:off x="-122864" y="5819701"/>
            <a:ext cx="4716016" cy="11204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١٦ا</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5567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«ارْفَعُوا هَذِهِ مِنْ هَهُنَا. لاَ تَجْعَلُوا بَيْتَ أَبِي بَيْتَ تِجَارَةٍ». </a:t>
            </a:r>
          </a:p>
        </p:txBody>
      </p:sp>
      <p:sp>
        <p:nvSpPr>
          <p:cNvPr id="2" name="Rectangle 2">
            <a:extLst>
              <a:ext uri="{FF2B5EF4-FFF2-40B4-BE49-F238E27FC236}">
                <a16:creationId xmlns:a16="http://schemas.microsoft.com/office/drawing/2014/main" id="{43667F59-7588-F8AB-AA7D-A90ED03D3984}"/>
              </a:ext>
            </a:extLst>
          </p:cNvPr>
          <p:cNvSpPr txBox="1">
            <a:spLocks noChangeArrowheads="1"/>
          </p:cNvSpPr>
          <p:nvPr/>
        </p:nvSpPr>
        <p:spPr bwMode="auto">
          <a:xfrm>
            <a:off x="0" y="6021287"/>
            <a:ext cx="4067944" cy="8046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١٦ت</a:t>
            </a: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26298" y="260648"/>
            <a:ext cx="5256584" cy="7920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١٧</a:t>
            </a:r>
          </a:p>
        </p:txBody>
      </p:sp>
      <p:sp>
        <p:nvSpPr>
          <p:cNvPr id="2" name="Rectangle 2">
            <a:extLst>
              <a:ext uri="{FF2B5EF4-FFF2-40B4-BE49-F238E27FC236}">
                <a16:creationId xmlns:a16="http://schemas.microsoft.com/office/drawing/2014/main" id="{2EA761D0-692B-EF3E-5D98-39F31A2ECBA9}"/>
              </a:ext>
            </a:extLst>
          </p:cNvPr>
          <p:cNvSpPr txBox="1">
            <a:spLocks noChangeArrowheads="1"/>
          </p:cNvSpPr>
          <p:nvPr/>
        </p:nvSpPr>
        <p:spPr bwMode="auto">
          <a:xfrm>
            <a:off x="17287" y="5517232"/>
            <a:ext cx="9144000" cy="13312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فَتَذَكَّرَ تلاَمِيذُهُ أَنَّهُ مَكْتُوبٌ: «غَيْرَةُ بَيْتِكَ أَكَلَتْنِي». </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68560" y="6028965"/>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١٨</a:t>
            </a:r>
          </a:p>
        </p:txBody>
      </p:sp>
      <p:sp>
        <p:nvSpPr>
          <p:cNvPr id="2" name="Rectangle 2">
            <a:extLst>
              <a:ext uri="{FF2B5EF4-FFF2-40B4-BE49-F238E27FC236}">
                <a16:creationId xmlns:a16="http://schemas.microsoft.com/office/drawing/2014/main" id="{C6DD86EA-3A7D-2025-26F8-389763123535}"/>
              </a:ext>
            </a:extLst>
          </p:cNvPr>
          <p:cNvSpPr txBox="1">
            <a:spLocks noChangeArrowheads="1"/>
          </p:cNvSpPr>
          <p:nvPr/>
        </p:nvSpPr>
        <p:spPr bwMode="auto">
          <a:xfrm>
            <a:off x="12323" y="3068960"/>
            <a:ext cx="9144000" cy="11920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فَسَأَلَهُ الْيَهُودُ: «أَيَّةَ آيَةٍ تُرِينَا حَتَّى تَفْعَلَ هَذَا؟» </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34068" y="5877272"/>
            <a:ext cx="4464496" cy="10232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١٩</a:t>
            </a:r>
          </a:p>
        </p:txBody>
      </p:sp>
      <p:sp>
        <p:nvSpPr>
          <p:cNvPr id="2" name="Rectangle 2">
            <a:extLst>
              <a:ext uri="{FF2B5EF4-FFF2-40B4-BE49-F238E27FC236}">
                <a16:creationId xmlns:a16="http://schemas.microsoft.com/office/drawing/2014/main" id="{FB7BBD40-7543-8C76-3CA2-1E7C28EA2D9A}"/>
              </a:ext>
            </a:extLst>
          </p:cNvPr>
          <p:cNvSpPr txBox="1">
            <a:spLocks noChangeArrowheads="1"/>
          </p:cNvSpPr>
          <p:nvPr/>
        </p:nvSpPr>
        <p:spPr bwMode="auto">
          <a:xfrm>
            <a:off x="434068" y="404664"/>
            <a:ext cx="4464496" cy="21861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أَجَابَ يَسُوعُ:</a:t>
            </a:r>
            <a:b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«انْقُضُوا هَذَا الْهَيْكَلَ وَفِي ثلاَثَةِ أَيَّامٍ أُقِيمُهُ». </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83290"/>
            <a:ext cx="4464496" cy="8792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٢٠</a:t>
            </a:r>
          </a:p>
        </p:txBody>
      </p:sp>
      <p:sp>
        <p:nvSpPr>
          <p:cNvPr id="2" name="Rectangle 2">
            <a:extLst>
              <a:ext uri="{FF2B5EF4-FFF2-40B4-BE49-F238E27FC236}">
                <a16:creationId xmlns:a16="http://schemas.microsoft.com/office/drawing/2014/main" id="{2C5E70C4-0409-663C-F605-DF99A99B376F}"/>
              </a:ext>
            </a:extLst>
          </p:cNvPr>
          <p:cNvSpPr txBox="1">
            <a:spLocks noChangeArrowheads="1"/>
          </p:cNvSpPr>
          <p:nvPr/>
        </p:nvSpPr>
        <p:spPr bwMode="auto">
          <a:xfrm>
            <a:off x="0" y="1412776"/>
            <a:ext cx="4464496" cy="29215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 الْيَهُودُ:</a:t>
            </a:r>
            <a:b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سِتٍّ وَأَرْبَعِينَ سَنَةً بُنِيَ هَذَا الْهَيْكَلُ أَفَأَنْتَ فِي ثلاَثَةِ أَيَّامٍ تُقِيمُهُ؟»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0528" y="6013597"/>
            <a:ext cx="4464496" cy="9087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٢١</a:t>
            </a:r>
          </a:p>
        </p:txBody>
      </p:sp>
      <p:sp>
        <p:nvSpPr>
          <p:cNvPr id="2" name="Rectangle 2">
            <a:extLst>
              <a:ext uri="{FF2B5EF4-FFF2-40B4-BE49-F238E27FC236}">
                <a16:creationId xmlns:a16="http://schemas.microsoft.com/office/drawing/2014/main" id="{455C588F-6AA5-4B0A-0B4B-282F72D2A26F}"/>
              </a:ext>
            </a:extLst>
          </p:cNvPr>
          <p:cNvSpPr txBox="1">
            <a:spLocks noChangeArrowheads="1"/>
          </p:cNvSpPr>
          <p:nvPr/>
        </p:nvSpPr>
        <p:spPr bwMode="auto">
          <a:xfrm>
            <a:off x="611560" y="764704"/>
            <a:ext cx="4464496"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وَأَمَّا هُوَ فَكَانَ يَقُولُ عَنْ هَيْكَلِ جَسَدِهِ. </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884988"/>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403458" name="Rectangle 2"/>
          <p:cNvSpPr>
            <a:spLocks noGrp="1" noChangeArrowheads="1"/>
          </p:cNvSpPr>
          <p:nvPr>
            <p:ph type="title"/>
          </p:nvPr>
        </p:nvSpPr>
        <p:spPr/>
        <p:txBody>
          <a:bodyPr/>
          <a:lstStyle/>
          <a:p>
            <a:pPr eaLnBrk="1" hangingPunct="1">
              <a:defRPr/>
            </a:pPr>
            <a:r>
              <a:rPr lang="ar-JO" dirty="0">
                <a:solidFill>
                  <a:srgbClr val="CCFF66"/>
                </a:solidFill>
                <a:ea typeface="ＭＳ Ｐゴシック" charset="0"/>
                <a:cs typeface="Arial" panose="020B0604020202020204" pitchFamily="34" charset="0"/>
              </a:rPr>
              <a:t>ملخص الإصحاح 9</a:t>
            </a:r>
            <a:endParaRPr lang="en-US" dirty="0">
              <a:solidFill>
                <a:srgbClr val="CCFF66"/>
              </a:solidFill>
              <a:ea typeface="ＭＳ Ｐゴシック" charset="0"/>
              <a:cs typeface="Arial" panose="020B0604020202020204" pitchFamily="34" charset="0"/>
            </a:endParaRPr>
          </a:p>
        </p:txBody>
      </p:sp>
      <p:sp>
        <p:nvSpPr>
          <p:cNvPr id="726020" name="Text Box 5"/>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762000" y="1752600"/>
            <a:ext cx="8229600" cy="1524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صلاة دانيال : كم مدتها؟ (9: 1-19)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726022" name="Picture 1" descr="dan 9 danielprayingforhispeop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52888" y="3074988"/>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0273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5508104" y="116632"/>
            <a:ext cx="3600400" cy="819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٢٢</a:t>
            </a:r>
          </a:p>
        </p:txBody>
      </p:sp>
      <p:sp>
        <p:nvSpPr>
          <p:cNvPr id="2" name="Rectangle 2">
            <a:extLst>
              <a:ext uri="{FF2B5EF4-FFF2-40B4-BE49-F238E27FC236}">
                <a16:creationId xmlns:a16="http://schemas.microsoft.com/office/drawing/2014/main" id="{5899900A-0C69-47D7-F9A4-8BA058D703DA}"/>
              </a:ext>
            </a:extLst>
          </p:cNvPr>
          <p:cNvSpPr txBox="1">
            <a:spLocks noChangeArrowheads="1"/>
          </p:cNvSpPr>
          <p:nvPr/>
        </p:nvSpPr>
        <p:spPr bwMode="auto">
          <a:xfrm>
            <a:off x="971600" y="4437112"/>
            <a:ext cx="7200800" cy="20184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فَلَمَّا قَامَ مِنَ الأَمْوَاتِ تَذَكَّرَ تلاَمِيذُهُ أَنَّهُ قَالَ هَذَا فَآمَنُوا بِالْكِتَابِ وَالْكلاَمِ الَّذِي قَالَهُ يَسُوعُ. </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01866647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5B707E1A-077A-4342-A4FC-9DCB58B8C75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دعوات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12: 20-50</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يصرح يسوع أنه بعد موته لن يحتاج الأمم أن يتبعوه من خلال إسرائيل ليعرف جميع الرجال أنه يمكنهم أن يؤمنوا بموته وقيامته لأجل جميع الناس</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1"/>
            <a:ext cx="6092456" cy="6858000"/>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731495" y="8202"/>
            <a:ext cx="4334933" cy="6858000"/>
          </a:xfrm>
          <a:effectLst>
            <a:outerShdw blurRad="63500" dist="35921" dir="2700000" algn="ctr" rotWithShape="0">
              <a:schemeClr val="tx2">
                <a:alpha val="74998"/>
              </a:schemeClr>
            </a:outerShdw>
          </a:effectLst>
        </p:spPr>
        <p:txBody>
          <a:bodyPr anchor="ctr"/>
          <a:lstStyle/>
          <a:p>
            <a:r>
              <a:rPr lang="ar-JO" sz="3200" b="1" dirty="0">
                <a:effectLst>
                  <a:glow rad="127000">
                    <a:schemeClr val="tx1"/>
                  </a:glow>
                </a:effectLst>
                <a:latin typeface="Arial" charset="0"/>
                <a:ea typeface="ＭＳ Ｐゴシック" charset="0"/>
              </a:rPr>
              <a:t>يوحنا</a:t>
            </a:r>
            <a:br>
              <a:rPr lang="en-US" sz="3200" b="1" dirty="0">
                <a:effectLst>
                  <a:glow rad="127000">
                    <a:schemeClr val="tx1"/>
                  </a:glow>
                </a:effectLst>
                <a:latin typeface="Arial" charset="0"/>
                <a:ea typeface="ＭＳ Ｐゴシック" charset="0"/>
              </a:rPr>
            </a:br>
            <a:br>
              <a:rPr lang="en-US"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ومع أنه كان قد صنع أمامهم آيات هذا عددها لم يؤمنوا به ليتم قول </a:t>
            </a:r>
            <a:r>
              <a:rPr lang="ar-JO" sz="3200" b="1" dirty="0">
                <a:solidFill>
                  <a:srgbClr val="FFFF00"/>
                </a:solidFill>
                <a:effectLst>
                  <a:glow rad="127000">
                    <a:schemeClr val="tx1"/>
                  </a:glow>
                </a:effectLst>
                <a:latin typeface="Arial" charset="0"/>
                <a:ea typeface="ＭＳ Ｐゴシック" charset="0"/>
              </a:rPr>
              <a:t>أشعياء</a:t>
            </a:r>
            <a:r>
              <a:rPr lang="ar-JO" sz="3200" b="1" dirty="0">
                <a:effectLst>
                  <a:glow rad="127000">
                    <a:schemeClr val="tx1"/>
                  </a:glow>
                </a:effectLst>
                <a:latin typeface="Arial" charset="0"/>
                <a:ea typeface="ＭＳ Ｐゴシック" charset="0"/>
              </a:rPr>
              <a:t> النبي الذي قاله</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Arial" panose="020B0604020202020204" pitchFamily="34" charset="0"/>
              </a:rPr>
              <a:t>(</a:t>
            </a:r>
            <a:r>
              <a:rPr lang="ar-JO" sz="3200" b="1" dirty="0">
                <a:effectLst>
                  <a:glow rad="127000">
                    <a:schemeClr val="tx1"/>
                  </a:glow>
                </a:effectLst>
                <a:latin typeface="Arial" charset="0"/>
                <a:ea typeface="ＭＳ Ｐゴシック" charset="0"/>
                <a:cs typeface="Arial" panose="020B0604020202020204" pitchFamily="34" charset="0"/>
              </a:rPr>
              <a:t>يو 12: 37-38أ</a:t>
            </a:r>
            <a:r>
              <a:rPr lang="en-US" sz="3200" b="1" dirty="0">
                <a:effectLst>
                  <a:glow rad="127000">
                    <a:schemeClr val="tx1"/>
                  </a:glow>
                </a:effectLst>
                <a:latin typeface="Arial" charset="0"/>
                <a:ea typeface="ＭＳ Ｐゴシック" charset="0"/>
                <a:cs typeface="Arial" panose="020B0604020202020204" pitchFamily="34"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3444943" cy="64380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من صدق خبرنا ولمن استعلنت ذراع الرب</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(يوحنا 12: 38ب، </a:t>
            </a:r>
            <a:r>
              <a:rPr kumimoji="0" lang="ar-JO"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Arial" panose="020B0604020202020204" pitchFamily="34" charset="0"/>
              </a:rPr>
              <a:t>أشعياء</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 53: 1)</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nvGrpSpPr>
          <p:cNvPr id="6" name="Group 5">
            <a:extLst>
              <a:ext uri="{FF2B5EF4-FFF2-40B4-BE49-F238E27FC236}">
                <a16:creationId xmlns:a16="http://schemas.microsoft.com/office/drawing/2014/main" id="{2F4F07E9-F3D9-594B-802B-5FF203D910A0}"/>
              </a:ext>
            </a:extLst>
          </p:cNvPr>
          <p:cNvGrpSpPr/>
          <p:nvPr/>
        </p:nvGrpSpPr>
        <p:grpSpPr>
          <a:xfrm>
            <a:off x="1412025" y="5821733"/>
            <a:ext cx="3413055" cy="1005840"/>
            <a:chOff x="5667154" y="4965404"/>
            <a:chExt cx="3413055" cy="1005840"/>
          </a:xfrm>
        </p:grpSpPr>
        <p:sp>
          <p:nvSpPr>
            <p:cNvPr id="7" name="Rounded Rectangular Callout 6">
              <a:extLst>
                <a:ext uri="{FF2B5EF4-FFF2-40B4-BE49-F238E27FC236}">
                  <a16:creationId xmlns:a16="http://schemas.microsoft.com/office/drawing/2014/main" id="{FB7E7DB7-1789-5B42-B9DC-D9675982F5BD}"/>
                </a:ext>
              </a:extLst>
            </p:cNvPr>
            <p:cNvSpPr/>
            <p:nvPr/>
          </p:nvSpPr>
          <p:spPr bwMode="auto">
            <a:xfrm>
              <a:off x="5667154" y="4965404"/>
              <a:ext cx="3413054" cy="1005840"/>
            </a:xfrm>
            <a:prstGeom prst="wedgeRoundRectCallout">
              <a:avLst>
                <a:gd name="adj1" fmla="val -42656"/>
                <a:gd name="adj2" fmla="val -207119"/>
                <a:gd name="adj3" fmla="val 16667"/>
              </a:avLst>
            </a:prstGeom>
            <a:solidFill>
              <a:srgbClr val="C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8" name="Rectangle 2">
              <a:extLst>
                <a:ext uri="{FF2B5EF4-FFF2-40B4-BE49-F238E27FC236}">
                  <a16:creationId xmlns:a16="http://schemas.microsoft.com/office/drawing/2014/main" id="{E96E748D-0618-6C42-8F80-9FDA175F11BC}"/>
                </a:ext>
              </a:extLst>
            </p:cNvPr>
            <p:cNvSpPr txBox="1">
              <a:spLocks noChangeArrowheads="1"/>
            </p:cNvSpPr>
            <p:nvPr/>
          </p:nvSpPr>
          <p:spPr bwMode="auto">
            <a:xfrm>
              <a:off x="5667154" y="5064102"/>
              <a:ext cx="3413055" cy="808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9525"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ينسب يوحنا إشعياء 53 إلى إشعياء</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490688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1"/>
            <a:ext cx="6092456" cy="6858000"/>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731495" y="29467"/>
            <a:ext cx="4334933" cy="6858000"/>
          </a:xfrm>
          <a:effectLst>
            <a:outerShdw blurRad="63500" dist="35921" dir="2700000" algn="ctr" rotWithShape="0">
              <a:schemeClr val="tx2">
                <a:alpha val="74998"/>
              </a:schemeClr>
            </a:outerShdw>
          </a:effectLst>
        </p:spPr>
        <p:txBody>
          <a:bodyPr anchor="ctr"/>
          <a:lstStyle/>
          <a:p>
            <a:r>
              <a:rPr lang="ar-JO" sz="3200" b="1" dirty="0">
                <a:effectLst>
                  <a:glow rad="127000">
                    <a:schemeClr val="tx1"/>
                  </a:glow>
                </a:effectLst>
                <a:latin typeface="Arial" charset="0"/>
                <a:ea typeface="ＭＳ Ｐゴシック" charset="0"/>
              </a:rPr>
              <a:t>يوحنا</a:t>
            </a:r>
            <a:br>
              <a:rPr lang="en-US" sz="3200" b="1" dirty="0">
                <a:effectLst>
                  <a:glow rad="127000">
                    <a:schemeClr val="tx1"/>
                  </a:glow>
                </a:effectLst>
                <a:latin typeface="Arial" charset="0"/>
                <a:ea typeface="ＭＳ Ｐゴシック" charset="0"/>
              </a:rPr>
            </a:br>
            <a:br>
              <a:rPr lang="en-US"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لهذا لم يقدروا أن يؤمنوا لأن </a:t>
            </a:r>
            <a:r>
              <a:rPr lang="ar-JO" sz="3200" b="1" dirty="0">
                <a:solidFill>
                  <a:srgbClr val="FFFF00"/>
                </a:solidFill>
                <a:effectLst>
                  <a:glow rad="127000">
                    <a:schemeClr val="tx1"/>
                  </a:glow>
                </a:effectLst>
                <a:latin typeface="Arial" charset="0"/>
                <a:ea typeface="ＭＳ Ｐゴシック" charset="0"/>
              </a:rPr>
              <a:t>أشعياء</a:t>
            </a:r>
            <a:r>
              <a:rPr lang="ar-JO" sz="3200" b="1" dirty="0">
                <a:effectLst>
                  <a:glow rad="127000">
                    <a:schemeClr val="tx1"/>
                  </a:glow>
                </a:effectLst>
                <a:latin typeface="Arial" charset="0"/>
                <a:ea typeface="ＭＳ Ｐゴシック" charset="0"/>
              </a:rPr>
              <a:t> قال أيضاً</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Arial" panose="020B0604020202020204" pitchFamily="34" charset="0"/>
              </a:rPr>
              <a:t>(</a:t>
            </a:r>
            <a:r>
              <a:rPr lang="ar-JO" sz="3200" b="1" dirty="0">
                <a:effectLst>
                  <a:glow rad="127000">
                    <a:schemeClr val="tx1"/>
                  </a:glow>
                </a:effectLst>
                <a:latin typeface="Arial" charset="0"/>
                <a:ea typeface="ＭＳ Ｐゴシック" charset="0"/>
                <a:cs typeface="Arial" panose="020B0604020202020204" pitchFamily="34" charset="0"/>
              </a:rPr>
              <a:t>يو 12: 39</a:t>
            </a:r>
            <a:r>
              <a:rPr lang="en-US" sz="3200" b="1" dirty="0">
                <a:effectLst>
                  <a:glow rad="127000">
                    <a:schemeClr val="tx1"/>
                  </a:glow>
                </a:effectLst>
                <a:latin typeface="Arial" charset="0"/>
                <a:ea typeface="ＭＳ Ｐゴシック" charset="0"/>
                <a:cs typeface="Arial" panose="020B0604020202020204" pitchFamily="34"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4082903" cy="6828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غلظ قلب هذا الشعب وثقل أذنيه واطمس عينيه لئلا يبصر بعينيه ويسمع بأذنيه ويفهم بقلبه ويرجع فيشفى</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(يوحنا 12: 40،         </a:t>
            </a:r>
            <a:r>
              <a:rPr kumimoji="0" lang="ar-JO"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Arial" panose="020B0604020202020204" pitchFamily="34" charset="0"/>
              </a:rPr>
              <a:t>أشعياء</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 6: 10)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nvGrpSpPr>
          <p:cNvPr id="6" name="Group 5">
            <a:extLst>
              <a:ext uri="{FF2B5EF4-FFF2-40B4-BE49-F238E27FC236}">
                <a16:creationId xmlns:a16="http://schemas.microsoft.com/office/drawing/2014/main" id="{12899A24-E311-574B-A2EA-58761AF07B46}"/>
              </a:ext>
            </a:extLst>
          </p:cNvPr>
          <p:cNvGrpSpPr/>
          <p:nvPr/>
        </p:nvGrpSpPr>
        <p:grpSpPr>
          <a:xfrm>
            <a:off x="4906663" y="5656898"/>
            <a:ext cx="3413055" cy="1005840"/>
            <a:chOff x="5667154" y="4965404"/>
            <a:chExt cx="3413055" cy="1005840"/>
          </a:xfrm>
        </p:grpSpPr>
        <p:sp>
          <p:nvSpPr>
            <p:cNvPr id="7" name="Rounded Rectangular Callout 6">
              <a:extLst>
                <a:ext uri="{FF2B5EF4-FFF2-40B4-BE49-F238E27FC236}">
                  <a16:creationId xmlns:a16="http://schemas.microsoft.com/office/drawing/2014/main" id="{9F13FE17-2598-A149-84E4-C7526A1E064B}"/>
                </a:ext>
              </a:extLst>
            </p:cNvPr>
            <p:cNvSpPr/>
            <p:nvPr/>
          </p:nvSpPr>
          <p:spPr bwMode="auto">
            <a:xfrm>
              <a:off x="5667154" y="4965404"/>
              <a:ext cx="3413054" cy="1005840"/>
            </a:xfrm>
            <a:prstGeom prst="wedgeRoundRectCallout">
              <a:avLst>
                <a:gd name="adj1" fmla="val -132267"/>
                <a:gd name="adj2" fmla="val -116368"/>
                <a:gd name="adj3" fmla="val 16667"/>
              </a:avLst>
            </a:prstGeom>
            <a:solidFill>
              <a:srgbClr val="C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8" name="Rectangle 2">
              <a:extLst>
                <a:ext uri="{FF2B5EF4-FFF2-40B4-BE49-F238E27FC236}">
                  <a16:creationId xmlns:a16="http://schemas.microsoft.com/office/drawing/2014/main" id="{51DCF054-8291-C641-BAF9-89CCAA89CEDB}"/>
                </a:ext>
              </a:extLst>
            </p:cNvPr>
            <p:cNvSpPr txBox="1">
              <a:spLocks noChangeArrowheads="1"/>
            </p:cNvSpPr>
            <p:nvPr/>
          </p:nvSpPr>
          <p:spPr bwMode="auto">
            <a:xfrm>
              <a:off x="5667154" y="5064102"/>
              <a:ext cx="3413055" cy="808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9525"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ينسب يوحنا أشعياء 6 إلى أشعياء</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794595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CD1623CA-FF15-4D3E-B5DB-3402BED1C3E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ج. اثبات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501020"/>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142</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20-22، مرقس 11: 19-25، لوقا 21: 37-38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68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شجرة التين التي لعنها المسيح ذبلت لتشير أن الدينونةالمعلنة على الأمة سوف تأتي سريعاً لتقدم الدعوة للإيمان في شخصه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69E1639-DF3B-BDF4-90F7-2EC8DBF015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3226657" y="4278916"/>
            <a:ext cx="5808257" cy="923184"/>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يسوع يلعن شجرة التين </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24544" y="5263827"/>
            <a:ext cx="5472608" cy="676963"/>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مرقس ١١ : ١٢-١٤و ٢٠-٢٥</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endParaRPr>
          </a:p>
        </p:txBody>
      </p:sp>
      <p:grpSp>
        <p:nvGrpSpPr>
          <p:cNvPr id="12" name="Group 11">
            <a:extLst>
              <a:ext uri="{FF2B5EF4-FFF2-40B4-BE49-F238E27FC236}">
                <a16:creationId xmlns:a16="http://schemas.microsoft.com/office/drawing/2014/main" id="{F92AEEF0-AF9D-6D69-959D-20DCB1B71FDC}"/>
              </a:ext>
            </a:extLst>
          </p:cNvPr>
          <p:cNvGrpSpPr/>
          <p:nvPr/>
        </p:nvGrpSpPr>
        <p:grpSpPr>
          <a:xfrm>
            <a:off x="6300192" y="112228"/>
            <a:ext cx="3456896" cy="1551664"/>
            <a:chOff x="5508104" y="620689"/>
            <a:chExt cx="3456896" cy="1551664"/>
          </a:xfrm>
        </p:grpSpPr>
        <p:grpSp>
          <p:nvGrpSpPr>
            <p:cNvPr id="13" name="Group 12">
              <a:extLst>
                <a:ext uri="{FF2B5EF4-FFF2-40B4-BE49-F238E27FC236}">
                  <a16:creationId xmlns:a16="http://schemas.microsoft.com/office/drawing/2014/main" id="{D83A0D1E-CF08-E32B-26F4-6B27C78C23BE}"/>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7029E9C8-7EC2-5BCC-BBAF-D015F9F8A99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2368B5B1-A59D-318D-206C-686938BAF162}"/>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4" name="TextBox 13">
              <a:extLst>
                <a:ext uri="{FF2B5EF4-FFF2-40B4-BE49-F238E27FC236}">
                  <a16:creationId xmlns:a16="http://schemas.microsoft.com/office/drawing/2014/main" id="{B3F7EBCE-12DE-98BD-45C5-3C715E924A07}"/>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10680803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35E2A246-D15B-E42C-F87F-DFEB11884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EED9229-C1AE-B258-B677-895AE5C3F2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6002A93-3FC1-816B-B3BD-B0F68C404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lang="ar-JO" sz="6000" b="1"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70 سنة</a:t>
            </a:r>
            <a:endParaRPr kumimoji="0" lang="en-US" sz="6000" b="1"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 name="Rectangle 8">
            <a:extLst>
              <a:ext uri="{FF2B5EF4-FFF2-40B4-BE49-F238E27FC236}">
                <a16:creationId xmlns:a16="http://schemas.microsoft.com/office/drawing/2014/main" id="{D1C6DD6A-9B8B-B1E1-7B00-FAC15A2BE6D2}"/>
              </a:ext>
            </a:extLst>
          </p:cNvPr>
          <p:cNvSpPr>
            <a:spLocks noChangeArrowheads="1"/>
          </p:cNvSpPr>
          <p:nvPr/>
        </p:nvSpPr>
        <p:spPr bwMode="auto">
          <a:xfrm>
            <a:off x="4355976" y="4509119"/>
            <a:ext cx="2345432"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السنة الأولى  من حكم داريوس المادي</a:t>
            </a:r>
          </a:p>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دا 9: 1</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p>
        </p:txBody>
      </p:sp>
      <p:sp>
        <p:nvSpPr>
          <p:cNvPr id="3" name="Line 13">
            <a:extLst>
              <a:ext uri="{FF2B5EF4-FFF2-40B4-BE49-F238E27FC236}">
                <a16:creationId xmlns:a16="http://schemas.microsoft.com/office/drawing/2014/main" id="{6DC726CC-CEE3-FA37-DABA-AB0131479374}"/>
              </a:ext>
            </a:extLst>
          </p:cNvPr>
          <p:cNvSpPr>
            <a:spLocks noChangeShapeType="1"/>
          </p:cNvSpPr>
          <p:nvPr/>
        </p:nvSpPr>
        <p:spPr bwMode="auto">
          <a:xfrm rot="16200000">
            <a:off x="5310268" y="4223489"/>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 name="Rectangle 8">
            <a:extLst>
              <a:ext uri="{FF2B5EF4-FFF2-40B4-BE49-F238E27FC236}">
                <a16:creationId xmlns:a16="http://schemas.microsoft.com/office/drawing/2014/main" id="{10C9DB78-EFDF-192D-0C7B-0ADF56BF79A7}"/>
              </a:ext>
            </a:extLst>
          </p:cNvPr>
          <p:cNvSpPr>
            <a:spLocks noChangeArrowheads="1"/>
          </p:cNvSpPr>
          <p:nvPr/>
        </p:nvSpPr>
        <p:spPr bwMode="auto">
          <a:xfrm>
            <a:off x="-108520" y="4509119"/>
            <a:ext cx="2516410"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دانيال</a:t>
            </a:r>
            <a:b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b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دا 1: 1-6</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p>
        </p:txBody>
      </p:sp>
      <p:sp>
        <p:nvSpPr>
          <p:cNvPr id="5" name="Line 13">
            <a:extLst>
              <a:ext uri="{FF2B5EF4-FFF2-40B4-BE49-F238E27FC236}">
                <a16:creationId xmlns:a16="http://schemas.microsoft.com/office/drawing/2014/main" id="{6886AE91-DD42-1B55-894E-50F9AE6CAABC}"/>
              </a:ext>
            </a:extLst>
          </p:cNvPr>
          <p:cNvSpPr>
            <a:spLocks noChangeShapeType="1"/>
          </p:cNvSpPr>
          <p:nvPr/>
        </p:nvSpPr>
        <p:spPr bwMode="auto">
          <a:xfrm rot="16200000">
            <a:off x="787245" y="4223488"/>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anim calcmode="lin" valueType="num">
                                      <p:cBhvr additive="base">
                                        <p:cTn id="48" dur="500" fill="hold"/>
                                        <p:tgtEl>
                                          <p:spTgt spid="2"/>
                                        </p:tgtEl>
                                        <p:attrNameLst>
                                          <p:attrName>ppt_x</p:attrName>
                                        </p:attrNameLst>
                                      </p:cBhvr>
                                      <p:tavLst>
                                        <p:tav tm="0">
                                          <p:val>
                                            <p:strVal val="0-#ppt_w/2"/>
                                          </p:val>
                                        </p:tav>
                                        <p:tav tm="100000">
                                          <p:val>
                                            <p:strVal val="#ppt_x"/>
                                          </p:val>
                                        </p:tav>
                                      </p:tavLst>
                                    </p:anim>
                                    <p:anim calcmode="lin" valueType="num">
                                      <p:cBhvr additive="base">
                                        <p:cTn id="49" dur="500" fill="hold"/>
                                        <p:tgtEl>
                                          <p:spTgt spid="2"/>
                                        </p:tgtEl>
                                        <p:attrNameLst>
                                          <p:attrName>ppt_y</p:attrName>
                                        </p:attrNameLst>
                                      </p:cBhvr>
                                      <p:tavLst>
                                        <p:tav tm="0">
                                          <p:val>
                                            <p:strVal val="#ppt_y"/>
                                          </p:val>
                                        </p:tav>
                                        <p:tav tm="100000">
                                          <p:val>
                                            <p:strVal val="#ppt_y"/>
                                          </p:val>
                                        </p:tav>
                                      </p:tavLst>
                                    </p:anim>
                                  </p:childTnLst>
                                </p:cTn>
                              </p:par>
                              <p:par>
                                <p:cTn id="50" presetID="22" presetClass="entr" presetSubtype="4"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wipe(down)">
                                      <p:cBhvr>
                                        <p:cTn id="52" dur="500"/>
                                        <p:tgtEl>
                                          <p:spTgt spid="3"/>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500" fill="hold"/>
                                        <p:tgtEl>
                                          <p:spTgt spid="4"/>
                                        </p:tgtEl>
                                        <p:attrNameLst>
                                          <p:attrName>ppt_x</p:attrName>
                                        </p:attrNameLst>
                                      </p:cBhvr>
                                      <p:tavLst>
                                        <p:tav tm="0">
                                          <p:val>
                                            <p:strVal val="0-#ppt_w/2"/>
                                          </p:val>
                                        </p:tav>
                                        <p:tav tm="100000">
                                          <p:val>
                                            <p:strVal val="#ppt_x"/>
                                          </p:val>
                                        </p:tav>
                                      </p:tavLst>
                                    </p:anim>
                                    <p:anim calcmode="lin" valueType="num">
                                      <p:cBhvr additive="base">
                                        <p:cTn id="58" dur="500" fill="hold"/>
                                        <p:tgtEl>
                                          <p:spTgt spid="4"/>
                                        </p:tgtEl>
                                        <p:attrNameLst>
                                          <p:attrName>ppt_y</p:attrName>
                                        </p:attrNameLst>
                                      </p:cBhvr>
                                      <p:tavLst>
                                        <p:tav tm="0">
                                          <p:val>
                                            <p:strVal val="#ppt_y"/>
                                          </p:val>
                                        </p:tav>
                                        <p:tav tm="100000">
                                          <p:val>
                                            <p:strVal val="#ppt_y"/>
                                          </p:val>
                                        </p:tav>
                                      </p:tavLst>
                                    </p:anim>
                                  </p:childTnLst>
                                </p:cTn>
                              </p:par>
                              <p:par>
                                <p:cTn id="59" presetID="22" presetClass="entr" presetSubtype="4" fill="hold" nodeType="with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wipe(down)">
                                      <p:cBhvr>
                                        <p:cTn id="6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5" grpId="0" autoUpdateAnimBg="0"/>
      <p:bldP spid="14346" grpId="0" autoUpdateAnimBg="0"/>
      <p:bldP spid="14347" grpId="0" autoUpdateAnimBg="0"/>
      <p:bldP spid="14348" grpId="0" autoUpdateAnimBg="0"/>
      <p:bldP spid="2" grpId="0" autoUpdateAnimBg="0"/>
      <p:bldP spid="4"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9368470-E8F9-E515-3F3A-110E0D8424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7FD47F0-49D0-D9EB-BC36-259BE94D9F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28E23095-167E-91D5-AAB9-25D8A369D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75262D25-50D5-40DB-08F2-5933C1B69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normAutofit fontScale="90000"/>
          </a:bodyPr>
          <a:lstStyle/>
          <a:p>
            <a:pPr defTabSz="321311"/>
            <a:r>
              <a:rPr lang="ar-JO" sz="7200" b="1" spc="-120" dirty="0">
                <a:solidFill>
                  <a:schemeClr val="tx1">
                    <a:lumMod val="50000"/>
                    <a:lumOff val="50000"/>
                  </a:schemeClr>
                </a:solidFill>
                <a:latin typeface="Arial" panose="020B0604020202020204" pitchFamily="34" charset="0"/>
                <a:ea typeface="ＭＳ Ｐゴシック"/>
                <a:cs typeface="Arial" panose="020B0604020202020204" pitchFamily="34" charset="0"/>
              </a:rPr>
              <a:t>الكلمة في صور</a:t>
            </a:r>
            <a:endParaRPr lang="en-US" sz="7200" b="1" spc="-120" dirty="0">
              <a:solidFill>
                <a:schemeClr val="tx1">
                  <a:lumMod val="50000"/>
                  <a:lumOff val="50000"/>
                </a:schemeClr>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430031503"/>
      </p:ext>
    </p:extLst>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488281037"/>
      </p:ext>
    </p:extLst>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32DB17D-20B2-4DC8-B455-AD8355BA72C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ح. تحدي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143-146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تم تحدي سلطة المسيح باعتباره المسيا من قبل القادة السياسيين والدينيين في زمنه وهذا يشير إلى رفضهم له ولرسالته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9441741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F62162A1-712E-436F-A1EA-5BE9B6104FC4}"/>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1. من قبل الكهنة والشيوخ</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23- 22: 14، مرقس 11: 27-12: 12، لوقا 20: 1-19</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يرفض يسوع أن يجيب الكهنة والشيوخ بخصوص مصدر سلطته لكنه بدلاً من سرد الأمثال عن رفض إسرائيل ليعلن دخول الأمم في رد على الرفض الوطني بالرغم من قرن من الإعداد من خلال أنبياء الله المرسلين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24641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99920A-0773-AF44-88EB-ECBCF2F8ED57}"/>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553249" y="4012032"/>
            <a:ext cx="59513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متى 21: 45 – 22: 14</a:t>
            </a:r>
            <a:endPar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76200" y="3424518"/>
            <a:ext cx="890545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مثل وليمة العرس</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8BA73837-F155-6D40-9F28-B27414DDA52A}"/>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1D74EC-6FB2-4FBD-8DA3-47935E2C00B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pic>
        <p:nvPicPr>
          <p:cNvPr id="2"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Effect>
                      <a14:brightnessContrast contrast="20000"/>
                    </a14:imgEffect>
                  </a14:imgLayer>
                </a14:imgProps>
              </a:ext>
              <a:ext uri="{28A0092B-C50C-407E-A947-70E740481C1C}">
                <a14:useLocalDpi xmlns:a14="http://schemas.microsoft.com/office/drawing/2010/main" val="0"/>
              </a:ext>
            </a:extLst>
          </a:blip>
          <a:srcRect l="36046" t="19505" r="35291" b="3645"/>
          <a:stretch/>
        </p:blipFill>
        <p:spPr bwMode="auto">
          <a:xfrm>
            <a:off x="391298" y="2819400"/>
            <a:ext cx="1894702" cy="3810000"/>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21278196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ar-SA" sz="4800" b="1" dirty="0">
                <a:solidFill>
                  <a:srgbClr val="800000"/>
                </a:solidFill>
                <a:latin typeface="Arial" panose="020B0604020202020204" pitchFamily="34" charset="0"/>
                <a:ea typeface="ＭＳ Ｐゴシック" charset="0"/>
                <a:cs typeface="Arial" panose="020B0604020202020204" pitchFamily="34" charset="0"/>
              </a:rPr>
              <a:t>السبعون أسبوعاً في دانيال</a:t>
            </a:r>
            <a:br>
              <a:rPr lang="en-US" altLang="ja-JP" sz="4800" b="1" dirty="0">
                <a:solidFill>
                  <a:srgbClr val="800000"/>
                </a:solidFill>
                <a:latin typeface="Arial" panose="020B0604020202020204" pitchFamily="34" charset="0"/>
                <a:ea typeface="ＭＳ Ｐゴシック" charset="0"/>
                <a:cs typeface="Arial" panose="020B0604020202020204" pitchFamily="34" charset="0"/>
              </a:rPr>
            </a:br>
            <a:r>
              <a:rPr lang="en-US" altLang="ja-JP" sz="3200" b="1" dirty="0">
                <a:solidFill>
                  <a:srgbClr val="800000"/>
                </a:solidFill>
                <a:latin typeface="Arial" panose="020B0604020202020204" pitchFamily="34" charset="0"/>
                <a:ea typeface="ＭＳ Ｐゴシック" charset="0"/>
                <a:cs typeface="Arial" panose="020B0604020202020204" pitchFamily="34" charset="0"/>
              </a:rPr>
              <a:t>(</a:t>
            </a:r>
            <a:r>
              <a:rPr lang="ar-SA" altLang="ja-JP" sz="3200" b="1" dirty="0">
                <a:solidFill>
                  <a:srgbClr val="800000"/>
                </a:solidFill>
                <a:latin typeface="Arial" panose="020B0604020202020204" pitchFamily="34" charset="0"/>
                <a:ea typeface="ＭＳ Ｐゴシック" charset="0"/>
                <a:cs typeface="Arial" panose="020B0604020202020204" pitchFamily="34" charset="0"/>
              </a:rPr>
              <a:t>دانيال ٩: ٢٤-٢٧</a:t>
            </a:r>
            <a:r>
              <a:rPr lang="en-US" altLang="ja-JP" sz="3200" b="1" dirty="0">
                <a:solidFill>
                  <a:srgbClr val="800000"/>
                </a:solidFill>
                <a:latin typeface="Arial" panose="020B0604020202020204" pitchFamily="34" charset="0"/>
                <a:ea typeface="ＭＳ Ｐゴシック" charset="0"/>
                <a:cs typeface="Arial" panose="020B0604020202020204" pitchFamily="34" charset="0"/>
              </a:rPr>
              <a:t>)</a:t>
            </a:r>
            <a:endParaRPr lang="en-US" sz="32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563207" name="Rectangle 7"/>
          <p:cNvSpPr>
            <a:spLocks noChangeArrowheads="1"/>
          </p:cNvSpPr>
          <p:nvPr/>
        </p:nvSpPr>
        <p:spPr bwMode="auto">
          <a:xfrm>
            <a:off x="7308850" y="4384527"/>
            <a:ext cx="181822" cy="463846"/>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08" name="Oval 8"/>
          <p:cNvSpPr>
            <a:spLocks noChangeArrowheads="1"/>
          </p:cNvSpPr>
          <p:nvPr/>
        </p:nvSpPr>
        <p:spPr bwMode="auto">
          <a:xfrm>
            <a:off x="1547813" y="4506222"/>
            <a:ext cx="2160587" cy="652255"/>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09" name="Text Box 9"/>
          <p:cNvSpPr txBox="1">
            <a:spLocks noChangeArrowheads="1"/>
          </p:cNvSpPr>
          <p:nvPr/>
        </p:nvSpPr>
        <p:spPr bwMode="auto">
          <a:xfrm>
            <a:off x="755650" y="6381750"/>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٤٤٤ ق.م</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563210" name="Text Box 10"/>
          <p:cNvSpPr txBox="1">
            <a:spLocks noChangeArrowheads="1"/>
          </p:cNvSpPr>
          <p:nvPr/>
        </p:nvSpPr>
        <p:spPr bwMode="auto">
          <a:xfrm>
            <a:off x="2987675" y="6381328"/>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٣٣م</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11" name="AutoShape 11"/>
          <p:cNvSpPr>
            <a:spLocks noChangeArrowheads="1"/>
          </p:cNvSpPr>
          <p:nvPr/>
        </p:nvSpPr>
        <p:spPr bwMode="auto">
          <a:xfrm>
            <a:off x="2051050" y="6413500"/>
            <a:ext cx="1152797"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12" name="Text Box 12"/>
          <p:cNvSpPr txBox="1">
            <a:spLocks noChangeArrowheads="1"/>
          </p:cNvSpPr>
          <p:nvPr/>
        </p:nvSpPr>
        <p:spPr bwMode="auto">
          <a:xfrm>
            <a:off x="1693863" y="6021388"/>
            <a:ext cx="165417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٦٩ اسبوعا</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R. Ludwigson, </a:t>
            </a:r>
            <a:r>
              <a:rPr kumimoji="0" lang="en-US" sz="1400" b="1" i="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 Survey of Bible Prophecy</a:t>
            </a: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(Grand Rapids: Zondervan, 1975), 49</a:t>
            </a:r>
          </a:p>
        </p:txBody>
      </p:sp>
    </p:spTree>
    <p:extLst>
      <p:ext uri="{BB962C8B-B14F-4D97-AF65-F5344CB8AC3E}">
        <p14:creationId xmlns:p14="http://schemas.microsoft.com/office/powerpoint/2010/main" val="9289498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B324DBB-E975-41EE-AD58-19B4F732BFA0}"/>
              </a:ext>
            </a:extLst>
          </p:cNvPr>
          <p:cNvPicPr>
            <a:picLocks noChangeAspect="1"/>
          </p:cNvPicPr>
          <p:nvPr/>
        </p:nvPicPr>
        <p:blipFill rotWithShape="1">
          <a:blip r:embed="rId4"/>
          <a:srcRect l="13408" r="12493"/>
          <a:stretch/>
        </p:blipFill>
        <p:spPr>
          <a:xfrm>
            <a:off x="152401" y="152400"/>
            <a:ext cx="8791540" cy="6477000"/>
          </a:xfrm>
          <a:prstGeom prst="rect">
            <a:avLst/>
          </a:prstGeom>
          <a:ln w="228600" cap="sq" cmpd="thickThin">
            <a:solidFill>
              <a:srgbClr val="000000"/>
            </a:solidFill>
            <a:prstDash val="solid"/>
            <a:miter lim="800000"/>
          </a:ln>
          <a:effectLst>
            <a:innerShdw blurRad="76200">
              <a:srgbClr val="000000"/>
            </a:innerShdw>
          </a:effectLst>
        </p:spPr>
      </p:pic>
      <p:sp>
        <p:nvSpPr>
          <p:cNvPr id="4" name="TextBox 3"/>
          <p:cNvSpPr txBox="1"/>
          <p:nvPr/>
        </p:nvSpPr>
        <p:spPr>
          <a:xfrm>
            <a:off x="304797" y="193488"/>
            <a:ext cx="8610602" cy="523220"/>
          </a:xfrm>
          <a:prstGeom prst="rect">
            <a:avLst/>
          </a:prstGeom>
          <a:noFill/>
          <a:ln>
            <a:noFill/>
          </a:ln>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الإطار: أسبوع يسوع الأخير (الهيكل)</a:t>
            </a:r>
            <a:endParaRPr kumimoji="0" lang="en-US"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5" name="TextBox 4"/>
          <p:cNvSpPr txBox="1"/>
          <p:nvPr/>
        </p:nvSpPr>
        <p:spPr>
          <a:xfrm>
            <a:off x="152401" y="3759383"/>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دخول يسوع المنتصر خلق الغيرة (متى ١٥:٢١-١٦؛ زكريا ٩:٩).</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152400" y="4713490"/>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تحدى القادة الدينيون سلطة يسوع (متى ٢١: ٢٣، ٤٦).</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9" name="TextBox 8"/>
          <p:cNvSpPr txBox="1"/>
          <p:nvPr/>
        </p:nvSpPr>
        <p:spPr>
          <a:xfrm>
            <a:off x="937253" y="678373"/>
            <a:ext cx="767603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متى 21: 43 – 22: 14</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152400" y="5675293"/>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يؤخذ منهم الملكوت ويعطى لآخرين (متى 21: 43).</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F5A726B8-79CA-479F-BFDD-8FD2DF73EFC4}"/>
              </a:ext>
            </a:extLst>
          </p:cNvPr>
          <p:cNvGrpSpPr/>
          <p:nvPr/>
        </p:nvGrpSpPr>
        <p:grpSpPr>
          <a:xfrm>
            <a:off x="1663626" y="3759383"/>
            <a:ext cx="6032571" cy="3236893"/>
            <a:chOff x="3581399" y="2882919"/>
            <a:chExt cx="4495800" cy="3236893"/>
          </a:xfrm>
        </p:grpSpPr>
        <p:pic>
          <p:nvPicPr>
            <p:cNvPr id="6" name="Picture 5">
              <a:extLst>
                <a:ext uri="{FF2B5EF4-FFF2-40B4-BE49-F238E27FC236}">
                  <a16:creationId xmlns:a16="http://schemas.microsoft.com/office/drawing/2014/main" id="{76CE0A48-A97F-451E-85B8-FDE7BA47284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t="17559"/>
            <a:stretch/>
          </p:blipFill>
          <p:spPr>
            <a:xfrm>
              <a:off x="3581399" y="2882919"/>
              <a:ext cx="4495800" cy="3236893"/>
            </a:xfrm>
            <a:prstGeom prst="rect">
              <a:avLst/>
            </a:prstGeom>
            <a:ln>
              <a:noFill/>
            </a:ln>
            <a:effectLst>
              <a:outerShdw blurRad="292100" dist="139700" dir="2700000" algn="tl" rotWithShape="0">
                <a:srgbClr val="333333">
                  <a:alpha val="65000"/>
                </a:srgbClr>
              </a:outerShdw>
            </a:effectLst>
          </p:spPr>
        </p:pic>
        <p:sp>
          <p:nvSpPr>
            <p:cNvPr id="12" name="TextBox 11"/>
            <p:cNvSpPr txBox="1"/>
            <p:nvPr/>
          </p:nvSpPr>
          <p:spPr>
            <a:xfrm>
              <a:off x="4215592" y="3302566"/>
              <a:ext cx="3066573"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المسألة: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الحاجة إلى شخص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يقبل الدعوة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إلى الملكوت</a:t>
              </a:r>
              <a:endPar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endParaRPr>
            </a:p>
          </p:txBody>
        </p:sp>
      </p:grpSp>
    </p:spTree>
    <p:custDataLst>
      <p:tags r:id="rId1"/>
    </p:custDataLst>
    <p:extLst>
      <p:ext uri="{BB962C8B-B14F-4D97-AF65-F5344CB8AC3E}">
        <p14:creationId xmlns:p14="http://schemas.microsoft.com/office/powerpoint/2010/main" val="1934325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2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50" name="Rectangle 7"/>
          <p:cNvSpPr>
            <a:spLocks noChangeArrowheads="1"/>
          </p:cNvSpPr>
          <p:nvPr/>
        </p:nvSpPr>
        <p:spPr bwMode="auto">
          <a:xfrm>
            <a:off x="152400" y="349506"/>
            <a:ext cx="8839199" cy="4943537"/>
          </a:xfrm>
          <a:prstGeom prst="rect">
            <a:avLst/>
          </a:prstGeom>
          <a:solidFill>
            <a:schemeClr val="bg1"/>
          </a:solidFill>
          <a:ln w="76200">
            <a:solidFill>
              <a:schemeClr val="bg1">
                <a:lumMod val="65000"/>
              </a:schemeClr>
            </a:solidFill>
            <a:miter lim="800000"/>
            <a:headEnd/>
            <a:tailEnd/>
          </a:ln>
          <a:effectLst/>
          <a:scene3d>
            <a:camera prst="orthographicFront"/>
            <a:lightRig rig="threePt" dir="t"/>
          </a:scene3d>
          <a:sp3d>
            <a:bevelT w="114300" prst="hardEdge"/>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4A5F7CA3-4838-4F05-8913-6D685BE8AE26}"/>
              </a:ext>
            </a:extLst>
          </p:cNvPr>
          <p:cNvPicPr>
            <a:picLocks noChangeAspect="1"/>
          </p:cNvPicPr>
          <p:nvPr/>
        </p:nvPicPr>
        <p:blipFill rotWithShape="1">
          <a:blip r:embed="rId4">
            <a:extLst>
              <a:ext uri="{28A0092B-C50C-407E-A947-70E740481C1C}">
                <a14:useLocalDpi xmlns:a14="http://schemas.microsoft.com/office/drawing/2010/main" val="0"/>
              </a:ext>
            </a:extLst>
          </a:blip>
          <a:srcRect l="9074" t="24330" r="7969"/>
          <a:stretch/>
        </p:blipFill>
        <p:spPr>
          <a:xfrm>
            <a:off x="152400" y="457200"/>
            <a:ext cx="8800745" cy="4648201"/>
          </a:xfrm>
          <a:prstGeom prst="rect">
            <a:avLst/>
          </a:prstGeom>
          <a:ln>
            <a:noFill/>
          </a:ln>
          <a:effectLst>
            <a:softEdge rad="635000"/>
          </a:effectLst>
        </p:spPr>
      </p:pic>
      <p:grpSp>
        <p:nvGrpSpPr>
          <p:cNvPr id="23" name="Group 22">
            <a:extLst>
              <a:ext uri="{FF2B5EF4-FFF2-40B4-BE49-F238E27FC236}">
                <a16:creationId xmlns:a16="http://schemas.microsoft.com/office/drawing/2014/main" id="{31BF2B39-B24E-474D-9D70-4296A792C46D}"/>
              </a:ext>
            </a:extLst>
          </p:cNvPr>
          <p:cNvGrpSpPr/>
          <p:nvPr/>
        </p:nvGrpSpPr>
        <p:grpSpPr>
          <a:xfrm>
            <a:off x="656683" y="5537537"/>
            <a:ext cx="8182517" cy="810183"/>
            <a:chOff x="656683" y="5451157"/>
            <a:chExt cx="8182517" cy="810183"/>
          </a:xfrm>
        </p:grpSpPr>
        <p:sp>
          <p:nvSpPr>
            <p:cNvPr id="2070" name="Text Box 22"/>
            <p:cNvSpPr txBox="1">
              <a:spLocks noChangeArrowheads="1"/>
            </p:cNvSpPr>
            <p:nvPr/>
          </p:nvSpPr>
          <p:spPr bwMode="auto">
            <a:xfrm>
              <a:off x="656683" y="5738120"/>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الملك</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2071" name="Text Box 23"/>
            <p:cNvSpPr txBox="1">
              <a:spLocks noChangeArrowheads="1"/>
            </p:cNvSpPr>
            <p:nvPr/>
          </p:nvSpPr>
          <p:spPr bwMode="auto">
            <a:xfrm>
              <a:off x="6019800" y="5682503"/>
              <a:ext cx="2819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ابن الملك</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2072" name="Text Box 24"/>
            <p:cNvSpPr txBox="1">
              <a:spLocks noChangeArrowheads="1"/>
            </p:cNvSpPr>
            <p:nvPr/>
          </p:nvSpPr>
          <p:spPr bwMode="auto">
            <a:xfrm>
              <a:off x="3520352" y="5451157"/>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العبيد</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grpSp>
      <p:sp>
        <p:nvSpPr>
          <p:cNvPr id="14" name="Text Box 22"/>
          <p:cNvSpPr txBox="1">
            <a:spLocks noChangeArrowheads="1"/>
          </p:cNvSpPr>
          <p:nvPr/>
        </p:nvSpPr>
        <p:spPr bwMode="auto">
          <a:xfrm>
            <a:off x="2685872" y="446247"/>
            <a:ext cx="3733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وليمة العرس</a:t>
            </a:r>
            <a:endParaRPr kumimoji="0" lang="en-US"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endParaRPr>
          </a:p>
        </p:txBody>
      </p:sp>
      <p:sp>
        <p:nvSpPr>
          <p:cNvPr id="15" name="Text Box 22"/>
          <p:cNvSpPr txBox="1">
            <a:spLocks noChangeArrowheads="1"/>
          </p:cNvSpPr>
          <p:nvPr/>
        </p:nvSpPr>
        <p:spPr bwMode="auto">
          <a:xfrm>
            <a:off x="1661028" y="903447"/>
            <a:ext cx="608084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احتفال وليمة الملكوت</a:t>
            </a:r>
            <a:endParaRPr kumimoji="0" lang="en-US"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endParaRPr>
          </a:p>
        </p:txBody>
      </p:sp>
      <p:sp>
        <p:nvSpPr>
          <p:cNvPr id="16" name="Text Box 22"/>
          <p:cNvSpPr txBox="1">
            <a:spLocks noChangeArrowheads="1"/>
          </p:cNvSpPr>
          <p:nvPr/>
        </p:nvSpPr>
        <p:spPr bwMode="auto">
          <a:xfrm>
            <a:off x="990600" y="6281700"/>
            <a:ext cx="17335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الله</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7" name="Text Box 22"/>
          <p:cNvSpPr txBox="1">
            <a:spLocks noChangeArrowheads="1"/>
          </p:cNvSpPr>
          <p:nvPr/>
        </p:nvSpPr>
        <p:spPr bwMode="auto">
          <a:xfrm>
            <a:off x="6172200" y="6236877"/>
            <a:ext cx="247685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يسوع المسيح</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8" name="Text Box 22"/>
          <p:cNvSpPr txBox="1">
            <a:spLocks noChangeArrowheads="1"/>
          </p:cNvSpPr>
          <p:nvPr/>
        </p:nvSpPr>
        <p:spPr bwMode="auto">
          <a:xfrm>
            <a:off x="3596552" y="5918537"/>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الأنبياء</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9" name="Text Box 22"/>
          <p:cNvSpPr txBox="1">
            <a:spLocks noChangeArrowheads="1"/>
          </p:cNvSpPr>
          <p:nvPr/>
        </p:nvSpPr>
        <p:spPr bwMode="auto">
          <a:xfrm>
            <a:off x="3596552" y="6334780"/>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التلاميذ</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36D200A0-BB0C-4993-B1A9-AE06FC91ECB0}"/>
              </a:ext>
            </a:extLst>
          </p:cNvPr>
          <p:cNvGrpSpPr/>
          <p:nvPr/>
        </p:nvGrpSpPr>
        <p:grpSpPr>
          <a:xfrm>
            <a:off x="656683" y="3861137"/>
            <a:ext cx="7877717" cy="1730189"/>
            <a:chOff x="656683" y="3720968"/>
            <a:chExt cx="7877717" cy="1730189"/>
          </a:xfrm>
        </p:grpSpPr>
        <p:pic>
          <p:nvPicPr>
            <p:cNvPr id="6" name="Picture 5">
              <a:extLst>
                <a:ext uri="{FF2B5EF4-FFF2-40B4-BE49-F238E27FC236}">
                  <a16:creationId xmlns:a16="http://schemas.microsoft.com/office/drawing/2014/main" id="{39E23258-E44C-449B-B4A0-C4BC65A14828}"/>
                </a:ext>
              </a:extLst>
            </p:cNvPr>
            <p:cNvPicPr>
              <a:picLocks noChangeAspect="1"/>
            </p:cNvPicPr>
            <p:nvPr/>
          </p:nvPicPr>
          <p:blipFill rotWithShape="1">
            <a:blip r:embed="rId5">
              <a:extLst>
                <a:ext uri="{BEBA8EAE-BF5A-486C-A8C5-ECC9F3942E4B}">
                  <a14:imgProps xmlns:a14="http://schemas.microsoft.com/office/drawing/2010/main">
                    <a14:imgLayer r:embed="rId6">
                      <a14:imgEffect>
                        <a14:brightnessContrast contrast="20000"/>
                      </a14:imgEffect>
                    </a14:imgLayer>
                  </a14:imgProps>
                </a:ext>
              </a:extLst>
            </a:blip>
            <a:srcRect l="16247" r="12329"/>
            <a:stretch/>
          </p:blipFill>
          <p:spPr>
            <a:xfrm>
              <a:off x="3521470" y="3720968"/>
              <a:ext cx="2197960" cy="1730189"/>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9" name="Picture 8">
              <a:extLst>
                <a:ext uri="{FF2B5EF4-FFF2-40B4-BE49-F238E27FC236}">
                  <a16:creationId xmlns:a16="http://schemas.microsoft.com/office/drawing/2014/main" id="{AF79485E-3D7F-4192-AE6B-BD63B06242A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57506" y="3720968"/>
              <a:ext cx="2376894" cy="1730188"/>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12" name="Picture 11">
              <a:extLst>
                <a:ext uri="{FF2B5EF4-FFF2-40B4-BE49-F238E27FC236}">
                  <a16:creationId xmlns:a16="http://schemas.microsoft.com/office/drawing/2014/main" id="{C217616C-EF73-4C20-A7E8-1C7DCD92CEA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56683" y="3720968"/>
              <a:ext cx="2345602" cy="173018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grpSp>
    </p:spTree>
    <p:custDataLst>
      <p:tags r:id="rId1"/>
    </p:custDataLst>
    <p:extLst>
      <p:ext uri="{BB962C8B-B14F-4D97-AF65-F5344CB8AC3E}">
        <p14:creationId xmlns:p14="http://schemas.microsoft.com/office/powerpoint/2010/main" val="15687809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strVal val="#ppt_w*0.70"/>
                                          </p:val>
                                        </p:tav>
                                        <p:tav tm="100000">
                                          <p:val>
                                            <p:strVal val="#ppt_w"/>
                                          </p:val>
                                        </p:tav>
                                      </p:tavLst>
                                    </p:anim>
                                    <p:anim calcmode="lin" valueType="num">
                                      <p:cBhvr>
                                        <p:cTn id="15" dur="1000" fill="hold"/>
                                        <p:tgtEl>
                                          <p:spTgt spid="15"/>
                                        </p:tgtEl>
                                        <p:attrNameLst>
                                          <p:attrName>ppt_h</p:attrName>
                                        </p:attrNameLst>
                                      </p:cBhvr>
                                      <p:tavLst>
                                        <p:tav tm="0">
                                          <p:val>
                                            <p:strVal val="#ppt_h"/>
                                          </p:val>
                                        </p:tav>
                                        <p:tav tm="100000">
                                          <p:val>
                                            <p:strVal val="#ppt_h"/>
                                          </p:val>
                                        </p:tav>
                                      </p:tavLst>
                                    </p:anim>
                                    <p:animEffect transition="in" filter="fade">
                                      <p:cBhvr>
                                        <p:cTn id="16" dur="1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3000" fill="hold"/>
                                        <p:tgtEl>
                                          <p:spTgt spid="21"/>
                                        </p:tgtEl>
                                        <p:attrNameLst>
                                          <p:attrName>ppt_x</p:attrName>
                                        </p:attrNameLst>
                                      </p:cBhvr>
                                      <p:tavLst>
                                        <p:tav tm="0">
                                          <p:val>
                                            <p:strVal val="0-#ppt_w/2"/>
                                          </p:val>
                                        </p:tav>
                                        <p:tav tm="100000">
                                          <p:val>
                                            <p:strVal val="#ppt_x"/>
                                          </p:val>
                                        </p:tav>
                                      </p:tavLst>
                                    </p:anim>
                                    <p:anim calcmode="lin" valueType="num">
                                      <p:cBhvr additive="base">
                                        <p:cTn id="22" dur="30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47"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gradFill flip="none" rotWithShape="1">
          <a:gsLst>
            <a:gs pos="9000">
              <a:srgbClr val="7A0000"/>
            </a:gs>
            <a:gs pos="49154">
              <a:schemeClr val="bg1"/>
            </a:gs>
            <a:gs pos="90000">
              <a:srgbClr val="7A0000"/>
            </a:gs>
            <a:gs pos="71000">
              <a:srgbClr val="9D001B"/>
            </a:gs>
            <a:gs pos="32000">
              <a:srgbClr val="A50021"/>
            </a:gs>
          </a:gsLst>
          <a:lin ang="18900000" scaled="1"/>
          <a:tileRect/>
        </a:gradFill>
        <a:effectLst/>
      </p:bgPr>
    </p:bg>
    <p:spTree>
      <p:nvGrpSpPr>
        <p:cNvPr id="1" name=""/>
        <p:cNvGrpSpPr/>
        <p:nvPr/>
      </p:nvGrpSpPr>
      <p:grpSpPr>
        <a:xfrm>
          <a:off x="0" y="0"/>
          <a:ext cx="0" cy="0"/>
          <a:chOff x="0" y="0"/>
          <a:chExt cx="0" cy="0"/>
        </a:xfrm>
      </p:grpSpPr>
      <p:sp>
        <p:nvSpPr>
          <p:cNvPr id="10" name="Rectangle 9"/>
          <p:cNvSpPr/>
          <p:nvPr/>
        </p:nvSpPr>
        <p:spPr>
          <a:xfrm>
            <a:off x="228599" y="304800"/>
            <a:ext cx="8686799" cy="6248400"/>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9" name="Picture 28">
            <a:extLst>
              <a:ext uri="{FF2B5EF4-FFF2-40B4-BE49-F238E27FC236}">
                <a16:creationId xmlns:a16="http://schemas.microsoft.com/office/drawing/2014/main" id="{889B2492-993C-4AE1-8D7C-DB365AA4C50C}"/>
              </a:ext>
            </a:extLst>
          </p:cNvPr>
          <p:cNvPicPr>
            <a:picLocks noChangeAspect="1"/>
          </p:cNvPicPr>
          <p:nvPr/>
        </p:nvPicPr>
        <p:blipFill rotWithShape="1">
          <a:blip r:embed="rId4"/>
          <a:srcRect l="15833" r="47500"/>
          <a:stretch/>
        </p:blipFill>
        <p:spPr>
          <a:xfrm flipH="1">
            <a:off x="6833652" y="1389128"/>
            <a:ext cx="1573014" cy="2411968"/>
          </a:xfrm>
          <a:prstGeom prst="rect">
            <a:avLst/>
          </a:prstGeom>
        </p:spPr>
      </p:pic>
      <p:pic>
        <p:nvPicPr>
          <p:cNvPr id="8" name="Picture 7">
            <a:extLst>
              <a:ext uri="{FF2B5EF4-FFF2-40B4-BE49-F238E27FC236}">
                <a16:creationId xmlns:a16="http://schemas.microsoft.com/office/drawing/2014/main" id="{381C8601-4708-42C0-B96B-B1E5940E98B3}"/>
              </a:ext>
            </a:extLst>
          </p:cNvPr>
          <p:cNvPicPr>
            <a:picLocks noChangeAspect="1"/>
          </p:cNvPicPr>
          <p:nvPr/>
        </p:nvPicPr>
        <p:blipFill rotWithShape="1">
          <a:blip r:embed="rId5"/>
          <a:srcRect l="17500" r="50833"/>
          <a:stretch/>
        </p:blipFill>
        <p:spPr>
          <a:xfrm>
            <a:off x="3505200" y="1518769"/>
            <a:ext cx="2191801" cy="3891431"/>
          </a:xfrm>
          <a:prstGeom prst="rect">
            <a:avLst/>
          </a:prstGeom>
        </p:spPr>
      </p:pic>
      <p:pic>
        <p:nvPicPr>
          <p:cNvPr id="11" name="Picture 10">
            <a:extLst>
              <a:ext uri="{FF2B5EF4-FFF2-40B4-BE49-F238E27FC236}">
                <a16:creationId xmlns:a16="http://schemas.microsoft.com/office/drawing/2014/main" id="{DF30BF67-02A0-4C4E-964C-59FEC809805C}"/>
              </a:ext>
            </a:extLst>
          </p:cNvPr>
          <p:cNvPicPr>
            <a:picLocks noChangeAspect="1"/>
          </p:cNvPicPr>
          <p:nvPr/>
        </p:nvPicPr>
        <p:blipFill rotWithShape="1">
          <a:blip r:embed="rId6"/>
          <a:srcRect l="44998" r="15833" b="5932"/>
          <a:stretch/>
        </p:blipFill>
        <p:spPr>
          <a:xfrm>
            <a:off x="6096000" y="3810000"/>
            <a:ext cx="1559885" cy="2106226"/>
          </a:xfrm>
          <a:prstGeom prst="rect">
            <a:avLst/>
          </a:prstGeom>
        </p:spPr>
      </p:pic>
      <p:pic>
        <p:nvPicPr>
          <p:cNvPr id="17" name="Picture 16">
            <a:extLst>
              <a:ext uri="{FF2B5EF4-FFF2-40B4-BE49-F238E27FC236}">
                <a16:creationId xmlns:a16="http://schemas.microsoft.com/office/drawing/2014/main" id="{F7900EBB-9536-45BD-BC0F-6B398D29C71B}"/>
              </a:ext>
            </a:extLst>
          </p:cNvPr>
          <p:cNvPicPr>
            <a:picLocks noChangeAspect="1"/>
          </p:cNvPicPr>
          <p:nvPr/>
        </p:nvPicPr>
        <p:blipFill rotWithShape="1">
          <a:blip r:embed="rId7"/>
          <a:srcRect l="33475" r="13333"/>
          <a:stretch/>
        </p:blipFill>
        <p:spPr>
          <a:xfrm flipH="1">
            <a:off x="1607148" y="4213929"/>
            <a:ext cx="1669452" cy="1764578"/>
          </a:xfrm>
          <a:prstGeom prst="rect">
            <a:avLst/>
          </a:prstGeom>
        </p:spPr>
      </p:pic>
      <p:pic>
        <p:nvPicPr>
          <p:cNvPr id="13" name="Picture 12">
            <a:extLst>
              <a:ext uri="{FF2B5EF4-FFF2-40B4-BE49-F238E27FC236}">
                <a16:creationId xmlns:a16="http://schemas.microsoft.com/office/drawing/2014/main" id="{C694F547-DD57-4BD1-AD8B-0125FAF95CCE}"/>
              </a:ext>
            </a:extLst>
          </p:cNvPr>
          <p:cNvPicPr>
            <a:picLocks noChangeAspect="1"/>
          </p:cNvPicPr>
          <p:nvPr/>
        </p:nvPicPr>
        <p:blipFill rotWithShape="1">
          <a:blip r:embed="rId8"/>
          <a:srcRect l="15833" r="42501"/>
          <a:stretch/>
        </p:blipFill>
        <p:spPr>
          <a:xfrm>
            <a:off x="990600" y="1966440"/>
            <a:ext cx="1309795" cy="1767360"/>
          </a:xfrm>
          <a:prstGeom prst="rect">
            <a:avLst/>
          </a:prstGeom>
        </p:spPr>
      </p:pic>
      <p:grpSp>
        <p:nvGrpSpPr>
          <p:cNvPr id="3" name="Group 2"/>
          <p:cNvGrpSpPr/>
          <p:nvPr/>
        </p:nvGrpSpPr>
        <p:grpSpPr>
          <a:xfrm>
            <a:off x="457200" y="989021"/>
            <a:ext cx="3138956" cy="5868979"/>
            <a:chOff x="635127" y="947961"/>
            <a:chExt cx="2692146" cy="4835989"/>
          </a:xfrm>
        </p:grpSpPr>
        <p:pic>
          <p:nvPicPr>
            <p:cNvPr id="6" name="Picture 5"/>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635127" y="947961"/>
              <a:ext cx="2692146" cy="4835989"/>
            </a:xfrm>
            <a:prstGeom prst="rect">
              <a:avLst/>
            </a:prstGeom>
            <a:ln>
              <a:noFill/>
            </a:ln>
            <a:effectLst>
              <a:outerShdw blurRad="292100" dist="139700" dir="2700000" algn="tl" rotWithShape="0">
                <a:srgbClr val="333333">
                  <a:alpha val="65000"/>
                </a:srgbClr>
              </a:outerShdw>
            </a:effectLst>
          </p:spPr>
        </p:pic>
        <p:sp>
          <p:nvSpPr>
            <p:cNvPr id="3085" name="Text Box 9"/>
            <p:cNvSpPr txBox="1">
              <a:spLocks noChangeArrowheads="1"/>
            </p:cNvSpPr>
            <p:nvPr/>
          </p:nvSpPr>
          <p:spPr bwMode="auto">
            <a:xfrm>
              <a:off x="831187" y="1639932"/>
              <a:ext cx="2286000" cy="380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الدعوة الثانية</a:t>
              </a:r>
              <a:endPar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sp>
        <p:nvSpPr>
          <p:cNvPr id="14" name="TextBox 13"/>
          <p:cNvSpPr txBox="1"/>
          <p:nvPr/>
        </p:nvSpPr>
        <p:spPr>
          <a:xfrm>
            <a:off x="228601" y="381000"/>
            <a:ext cx="86106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إعلانات الزفاف الملكي الأولية</a:t>
            </a:r>
            <a:endParaRPr kumimoji="0" lang="en-US"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5" name="TextBox 14"/>
          <p:cNvSpPr txBox="1"/>
          <p:nvPr/>
        </p:nvSpPr>
        <p:spPr>
          <a:xfrm>
            <a:off x="1501891" y="833859"/>
            <a:ext cx="60960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 العهد القديم</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أشعياء 25: 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extBox 17"/>
          <p:cNvSpPr txBox="1"/>
          <p:nvPr/>
        </p:nvSpPr>
        <p:spPr>
          <a:xfrm>
            <a:off x="943500" y="6029980"/>
            <a:ext cx="73152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A40000"/>
                </a:solidFill>
                <a:effectLst/>
                <a:uLnTx/>
                <a:uFillTx/>
                <a:latin typeface="Arial" panose="020B0604020202020204" pitchFamily="34" charset="0"/>
                <a:ea typeface="+mn-ea"/>
                <a:cs typeface="Arial" panose="020B0604020202020204" pitchFamily="34" charset="0"/>
              </a:rPr>
              <a:t>تعرض العبيد لسوء المعاملة والقتل</a:t>
            </a:r>
            <a:endParaRPr kumimoji="0" lang="en-US" sz="2800" b="1" i="0" u="none" strike="noStrike" kern="1200" cap="none" spc="0" normalizeH="0" baseline="0" noProof="0" dirty="0">
              <a:ln>
                <a:noFill/>
              </a:ln>
              <a:solidFill>
                <a:srgbClr val="A40000"/>
              </a:solidFill>
              <a:effectLst/>
              <a:uLnTx/>
              <a:uFillTx/>
              <a:latin typeface="Arial" panose="020B0604020202020204" pitchFamily="34" charset="0"/>
              <a:ea typeface="+mn-ea"/>
              <a:cs typeface="Arial" panose="020B0604020202020204" pitchFamily="34" charset="0"/>
            </a:endParaRPr>
          </a:p>
        </p:txBody>
      </p:sp>
      <p:sp>
        <p:nvSpPr>
          <p:cNvPr id="20" name="Text Box 9"/>
          <p:cNvSpPr txBox="1">
            <a:spLocks noChangeArrowheads="1"/>
          </p:cNvSpPr>
          <p:nvPr/>
        </p:nvSpPr>
        <p:spPr bwMode="auto">
          <a:xfrm>
            <a:off x="943500" y="2590562"/>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3: 1-8</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 Box 9"/>
          <p:cNvSpPr txBox="1">
            <a:spLocks noChangeArrowheads="1"/>
          </p:cNvSpPr>
          <p:nvPr/>
        </p:nvSpPr>
        <p:spPr bwMode="auto">
          <a:xfrm>
            <a:off x="997943" y="3476957"/>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rPr>
              <a:t>لليهود (القادة)</a:t>
            </a:r>
            <a:endParaRPr kumimoji="0" lang="en-US"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endParaRPr>
          </a:p>
        </p:txBody>
      </p:sp>
      <p:sp>
        <p:nvSpPr>
          <p:cNvPr id="22" name="Text Box 9"/>
          <p:cNvSpPr txBox="1">
            <a:spLocks noChangeArrowheads="1"/>
          </p:cNvSpPr>
          <p:nvPr/>
        </p:nvSpPr>
        <p:spPr bwMode="auto">
          <a:xfrm>
            <a:off x="685799" y="4933643"/>
            <a:ext cx="266540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غير مستحقين</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 Box 9"/>
          <p:cNvSpPr txBox="1">
            <a:spLocks noChangeArrowheads="1"/>
          </p:cNvSpPr>
          <p:nvPr/>
        </p:nvSpPr>
        <p:spPr bwMode="auto">
          <a:xfrm rot="19909098">
            <a:off x="538717" y="3541286"/>
            <a:ext cx="277949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t>رفضت</a:t>
            </a:r>
            <a:b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br>
            <a:r>
              <a:rPr kumimoji="0" lang="ar-JO"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t>(متى 22: 3-6)</a:t>
            </a:r>
            <a:endPar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endParaRPr>
          </a:p>
        </p:txBody>
      </p:sp>
      <p:grpSp>
        <p:nvGrpSpPr>
          <p:cNvPr id="4" name="Group 3"/>
          <p:cNvGrpSpPr/>
          <p:nvPr/>
        </p:nvGrpSpPr>
        <p:grpSpPr>
          <a:xfrm>
            <a:off x="5520911" y="755302"/>
            <a:ext cx="3236861" cy="6024265"/>
            <a:chOff x="5562600" y="690266"/>
            <a:chExt cx="3236861" cy="6024265"/>
          </a:xfrm>
        </p:grpSpPr>
        <p:pic>
          <p:nvPicPr>
            <p:cNvPr id="24" name="Picture 23"/>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5562600" y="690266"/>
              <a:ext cx="3236861" cy="6024265"/>
            </a:xfrm>
            <a:prstGeom prst="rect">
              <a:avLst/>
            </a:prstGeom>
            <a:ln>
              <a:noFill/>
            </a:ln>
            <a:effectLst>
              <a:outerShdw blurRad="292100" dist="139700" dir="2700000" algn="tl" rotWithShape="0">
                <a:srgbClr val="333333">
                  <a:alpha val="65000"/>
                </a:srgbClr>
              </a:outerShdw>
            </a:effectLst>
          </p:spPr>
        </p:pic>
        <p:sp>
          <p:nvSpPr>
            <p:cNvPr id="25" name="Text Box 9"/>
            <p:cNvSpPr txBox="1">
              <a:spLocks noChangeArrowheads="1"/>
            </p:cNvSpPr>
            <p:nvPr/>
          </p:nvSpPr>
          <p:spPr bwMode="auto">
            <a:xfrm>
              <a:off x="6064781" y="1687564"/>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الدعوة النهائية</a:t>
              </a:r>
              <a:endPar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sp>
        <p:nvSpPr>
          <p:cNvPr id="26" name="Text Box 9"/>
          <p:cNvSpPr txBox="1">
            <a:spLocks noChangeArrowheads="1"/>
          </p:cNvSpPr>
          <p:nvPr/>
        </p:nvSpPr>
        <p:spPr bwMode="auto">
          <a:xfrm>
            <a:off x="5850810" y="2514600"/>
            <a:ext cx="26835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22: 9-10</a:t>
            </a:r>
            <a:br>
              <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28: 19-20</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Text Box 9"/>
          <p:cNvSpPr txBox="1">
            <a:spLocks noChangeArrowheads="1"/>
          </p:cNvSpPr>
          <p:nvPr/>
        </p:nvSpPr>
        <p:spPr bwMode="auto">
          <a:xfrm>
            <a:off x="6050501" y="4655403"/>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تُقبل بالإيمان</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 Box 9"/>
          <p:cNvSpPr txBox="1">
            <a:spLocks noChangeArrowheads="1"/>
          </p:cNvSpPr>
          <p:nvPr/>
        </p:nvSpPr>
        <p:spPr bwMode="auto">
          <a:xfrm>
            <a:off x="6000392" y="3371671"/>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rPr>
              <a:t>لكل اليهود والأمم</a:t>
            </a:r>
            <a:endParaRPr kumimoji="0" lang="en-US"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endParaRPr>
          </a:p>
        </p:txBody>
      </p:sp>
      <p:pic>
        <p:nvPicPr>
          <p:cNvPr id="7" name="Picture 6"/>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685799" y="4052376"/>
            <a:ext cx="2718535" cy="1964160"/>
          </a:xfrm>
          <a:prstGeom prst="rect">
            <a:avLst/>
          </a:prstGeom>
          <a:ln>
            <a:noFill/>
          </a:ln>
          <a:effectLst>
            <a:outerShdw blurRad="292100" dist="139700" dir="2700000" algn="tl" rotWithShape="0">
              <a:srgbClr val="333333">
                <a:alpha val="65000"/>
              </a:srgbClr>
            </a:outerShdw>
          </a:effectLst>
        </p:spPr>
      </p:pic>
      <p:pic>
        <p:nvPicPr>
          <p:cNvPr id="31" name="Picture 30">
            <a:extLst>
              <a:ext uri="{FF2B5EF4-FFF2-40B4-BE49-F238E27FC236}">
                <a16:creationId xmlns:a16="http://schemas.microsoft.com/office/drawing/2014/main" id="{956D41D7-60A2-473E-8635-3A1806DD9628}"/>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5797867" y="3728610"/>
            <a:ext cx="2507933" cy="2134326"/>
          </a:xfrm>
          <a:prstGeom prst="rect">
            <a:avLst/>
          </a:prstGeom>
          <a:ln>
            <a:noFill/>
          </a:ln>
          <a:effectLst>
            <a:outerShdw blurRad="292100" dist="139700" dir="2700000" algn="tl" rotWithShape="0">
              <a:srgbClr val="333333">
                <a:alpha val="65000"/>
              </a:srgbClr>
            </a:outerShdw>
          </a:effectLst>
        </p:spPr>
      </p:pic>
      <p:sp>
        <p:nvSpPr>
          <p:cNvPr id="30" name="Text Box 9">
            <a:extLst>
              <a:ext uri="{FF2B5EF4-FFF2-40B4-BE49-F238E27FC236}">
                <a16:creationId xmlns:a16="http://schemas.microsoft.com/office/drawing/2014/main" id="{9D75F892-DAE3-419E-918B-F127E37E73C7}"/>
              </a:ext>
            </a:extLst>
          </p:cNvPr>
          <p:cNvSpPr txBox="1">
            <a:spLocks noChangeArrowheads="1"/>
          </p:cNvSpPr>
          <p:nvPr/>
        </p:nvSpPr>
        <p:spPr bwMode="auto">
          <a:xfrm>
            <a:off x="922626" y="2936258"/>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10: 1-15</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0930230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2000"/>
                                        <p:tgtEl>
                                          <p:spTgt spid="1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0"/>
                                        <p:tgtEl>
                                          <p:spTgt spid="11"/>
                                        </p:tgtEl>
                                      </p:cBhvr>
                                    </p:animEffect>
                                  </p:childTnLst>
                                </p:cTn>
                              </p:par>
                            </p:childTnLst>
                          </p:cTn>
                        </p:par>
                        <p:par>
                          <p:cTn id="19" fill="hold">
                            <p:stCondLst>
                              <p:cond delay="4000"/>
                            </p:stCondLst>
                            <p:childTnLst>
                              <p:par>
                                <p:cTn id="20" presetID="10"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2000"/>
                                        <p:tgtEl>
                                          <p:spTgt spid="29"/>
                                        </p:tgtEl>
                                      </p:cBhvr>
                                    </p:animEffect>
                                  </p:childTnLst>
                                </p:cTn>
                              </p:par>
                            </p:childTnLst>
                          </p:cTn>
                        </p:par>
                        <p:par>
                          <p:cTn id="23" fill="hold">
                            <p:stCondLst>
                              <p:cond delay="6000"/>
                            </p:stCondLst>
                            <p:childTnLst>
                              <p:par>
                                <p:cTn id="24" presetID="10" presetClass="entr" presetSubtype="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20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4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outHorizontal)">
                                      <p:cBhvr>
                                        <p:cTn id="31" dur="30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0"/>
                                        <p:tgtEl>
                                          <p:spTgt spid="2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2000"/>
                                        <p:tgtEl>
                                          <p:spTgt spid="3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ppt_x"/>
                                          </p:val>
                                        </p:tav>
                                        <p:tav tm="100000">
                                          <p:val>
                                            <p:strVal val="#ppt_x"/>
                                          </p:val>
                                        </p:tav>
                                      </p:tavLst>
                                    </p:anim>
                                    <p:anim calcmode="lin" valueType="num">
                                      <p:cBhvr additive="base">
                                        <p:cTn id="66" dur="500" fill="hold"/>
                                        <p:tgtEl>
                                          <p:spTgt spid="7"/>
                                        </p:tgtEl>
                                        <p:attrNameLst>
                                          <p:attrName>ppt_y</p:attrName>
                                        </p:attrNameLst>
                                      </p:cBhvr>
                                      <p:tavLst>
                                        <p:tav tm="0">
                                          <p:val>
                                            <p:strVal val="0-#ppt_h/2"/>
                                          </p:val>
                                        </p:tav>
                                        <p:tav tm="100000">
                                          <p:val>
                                            <p:strVal val="#ppt_y"/>
                                          </p:val>
                                        </p:tav>
                                      </p:tavLst>
                                    </p:anim>
                                  </p:childTnLst>
                                </p:cTn>
                              </p:par>
                            </p:childTnLst>
                          </p:cTn>
                        </p:par>
                        <p:par>
                          <p:cTn id="67" fill="hold">
                            <p:stCondLst>
                              <p:cond delay="500"/>
                            </p:stCondLst>
                            <p:childTnLst>
                              <p:par>
                                <p:cTn id="68" presetID="1" presetClass="entr" presetSubtype="0" fill="hold" grpId="0"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par>
                          <p:cTn id="70" fill="hold">
                            <p:stCondLst>
                              <p:cond delay="500"/>
                            </p:stCondLst>
                            <p:childTnLst>
                              <p:par>
                                <p:cTn id="71" presetID="2" presetClass="exit" presetSubtype="1" fill="hold" nodeType="afterEffect">
                                  <p:stCondLst>
                                    <p:cond delay="0"/>
                                  </p:stCondLst>
                                  <p:childTnLst>
                                    <p:anim calcmode="lin" valueType="num">
                                      <p:cBhvr additive="base">
                                        <p:cTn id="72" dur="500"/>
                                        <p:tgtEl>
                                          <p:spTgt spid="7"/>
                                        </p:tgtEl>
                                        <p:attrNameLst>
                                          <p:attrName>ppt_x</p:attrName>
                                        </p:attrNameLst>
                                      </p:cBhvr>
                                      <p:tavLst>
                                        <p:tav tm="0">
                                          <p:val>
                                            <p:strVal val="ppt_x"/>
                                          </p:val>
                                        </p:tav>
                                        <p:tav tm="100000">
                                          <p:val>
                                            <p:strVal val="ppt_x"/>
                                          </p:val>
                                        </p:tav>
                                      </p:tavLst>
                                    </p:anim>
                                    <p:anim calcmode="lin" valueType="num">
                                      <p:cBhvr additive="base">
                                        <p:cTn id="73" dur="500"/>
                                        <p:tgtEl>
                                          <p:spTgt spid="7"/>
                                        </p:tgtEl>
                                        <p:attrNameLst>
                                          <p:attrName>ppt_y</p:attrName>
                                        </p:attrNameLst>
                                      </p:cBhvr>
                                      <p:tavLst>
                                        <p:tav tm="0">
                                          <p:val>
                                            <p:strVal val="ppt_y"/>
                                          </p:val>
                                        </p:tav>
                                        <p:tav tm="100000">
                                          <p:val>
                                            <p:strVal val="0-ppt_h/2"/>
                                          </p:val>
                                        </p:tav>
                                      </p:tavLst>
                                    </p:anim>
                                    <p:set>
                                      <p:cBhvr>
                                        <p:cTn id="74" dur="1" fill="hold">
                                          <p:stCondLst>
                                            <p:cond delay="499"/>
                                          </p:stCondLst>
                                        </p:cTn>
                                        <p:tgtEl>
                                          <p:spTgt spid="7"/>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6" presetClass="entr" presetSubtype="42"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barn(outHorizontal)">
                                      <p:cBhvr>
                                        <p:cTn id="79" dur="30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2000"/>
                                        <p:tgtEl>
                                          <p:spTgt spid="2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500" fill="hold"/>
                                        <p:tgtEl>
                                          <p:spTgt spid="28"/>
                                        </p:tgtEl>
                                        <p:attrNameLst>
                                          <p:attrName>ppt_w</p:attrName>
                                        </p:attrNameLst>
                                      </p:cBhvr>
                                      <p:tavLst>
                                        <p:tav tm="0">
                                          <p:val>
                                            <p:fltVal val="0"/>
                                          </p:val>
                                        </p:tav>
                                        <p:tav tm="100000">
                                          <p:val>
                                            <p:strVal val="#ppt_w"/>
                                          </p:val>
                                        </p:tav>
                                      </p:tavLst>
                                    </p:anim>
                                    <p:anim calcmode="lin" valueType="num">
                                      <p:cBhvr>
                                        <p:cTn id="90" dur="500" fill="hold"/>
                                        <p:tgtEl>
                                          <p:spTgt spid="28"/>
                                        </p:tgtEl>
                                        <p:attrNameLst>
                                          <p:attrName>ppt_h</p:attrName>
                                        </p:attrNameLst>
                                      </p:cBhvr>
                                      <p:tavLst>
                                        <p:tav tm="0">
                                          <p:val>
                                            <p:fltVal val="0"/>
                                          </p:val>
                                        </p:tav>
                                        <p:tav tm="100000">
                                          <p:val>
                                            <p:strVal val="#ppt_h"/>
                                          </p:val>
                                        </p:tav>
                                      </p:tavLst>
                                    </p:anim>
                                    <p:animEffect transition="in" filter="fade">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1" fill="hold" nodeType="click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500" fill="hold"/>
                                        <p:tgtEl>
                                          <p:spTgt spid="31"/>
                                        </p:tgtEl>
                                        <p:attrNameLst>
                                          <p:attrName>ppt_x</p:attrName>
                                        </p:attrNameLst>
                                      </p:cBhvr>
                                      <p:tavLst>
                                        <p:tav tm="0">
                                          <p:val>
                                            <p:strVal val="#ppt_x"/>
                                          </p:val>
                                        </p:tav>
                                        <p:tav tm="100000">
                                          <p:val>
                                            <p:strVal val="#ppt_x"/>
                                          </p:val>
                                        </p:tav>
                                      </p:tavLst>
                                    </p:anim>
                                    <p:anim calcmode="lin" valueType="num">
                                      <p:cBhvr additive="base">
                                        <p:cTn id="97" dur="500" fill="hold"/>
                                        <p:tgtEl>
                                          <p:spTgt spid="31"/>
                                        </p:tgtEl>
                                        <p:attrNameLst>
                                          <p:attrName>ppt_y</p:attrName>
                                        </p:attrNameLst>
                                      </p:cBhvr>
                                      <p:tavLst>
                                        <p:tav tm="0">
                                          <p:val>
                                            <p:strVal val="0-#ppt_h/2"/>
                                          </p:val>
                                        </p:tav>
                                        <p:tav tm="100000">
                                          <p:val>
                                            <p:strVal val="#ppt_y"/>
                                          </p:val>
                                        </p:tav>
                                      </p:tavLst>
                                    </p:anim>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0"/>
                                          </p:stCondLst>
                                        </p:cTn>
                                        <p:tgtEl>
                                          <p:spTgt spid="27"/>
                                        </p:tgtEl>
                                        <p:attrNameLst>
                                          <p:attrName>style.visibility</p:attrName>
                                        </p:attrNameLst>
                                      </p:cBhvr>
                                      <p:to>
                                        <p:strVal val="visible"/>
                                      </p:to>
                                    </p:set>
                                  </p:childTnLst>
                                </p:cTn>
                              </p:par>
                            </p:childTnLst>
                          </p:cTn>
                        </p:par>
                        <p:par>
                          <p:cTn id="101" fill="hold">
                            <p:stCondLst>
                              <p:cond delay="500"/>
                            </p:stCondLst>
                            <p:childTnLst>
                              <p:par>
                                <p:cTn id="102" presetID="2" presetClass="exit" presetSubtype="1" fill="hold" nodeType="afterEffect">
                                  <p:stCondLst>
                                    <p:cond delay="0"/>
                                  </p:stCondLst>
                                  <p:childTnLst>
                                    <p:anim calcmode="lin" valueType="num">
                                      <p:cBhvr additive="base">
                                        <p:cTn id="103" dur="500"/>
                                        <p:tgtEl>
                                          <p:spTgt spid="31"/>
                                        </p:tgtEl>
                                        <p:attrNameLst>
                                          <p:attrName>ppt_x</p:attrName>
                                        </p:attrNameLst>
                                      </p:cBhvr>
                                      <p:tavLst>
                                        <p:tav tm="0">
                                          <p:val>
                                            <p:strVal val="ppt_x"/>
                                          </p:val>
                                        </p:tav>
                                        <p:tav tm="100000">
                                          <p:val>
                                            <p:strVal val="ppt_x"/>
                                          </p:val>
                                        </p:tav>
                                      </p:tavLst>
                                    </p:anim>
                                    <p:anim calcmode="lin" valueType="num">
                                      <p:cBhvr additive="base">
                                        <p:cTn id="104" dur="500"/>
                                        <p:tgtEl>
                                          <p:spTgt spid="31"/>
                                        </p:tgtEl>
                                        <p:attrNameLst>
                                          <p:attrName>ppt_y</p:attrName>
                                        </p:attrNameLst>
                                      </p:cBhvr>
                                      <p:tavLst>
                                        <p:tav tm="0">
                                          <p:val>
                                            <p:strVal val="ppt_y"/>
                                          </p:val>
                                        </p:tav>
                                        <p:tav tm="100000">
                                          <p:val>
                                            <p:strVal val="0-ppt_h/2"/>
                                          </p:val>
                                        </p:tav>
                                      </p:tavLst>
                                    </p:anim>
                                    <p:set>
                                      <p:cBhvr>
                                        <p:cTn id="105" dur="1" fill="hold">
                                          <p:stCondLst>
                                            <p:cond delay="499"/>
                                          </p:stCondLst>
                                        </p:cTn>
                                        <p:tgtEl>
                                          <p:spTgt spid="31"/>
                                        </p:tgtEl>
                                        <p:attrNameLst>
                                          <p:attrName>style.visibility</p:attrName>
                                        </p:attrNameLst>
                                      </p:cBhvr>
                                      <p:to>
                                        <p:strVal val="hidden"/>
                                      </p:to>
                                    </p:se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grpId="0" nodeType="clickEffect">
                                  <p:stCondLst>
                                    <p:cond delay="0"/>
                                  </p:stCondLst>
                                  <p:childTnLst>
                                    <p:set>
                                      <p:cBhvr>
                                        <p:cTn id="109" dur="1" fill="hold">
                                          <p:stCondLst>
                                            <p:cond delay="0"/>
                                          </p:stCondLst>
                                        </p:cTn>
                                        <p:tgtEl>
                                          <p:spTgt spid="18"/>
                                        </p:tgtEl>
                                        <p:attrNameLst>
                                          <p:attrName>style.visibility</p:attrName>
                                        </p:attrNameLst>
                                      </p:cBhvr>
                                      <p:to>
                                        <p:strVal val="visible"/>
                                      </p:to>
                                    </p:set>
                                    <p:anim calcmode="lin" valueType="num">
                                      <p:cBhvr>
                                        <p:cTn id="110" dur="500" fill="hold"/>
                                        <p:tgtEl>
                                          <p:spTgt spid="18"/>
                                        </p:tgtEl>
                                        <p:attrNameLst>
                                          <p:attrName>ppt_w</p:attrName>
                                        </p:attrNameLst>
                                      </p:cBhvr>
                                      <p:tavLst>
                                        <p:tav tm="0">
                                          <p:val>
                                            <p:fltVal val="0"/>
                                          </p:val>
                                        </p:tav>
                                        <p:tav tm="100000">
                                          <p:val>
                                            <p:strVal val="#ppt_w"/>
                                          </p:val>
                                        </p:tav>
                                      </p:tavLst>
                                    </p:anim>
                                    <p:anim calcmode="lin" valueType="num">
                                      <p:cBhvr>
                                        <p:cTn id="111" dur="500" fill="hold"/>
                                        <p:tgtEl>
                                          <p:spTgt spid="18"/>
                                        </p:tgtEl>
                                        <p:attrNameLst>
                                          <p:attrName>ppt_h</p:attrName>
                                        </p:attrNameLst>
                                      </p:cBhvr>
                                      <p:tavLst>
                                        <p:tav tm="0">
                                          <p:val>
                                            <p:fltVal val="0"/>
                                          </p:val>
                                        </p:tav>
                                        <p:tav tm="100000">
                                          <p:val>
                                            <p:strVal val="#ppt_h"/>
                                          </p:val>
                                        </p:tav>
                                      </p:tavLst>
                                    </p:anim>
                                    <p:animEffect transition="in" filter="fade">
                                      <p:cBhvr>
                                        <p:cTn id="1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0" grpId="0"/>
      <p:bldP spid="21" grpId="0"/>
      <p:bldP spid="22" grpId="0"/>
      <p:bldP spid="23" grpId="0"/>
      <p:bldP spid="26" grpId="0"/>
      <p:bldP spid="27" grpId="0"/>
      <p:bldP spid="28" grpId="0"/>
      <p:bldP spid="3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6FD010A-F4CF-40D9-8F1B-6EEAD75676B6}"/>
              </a:ext>
            </a:extLst>
          </p:cNvPr>
          <p:cNvSpPr/>
          <p:nvPr/>
        </p:nvSpPr>
        <p:spPr>
          <a:xfrm>
            <a:off x="-2" y="0"/>
            <a:ext cx="9220201" cy="10668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1912A950-1C3E-4440-AE30-82A237EDAED4}"/>
              </a:ext>
            </a:extLst>
          </p:cNvPr>
          <p:cNvSpPr txBox="1"/>
          <p:nvPr/>
        </p:nvSpPr>
        <p:spPr>
          <a:xfrm>
            <a:off x="838198" y="112693"/>
            <a:ext cx="75438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rPr>
              <a:t>سينسكب غضب الله</a:t>
            </a:r>
            <a:endPar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rPr>
              <a:t>(متى 24: 2، 25: 41)</a:t>
            </a:r>
            <a:endPar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endParaRPr>
          </a:p>
        </p:txBody>
      </p:sp>
      <p:pic>
        <p:nvPicPr>
          <p:cNvPr id="7" name="Picture 6">
            <a:extLst>
              <a:ext uri="{FF2B5EF4-FFF2-40B4-BE49-F238E27FC236}">
                <a16:creationId xmlns:a16="http://schemas.microsoft.com/office/drawing/2014/main" id="{BD2A4034-0D69-461B-9CBA-77CBA646B14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884"/>
          <a:stretch/>
        </p:blipFill>
        <p:spPr>
          <a:xfrm>
            <a:off x="200979" y="1247672"/>
            <a:ext cx="8742042" cy="5381728"/>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9498410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53BB147-C645-48EF-95FC-94336E6EC08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995" b="12622"/>
          <a:stretch/>
        </p:blipFill>
        <p:spPr>
          <a:xfrm>
            <a:off x="0" y="662463"/>
            <a:ext cx="9144000" cy="4290537"/>
          </a:xfrm>
          <a:prstGeom prst="rect">
            <a:avLst/>
          </a:prstGeom>
        </p:spPr>
      </p:pic>
      <p:sp>
        <p:nvSpPr>
          <p:cNvPr id="9231" name="Text Box 15"/>
          <p:cNvSpPr txBox="1">
            <a:spLocks noChangeArrowheads="1"/>
          </p:cNvSpPr>
          <p:nvPr/>
        </p:nvSpPr>
        <p:spPr bwMode="auto">
          <a:xfrm>
            <a:off x="76200" y="3878759"/>
            <a:ext cx="70104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وتتبارك فيك جميع قبائل الأرض (إبراهيم)</a:t>
            </a:r>
            <a:endPar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12" name="TextBox 11"/>
          <p:cNvSpPr txBox="1"/>
          <p:nvPr/>
        </p:nvSpPr>
        <p:spPr>
          <a:xfrm>
            <a:off x="609600" y="243139"/>
            <a:ext cx="769620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قلب الله هو دعوة جميع الناس</a:t>
            </a:r>
            <a:endParaRPr kumimoji="0" lang="en-US"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153C478-7EC6-4C8B-A908-1F0221DCF95B}"/>
              </a:ext>
            </a:extLst>
          </p:cNvPr>
          <p:cNvGrpSpPr/>
          <p:nvPr/>
        </p:nvGrpSpPr>
        <p:grpSpPr>
          <a:xfrm>
            <a:off x="7086600" y="3854807"/>
            <a:ext cx="1981200" cy="2419033"/>
            <a:chOff x="7086600" y="3854807"/>
            <a:chExt cx="1981200" cy="2419033"/>
          </a:xfrm>
        </p:grpSpPr>
        <p:sp>
          <p:nvSpPr>
            <p:cNvPr id="9230" name="Text Box 14"/>
            <p:cNvSpPr txBox="1">
              <a:spLocks noChangeArrowheads="1"/>
            </p:cNvSpPr>
            <p:nvPr/>
          </p:nvSpPr>
          <p:spPr bwMode="auto">
            <a:xfrm>
              <a:off x="7086600" y="3854807"/>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تكوين 12: 3</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9232" name="Text Box 16"/>
            <p:cNvSpPr txBox="1">
              <a:spLocks noChangeArrowheads="1"/>
            </p:cNvSpPr>
            <p:nvPr/>
          </p:nvSpPr>
          <p:spPr bwMode="auto">
            <a:xfrm>
              <a:off x="7086600" y="4693007"/>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متى 8: 11</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13" name="Text Box 16"/>
            <p:cNvSpPr txBox="1">
              <a:spLocks noChangeArrowheads="1"/>
            </p:cNvSpPr>
            <p:nvPr/>
          </p:nvSpPr>
          <p:spPr bwMode="auto">
            <a:xfrm>
              <a:off x="7086600" y="5842953"/>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رؤيا 14: 6</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grpSp>
      <p:sp>
        <p:nvSpPr>
          <p:cNvPr id="14" name="Text Box 17"/>
          <p:cNvSpPr txBox="1">
            <a:spLocks noChangeArrowheads="1"/>
          </p:cNvSpPr>
          <p:nvPr/>
        </p:nvSpPr>
        <p:spPr bwMode="auto">
          <a:xfrm>
            <a:off x="76200" y="5835727"/>
            <a:ext cx="69342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معه بشارة أبدية ليبشر الساكنين على الأرض وكل أمة وقبيلة ولسان وشعب</a:t>
            </a:r>
            <a:endParaRPr kumimoji="0" lang="en-US" altLang="en-US" sz="2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AutoShape 2" descr="Group of people in form of world map. Globalization, population, social concept. - 74488482">
            <a:extLst>
              <a:ext uri="{FF2B5EF4-FFF2-40B4-BE49-F238E27FC236}">
                <a16:creationId xmlns:a16="http://schemas.microsoft.com/office/drawing/2014/main" id="{CDE0575B-F9F0-461F-889C-5B7C65A0903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234B7422-8E60-4048-90CE-566BAFFD4BD7}"/>
              </a:ext>
            </a:extLst>
          </p:cNvPr>
          <p:cNvSpPr/>
          <p:nvPr/>
        </p:nvSpPr>
        <p:spPr>
          <a:xfrm>
            <a:off x="76200" y="76200"/>
            <a:ext cx="8991600" cy="67056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p:cNvGrpSpPr/>
          <p:nvPr/>
        </p:nvGrpSpPr>
        <p:grpSpPr>
          <a:xfrm>
            <a:off x="5791200" y="756399"/>
            <a:ext cx="3276600" cy="3520281"/>
            <a:chOff x="228600" y="1200150"/>
            <a:chExt cx="3276600" cy="3429000"/>
          </a:xfrm>
        </p:grpSpPr>
        <p:sp>
          <p:nvSpPr>
            <p:cNvPr id="2" name="Explosion 1 1"/>
            <p:cNvSpPr/>
            <p:nvPr/>
          </p:nvSpPr>
          <p:spPr>
            <a:xfrm>
              <a:off x="228600" y="1200150"/>
              <a:ext cx="3276600" cy="3429000"/>
            </a:xfrm>
            <a:prstGeom prst="irregularSeal1">
              <a:avLst/>
            </a:prstGeom>
            <a:solidFill>
              <a:srgbClr val="FFC000"/>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07" name="Text Box 25"/>
            <p:cNvSpPr txBox="1">
              <a:spLocks noChangeArrowheads="1"/>
            </p:cNvSpPr>
            <p:nvPr/>
          </p:nvSpPr>
          <p:spPr bwMode="auto">
            <a:xfrm>
              <a:off x="762000" y="2054064"/>
              <a:ext cx="2133600" cy="989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لقد تم تصميم    الملكوت دائمًا      ليشمل جميع الشعوب</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6" name="Rectangle: Rounded Corners 15">
            <a:extLst>
              <a:ext uri="{FF2B5EF4-FFF2-40B4-BE49-F238E27FC236}">
                <a16:creationId xmlns:a16="http://schemas.microsoft.com/office/drawing/2014/main" id="{7C387854-6550-45F8-BE92-8D6CB2D4D87C}"/>
              </a:ext>
            </a:extLst>
          </p:cNvPr>
          <p:cNvSpPr/>
          <p:nvPr/>
        </p:nvSpPr>
        <p:spPr>
          <a:xfrm>
            <a:off x="6324600" y="4419600"/>
            <a:ext cx="1066800" cy="5372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33" name="Text Box 17"/>
          <p:cNvSpPr txBox="1">
            <a:spLocks noChangeArrowheads="1"/>
          </p:cNvSpPr>
          <p:nvPr/>
        </p:nvSpPr>
        <p:spPr bwMode="auto">
          <a:xfrm>
            <a:off x="76200" y="4713982"/>
            <a:ext cx="70104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إن كثيرين سيأتون من المشارق والمغارب ويتكئون مع إبراهيم وإسحق ويعقوب في ملكوت السماوات</a:t>
            </a:r>
            <a:endPar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058892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9231"/>
                                        </p:tgtEl>
                                        <p:attrNameLst>
                                          <p:attrName>style.visibility</p:attrName>
                                        </p:attrNameLst>
                                      </p:cBhvr>
                                      <p:to>
                                        <p:strVal val="visible"/>
                                      </p:to>
                                    </p:set>
                                    <p:animEffect transition="in" filter="fade">
                                      <p:cBhvr>
                                        <p:cTn id="14" dur="2000"/>
                                        <p:tgtEl>
                                          <p:spTgt spid="923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233"/>
                                        </p:tgtEl>
                                        <p:attrNameLst>
                                          <p:attrName>style.visibility</p:attrName>
                                        </p:attrNameLst>
                                      </p:cBhvr>
                                      <p:to>
                                        <p:strVal val="visible"/>
                                      </p:to>
                                    </p:set>
                                    <p:animEffect transition="in" filter="fade">
                                      <p:cBhvr>
                                        <p:cTn id="19" dur="2000"/>
                                        <p:tgtEl>
                                          <p:spTgt spid="92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2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1" grpId="0"/>
      <p:bldP spid="14" grpId="0"/>
      <p:bldP spid="9233"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 y="202389"/>
            <a:ext cx="8778240" cy="6477208"/>
          </a:xfrm>
          <a:prstGeom prst="rect">
            <a:avLst/>
          </a:prstGeom>
          <a:ln w="228600" cap="sq" cmpd="thickThin">
            <a:solidFill>
              <a:srgbClr val="000000"/>
            </a:solidFill>
            <a:prstDash val="solid"/>
            <a:miter lim="800000"/>
          </a:ln>
          <a:effectLst>
            <a:innerShdw blurRad="76200">
              <a:srgbClr val="000000"/>
            </a:innerShdw>
          </a:effectLst>
        </p:spPr>
      </p:pic>
      <p:pic>
        <p:nvPicPr>
          <p:cNvPr id="5125" name="Picture 9" descr="marriagesupper%2B7"/>
          <p:cNvPicPr>
            <a:picLocks noChangeAspect="1" noChangeArrowheads="1"/>
          </p:cNvPicPr>
          <p:nvPr/>
        </p:nvPicPr>
        <p:blipFill rotWithShape="1">
          <a:blip r:embed="rId5">
            <a:extLst>
              <a:ext uri="{28A0092B-C50C-407E-A947-70E740481C1C}">
                <a14:useLocalDpi xmlns:a14="http://schemas.microsoft.com/office/drawing/2010/main" val="0"/>
              </a:ext>
            </a:extLst>
          </a:blip>
          <a:srcRect t="5573"/>
          <a:stretch/>
        </p:blipFill>
        <p:spPr bwMode="auto">
          <a:xfrm>
            <a:off x="1371601" y="-77901"/>
            <a:ext cx="6633184" cy="670730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6200" y="735964"/>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رؤيا 19: 7، 9</a:t>
            </a:r>
            <a:endPar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endParaRPr>
          </a:p>
        </p:txBody>
      </p:sp>
      <p:sp>
        <p:nvSpPr>
          <p:cNvPr id="8" name="Oval 7">
            <a:extLst>
              <a:ext uri="{FF2B5EF4-FFF2-40B4-BE49-F238E27FC236}">
                <a16:creationId xmlns:a16="http://schemas.microsoft.com/office/drawing/2014/main" id="{7013EFFE-C8F7-4A09-B99B-2017EED74117}"/>
              </a:ext>
            </a:extLst>
          </p:cNvPr>
          <p:cNvSpPr/>
          <p:nvPr/>
        </p:nvSpPr>
        <p:spPr>
          <a:xfrm>
            <a:off x="502922" y="4800600"/>
            <a:ext cx="1737357" cy="1060737"/>
          </a:xfrm>
          <a:prstGeom prst="ellipse">
            <a:avLst/>
          </a:prstGeom>
          <a:solidFill>
            <a:srgbClr val="666699"/>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A95CAE65-FE07-4BF1-AE92-D7444B047962}"/>
              </a:ext>
            </a:extLst>
          </p:cNvPr>
          <p:cNvGrpSpPr/>
          <p:nvPr/>
        </p:nvGrpSpPr>
        <p:grpSpPr>
          <a:xfrm>
            <a:off x="-76200" y="3440993"/>
            <a:ext cx="4114800" cy="3376979"/>
            <a:chOff x="85813" y="3200400"/>
            <a:chExt cx="4114800" cy="3376979"/>
          </a:xfrm>
        </p:grpSpPr>
        <p:sp>
          <p:nvSpPr>
            <p:cNvPr id="2" name="Explosion: 8 Points 1">
              <a:extLst>
                <a:ext uri="{FF2B5EF4-FFF2-40B4-BE49-F238E27FC236}">
                  <a16:creationId xmlns:a16="http://schemas.microsoft.com/office/drawing/2014/main" id="{CF094B2E-3D65-481E-BD09-ADA4D304AE3B}"/>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85813" y="4350278"/>
              <a:ext cx="4114800"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الكثيرون مدعوون</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وُجِهت لهم الدعوة</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 14أ</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4" name="TextBox 13">
            <a:extLst>
              <a:ext uri="{FF2B5EF4-FFF2-40B4-BE49-F238E27FC236}">
                <a16:creationId xmlns:a16="http://schemas.microsoft.com/office/drawing/2014/main" id="{19B2564B-6437-46F1-BE3E-E39AB2FA7A05}"/>
              </a:ext>
            </a:extLst>
          </p:cNvPr>
          <p:cNvSpPr txBox="1"/>
          <p:nvPr/>
        </p:nvSpPr>
        <p:spPr>
          <a:xfrm>
            <a:off x="-90344" y="152400"/>
            <a:ext cx="9234344"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يدعوك الله للحضور</a:t>
            </a:r>
            <a:endParaRPr kumimoji="0" lang="en-US"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CDD08D9-04C5-4D53-A257-C5C559EFD0E6}"/>
              </a:ext>
            </a:extLst>
          </p:cNvPr>
          <p:cNvSpPr txBox="1"/>
          <p:nvPr/>
        </p:nvSpPr>
        <p:spPr>
          <a:xfrm>
            <a:off x="3396205" y="5715000"/>
            <a:ext cx="559539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قاعة الزفاف الإلهي ستكون ممتلئة</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(مت 22: 10، 2 بط 3: 9)</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2A2E5E7B-E397-4763-8E93-3E6BCAF07E89}"/>
              </a:ext>
            </a:extLst>
          </p:cNvPr>
          <p:cNvSpPr txBox="1"/>
          <p:nvPr/>
        </p:nvSpPr>
        <p:spPr>
          <a:xfrm>
            <a:off x="-90344" y="1229380"/>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a:t>
            </a:r>
            <a:r>
              <a:rPr kumimoji="0" lang="ar-JO"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لا تزال مستقبلية</a:t>
            </a: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a:t>
            </a:r>
          </a:p>
        </p:txBody>
      </p:sp>
      <p:grpSp>
        <p:nvGrpSpPr>
          <p:cNvPr id="11" name="Group 10">
            <a:extLst>
              <a:ext uri="{FF2B5EF4-FFF2-40B4-BE49-F238E27FC236}">
                <a16:creationId xmlns:a16="http://schemas.microsoft.com/office/drawing/2014/main" id="{2361BB15-A02D-4AE0-9C9A-31A52ABFF2A0}"/>
              </a:ext>
            </a:extLst>
          </p:cNvPr>
          <p:cNvGrpSpPr/>
          <p:nvPr/>
        </p:nvGrpSpPr>
        <p:grpSpPr>
          <a:xfrm>
            <a:off x="5486401" y="934540"/>
            <a:ext cx="3302062" cy="3376979"/>
            <a:chOff x="511344" y="3200400"/>
            <a:chExt cx="3302062" cy="3376979"/>
          </a:xfrm>
        </p:grpSpPr>
        <p:sp>
          <p:nvSpPr>
            <p:cNvPr id="12" name="Explosion: 8 Points 11">
              <a:extLst>
                <a:ext uri="{FF2B5EF4-FFF2-40B4-BE49-F238E27FC236}">
                  <a16:creationId xmlns:a16="http://schemas.microsoft.com/office/drawing/2014/main" id="{B29B9311-2046-4E88-94BA-898966FE4A30}"/>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2398CCE0-E451-418C-B3FA-CBA5BA8D03E2}"/>
                </a:ext>
              </a:extLst>
            </p:cNvPr>
            <p:cNvSpPr txBox="1"/>
            <p:nvPr/>
          </p:nvSpPr>
          <p:spPr>
            <a:xfrm>
              <a:off x="1120943" y="4018460"/>
              <a:ext cx="2234363"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القليلون مختارون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تجاوبوا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 14ب</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sp>
        <p:nvSpPr>
          <p:cNvPr id="17" name="TextBox 16">
            <a:extLst>
              <a:ext uri="{FF2B5EF4-FFF2-40B4-BE49-F238E27FC236}">
                <a16:creationId xmlns:a16="http://schemas.microsoft.com/office/drawing/2014/main" id="{9A770A4D-FE1C-47CF-981B-9300B9825095}"/>
              </a:ext>
            </a:extLst>
          </p:cNvPr>
          <p:cNvSpPr txBox="1"/>
          <p:nvPr/>
        </p:nvSpPr>
        <p:spPr>
          <a:xfrm>
            <a:off x="13319" y="2163390"/>
            <a:ext cx="3596092"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يوحنا 1: 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تيطس 2: 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رومية 1: 18-20</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strVal val="#ppt_w*0.70"/>
                                          </p:val>
                                        </p:tav>
                                        <p:tav tm="100000">
                                          <p:val>
                                            <p:strVal val="#ppt_w"/>
                                          </p:val>
                                        </p:tav>
                                      </p:tavLst>
                                    </p:anim>
                                    <p:anim calcmode="lin" valueType="num">
                                      <p:cBhvr>
                                        <p:cTn id="15" dur="1000" fill="hold"/>
                                        <p:tgtEl>
                                          <p:spTgt spid="16"/>
                                        </p:tgtEl>
                                        <p:attrNameLst>
                                          <p:attrName>ppt_h</p:attrName>
                                        </p:attrNameLst>
                                      </p:cBhvr>
                                      <p:tavLst>
                                        <p:tav tm="0">
                                          <p:val>
                                            <p:strVal val="#ppt_h"/>
                                          </p:val>
                                        </p:tav>
                                        <p:tav tm="100000">
                                          <p:val>
                                            <p:strVal val="#ppt_h"/>
                                          </p:val>
                                        </p:tav>
                                      </p:tavLst>
                                    </p:anim>
                                    <p:animEffect transition="in" filter="fade">
                                      <p:cBhvr>
                                        <p:cTn id="16" dur="10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20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P spid="16" grpId="0"/>
      <p:bldP spid="1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447800" y="1981200"/>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1" name="AutoShape 7"/>
          <p:cNvSpPr>
            <a:spLocks noChangeArrowheads="1"/>
          </p:cNvSpPr>
          <p:nvPr/>
        </p:nvSpPr>
        <p:spPr bwMode="auto">
          <a:xfrm>
            <a:off x="5701142" y="381000"/>
            <a:ext cx="3086380" cy="3200399"/>
          </a:xfrm>
          <a:prstGeom prst="cloudCallout">
            <a:avLst>
              <a:gd name="adj1" fmla="val -52037"/>
              <a:gd name="adj2" fmla="val 56648"/>
            </a:avLst>
          </a:prstGeom>
          <a:gradFill flip="none" rotWithShape="1">
            <a:gsLst>
              <a:gs pos="29000">
                <a:srgbClr val="FF0000">
                  <a:tint val="66000"/>
                  <a:satMod val="160000"/>
                </a:srgbClr>
              </a:gs>
              <a:gs pos="50000">
                <a:srgbClr val="FF0000">
                  <a:tint val="44500"/>
                  <a:satMod val="160000"/>
                </a:srgbClr>
              </a:gs>
              <a:gs pos="70000">
                <a:schemeClr val="bg1"/>
              </a:gs>
            </a:gsLst>
            <a:path path="circle">
              <a:fillToRect l="50000" t="50000" r="50000" b="50000"/>
            </a:path>
            <a:tileRect/>
          </a:gradFill>
          <a:ln>
            <a:solidFill>
              <a:schemeClr val="tx1"/>
            </a:solidFill>
            <a:headEnd/>
            <a:tailEnd/>
          </a:ln>
          <a:scene3d>
            <a:camera prst="orthographicFront"/>
            <a:lightRig rig="threePt" dir="t"/>
          </a:scene3d>
          <a:sp3d>
            <a:bevelT w="152400" h="50800" prst="softRound"/>
          </a:sp3d>
        </p:spPr>
        <p:style>
          <a:lnRef idx="1">
            <a:schemeClr val="accent2"/>
          </a:lnRef>
          <a:fillRef idx="2">
            <a:schemeClr val="accent2"/>
          </a:fillRef>
          <a:effectRef idx="1">
            <a:schemeClr val="accent2"/>
          </a:effectRef>
          <a:fontRef idx="minor">
            <a:schemeClr val="dk1"/>
          </a:fontRef>
        </p:style>
        <p:txBody>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pic>
        <p:nvPicPr>
          <p:cNvPr id="11272" name="Picture 8" descr="Man Prayi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9" descr="Cross 04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4" name="Picture 10" descr="Man Praying"/>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5" name="Picture 11" descr="Cross 045"/>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p:cNvSpPr txBox="1"/>
          <p:nvPr/>
        </p:nvSpPr>
        <p:spPr>
          <a:xfrm>
            <a:off x="0" y="5675293"/>
            <a:ext cx="9143999"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على الضيوف أن يرتدوا ملابس بيضاء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(أشعياء 61: 10)</a:t>
            </a:r>
            <a:endPar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8" name="TextBox 17"/>
          <p:cNvSpPr txBox="1"/>
          <p:nvPr/>
        </p:nvSpPr>
        <p:spPr>
          <a:xfrm>
            <a:off x="152401" y="836703"/>
            <a:ext cx="5548742"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     بر المسيح المحسوب</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14" name="TextBox 13"/>
          <p:cNvSpPr txBox="1"/>
          <p:nvPr/>
        </p:nvSpPr>
        <p:spPr>
          <a:xfrm>
            <a:off x="152400" y="338009"/>
            <a:ext cx="5548742"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2 كورنثوس 5: 21</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19" name="TextBox 18"/>
          <p:cNvSpPr txBox="1"/>
          <p:nvPr/>
        </p:nvSpPr>
        <p:spPr>
          <a:xfrm>
            <a:off x="-323057" y="1402259"/>
            <a:ext cx="6024197"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رؤيا 19: 8</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20" name="TextBox 19"/>
          <p:cNvSpPr txBox="1"/>
          <p:nvPr/>
        </p:nvSpPr>
        <p:spPr>
          <a:xfrm>
            <a:off x="862308" y="1876426"/>
            <a:ext cx="4315732" cy="52322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أعمال المؤمن الصالحة</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strVal val="#ppt_w*0.70"/>
                                          </p:val>
                                        </p:tav>
                                        <p:tav tm="100000">
                                          <p:val>
                                            <p:strVal val="#ppt_w"/>
                                          </p:val>
                                        </p:tav>
                                      </p:tavLst>
                                    </p:anim>
                                    <p:anim calcmode="lin" valueType="num">
                                      <p:cBhvr>
                                        <p:cTn id="8" dur="1000" fill="hold"/>
                                        <p:tgtEl>
                                          <p:spTgt spid="17"/>
                                        </p:tgtEl>
                                        <p:attrNameLst>
                                          <p:attrName>ppt_h</p:attrName>
                                        </p:attrNameLst>
                                      </p:cBhvr>
                                      <p:tavLst>
                                        <p:tav tm="0">
                                          <p:val>
                                            <p:strVal val="#ppt_h"/>
                                          </p:val>
                                        </p:tav>
                                        <p:tav tm="100000">
                                          <p:val>
                                            <p:strVal val="#ppt_h"/>
                                          </p:val>
                                        </p:tav>
                                      </p:tavLst>
                                    </p:anim>
                                    <p:animEffect transition="in" filter="fade">
                                      <p:cBhvr>
                                        <p:cTn id="9" dur="10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2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2000"/>
                                        <p:tgtEl>
                                          <p:spTgt spid="18"/>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271"/>
                                        </p:tgtEl>
                                        <p:attrNameLst>
                                          <p:attrName>style.visibility</p:attrName>
                                        </p:attrNameLst>
                                      </p:cBhvr>
                                      <p:to>
                                        <p:strVal val="visible"/>
                                      </p:to>
                                    </p:set>
                                    <p:animEffect transition="in" filter="dissolve">
                                      <p:cBhvr>
                                        <p:cTn id="23" dur="2000"/>
                                        <p:tgtEl>
                                          <p:spTgt spid="11271"/>
                                        </p:tgtEl>
                                      </p:cBhvr>
                                    </p:animEffect>
                                  </p:childTnLst>
                                </p:cTn>
                              </p:par>
                              <p:par>
                                <p:cTn id="24" presetID="9" presetClass="entr" presetSubtype="0" fill="hold" nodeType="withEffect">
                                  <p:stCondLst>
                                    <p:cond delay="0"/>
                                  </p:stCondLst>
                                  <p:childTnLst>
                                    <p:set>
                                      <p:cBhvr>
                                        <p:cTn id="25" dur="1" fill="hold">
                                          <p:stCondLst>
                                            <p:cond delay="0"/>
                                          </p:stCondLst>
                                        </p:cTn>
                                        <p:tgtEl>
                                          <p:spTgt spid="11273"/>
                                        </p:tgtEl>
                                        <p:attrNameLst>
                                          <p:attrName>style.visibility</p:attrName>
                                        </p:attrNameLst>
                                      </p:cBhvr>
                                      <p:to>
                                        <p:strVal val="visible"/>
                                      </p:to>
                                    </p:set>
                                    <p:animEffect transition="in" filter="dissolve">
                                      <p:cBhvr>
                                        <p:cTn id="26" dur="2000"/>
                                        <p:tgtEl>
                                          <p:spTgt spid="11273"/>
                                        </p:tgtEl>
                                      </p:cBhvr>
                                    </p:animEffect>
                                  </p:childTnLst>
                                </p:cTn>
                              </p:par>
                              <p:par>
                                <p:cTn id="27" presetID="9" presetClass="entr" presetSubtype="0" fill="hold" nodeType="withEffect">
                                  <p:stCondLst>
                                    <p:cond delay="0"/>
                                  </p:stCondLst>
                                  <p:childTnLst>
                                    <p:set>
                                      <p:cBhvr>
                                        <p:cTn id="28" dur="1" fill="hold">
                                          <p:stCondLst>
                                            <p:cond delay="0"/>
                                          </p:stCondLst>
                                        </p:cTn>
                                        <p:tgtEl>
                                          <p:spTgt spid="11272"/>
                                        </p:tgtEl>
                                        <p:attrNameLst>
                                          <p:attrName>style.visibility</p:attrName>
                                        </p:attrNameLst>
                                      </p:cBhvr>
                                      <p:to>
                                        <p:strVal val="visible"/>
                                      </p:to>
                                    </p:set>
                                    <p:animEffect transition="in" filter="dissolve">
                                      <p:cBhvr>
                                        <p:cTn id="29" dur="2000"/>
                                        <p:tgtEl>
                                          <p:spTgt spid="112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1275"/>
                                        </p:tgtEl>
                                        <p:attrNameLst>
                                          <p:attrName>style.visibility</p:attrName>
                                        </p:attrNameLst>
                                      </p:cBhvr>
                                      <p:to>
                                        <p:strVal val="visible"/>
                                      </p:to>
                                    </p:set>
                                    <p:animEffect transition="in" filter="fade">
                                      <p:cBhvr>
                                        <p:cTn id="34" dur="2000"/>
                                        <p:tgtEl>
                                          <p:spTgt spid="1127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1274"/>
                                        </p:tgtEl>
                                        <p:attrNameLst>
                                          <p:attrName>style.visibility</p:attrName>
                                        </p:attrNameLst>
                                      </p:cBhvr>
                                      <p:to>
                                        <p:strVal val="visible"/>
                                      </p:to>
                                    </p:set>
                                    <p:animEffect transition="in" filter="fade">
                                      <p:cBhvr>
                                        <p:cTn id="39" dur="2000"/>
                                        <p:tgtEl>
                                          <p:spTgt spid="1127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20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left)">
                                      <p:cBhvr>
                                        <p:cTn id="4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nimBg="1"/>
      <p:bldP spid="17" grpId="0"/>
      <p:bldP spid="18" grpId="0"/>
      <p:bldP spid="14" grpId="0"/>
      <p:bldP spid="19" grpId="0"/>
      <p:bldP spid="20"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93" name="Picture 5" descr="very emotional photo. young man bawling in darkness Stock Photo - 5501283"/>
          <p:cNvPicPr>
            <a:picLocks noChangeAspect="1" noChangeArrowheads="1"/>
          </p:cNvPicPr>
          <p:nvPr/>
        </p:nvPicPr>
        <p:blipFill>
          <a:blip r:embed="rId6">
            <a:lum bright="-6000"/>
            <a:extLst>
              <a:ext uri="{28A0092B-C50C-407E-A947-70E740481C1C}">
                <a14:useLocalDpi xmlns:a14="http://schemas.microsoft.com/office/drawing/2010/main" val="0"/>
              </a:ext>
            </a:extLst>
          </a:blip>
          <a:srcRect l="16864" b="3999"/>
          <a:stretch>
            <a:fillRect/>
          </a:stretch>
        </p:blipFill>
        <p:spPr bwMode="auto">
          <a:xfrm>
            <a:off x="3345265" y="872634"/>
            <a:ext cx="2453470" cy="335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4" name="Text Box 6"/>
          <p:cNvSpPr txBox="1">
            <a:spLocks noChangeArrowheads="1"/>
          </p:cNvSpPr>
          <p:nvPr/>
        </p:nvSpPr>
        <p:spPr bwMode="auto">
          <a:xfrm>
            <a:off x="2819400" y="685736"/>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لا احتفال لهم</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12295" name="Text Box 7"/>
          <p:cNvSpPr txBox="1">
            <a:spLocks noChangeArrowheads="1"/>
          </p:cNvSpPr>
          <p:nvPr/>
        </p:nvSpPr>
        <p:spPr bwMode="auto">
          <a:xfrm>
            <a:off x="2819400" y="1219200"/>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لا استثناءات</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12296" name="Text Box 8"/>
          <p:cNvSpPr txBox="1">
            <a:spLocks noChangeArrowheads="1"/>
          </p:cNvSpPr>
          <p:nvPr/>
        </p:nvSpPr>
        <p:spPr bwMode="auto">
          <a:xfrm>
            <a:off x="457200" y="4267573"/>
            <a:ext cx="8686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كل شخص مسؤول عن قبول أو رفض دعوة الله إلى وليمة الزفاف</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7" name="Text Box 9"/>
          <p:cNvSpPr txBox="1">
            <a:spLocks noChangeArrowheads="1"/>
          </p:cNvSpPr>
          <p:nvPr/>
        </p:nvSpPr>
        <p:spPr bwMode="auto">
          <a:xfrm>
            <a:off x="914400" y="4912676"/>
            <a:ext cx="8229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اللامبالاة (متى 22: 5)</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8" name="Text Box 10"/>
          <p:cNvSpPr txBox="1">
            <a:spLocks noChangeArrowheads="1"/>
          </p:cNvSpPr>
          <p:nvPr/>
        </p:nvSpPr>
        <p:spPr bwMode="auto">
          <a:xfrm>
            <a:off x="990600" y="5557779"/>
            <a:ext cx="8153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التمرد (متى 22: 6)</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9" name="Text Box 11"/>
          <p:cNvSpPr txBox="1">
            <a:spLocks noChangeArrowheads="1"/>
          </p:cNvSpPr>
          <p:nvPr/>
        </p:nvSpPr>
        <p:spPr bwMode="auto">
          <a:xfrm>
            <a:off x="990600" y="6106553"/>
            <a:ext cx="8153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البر الذاتي (متى 22: 12)</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 name="Text Box 6"/>
          <p:cNvSpPr txBox="1">
            <a:spLocks noChangeArrowheads="1"/>
          </p:cNvSpPr>
          <p:nvPr/>
        </p:nvSpPr>
        <p:spPr bwMode="auto">
          <a:xfrm>
            <a:off x="-76200" y="142463"/>
            <a:ext cx="9296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ماذا حدث للذين لا يرتدون الملابس البيضاء؟</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pic>
        <p:nvPicPr>
          <p:cNvPr id="3" name="scream4">
            <a:hlinkClick r:id="" action="ppaction://media"/>
            <a:extLst>
              <a:ext uri="{FF2B5EF4-FFF2-40B4-BE49-F238E27FC236}">
                <a16:creationId xmlns:a16="http://schemas.microsoft.com/office/drawing/2014/main" id="{2679EE99-7042-473C-B727-DEFF91DFAAA8}"/>
              </a:ext>
            </a:extLst>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6531131" y="1628299"/>
            <a:ext cx="609600" cy="609600"/>
          </a:xfrm>
          <a:prstGeom prst="rect">
            <a:avLst/>
          </a:prstGeom>
        </p:spPr>
      </p:pic>
      <p:grpSp>
        <p:nvGrpSpPr>
          <p:cNvPr id="2" name="Group 1"/>
          <p:cNvGrpSpPr/>
          <p:nvPr/>
        </p:nvGrpSpPr>
        <p:grpSpPr>
          <a:xfrm>
            <a:off x="6019800" y="456287"/>
            <a:ext cx="3048000" cy="3125113"/>
            <a:chOff x="5486400" y="1524000"/>
            <a:chExt cx="3345366" cy="2954926"/>
          </a:xfrm>
        </p:grpSpPr>
        <p:sp>
          <p:nvSpPr>
            <p:cNvPr id="7178" name="AutoShape 12"/>
            <p:cNvSpPr>
              <a:spLocks noChangeArrowheads="1"/>
            </p:cNvSpPr>
            <p:nvPr/>
          </p:nvSpPr>
          <p:spPr bwMode="auto">
            <a:xfrm>
              <a:off x="5486400" y="1524000"/>
              <a:ext cx="3345366" cy="2954926"/>
            </a:xfrm>
            <a:prstGeom prst="irregularSeal1">
              <a:avLst/>
            </a:prstGeom>
            <a:gradFill flip="none" rotWithShape="1">
              <a:gsLst>
                <a:gs pos="35000">
                  <a:srgbClr val="FFFF66"/>
                </a:gs>
                <a:gs pos="6000">
                  <a:srgbClr val="FFFFFF"/>
                </a:gs>
                <a:gs pos="56000">
                  <a:srgbClr val="FF9900"/>
                </a:gs>
              </a:gsLst>
              <a:path path="circle">
                <a:fillToRect l="50000" t="50000" r="50000" b="50000"/>
              </a:path>
              <a:tileRect/>
            </a:gradFill>
            <a:ln w="9525">
              <a:solidFill>
                <a:schemeClr val="tx1"/>
              </a:solidFill>
              <a:miter lim="800000"/>
              <a:headEnd/>
              <a:tailEnd/>
            </a:ln>
            <a:effectLst/>
            <a:scene3d>
              <a:camera prst="orthographicFront"/>
              <a:lightRig rig="threePt" dir="t"/>
            </a:scene3d>
            <a:sp3d>
              <a:bevelT w="152400" h="50800" prst="softRound"/>
            </a:sp3d>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79" name="Text Box 13"/>
            <p:cNvSpPr txBox="1">
              <a:spLocks noChangeArrowheads="1"/>
            </p:cNvSpPr>
            <p:nvPr/>
          </p:nvSpPr>
          <p:spPr bwMode="auto">
            <a:xfrm>
              <a:off x="6168483" y="2396663"/>
              <a:ext cx="1981200" cy="78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الرمي في   جهنم للأبد</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wipe(down)">
                                      <p:cBhvr>
                                        <p:cTn id="7" dur="580">
                                          <p:stCondLst>
                                            <p:cond delay="0"/>
                                          </p:stCondLst>
                                        </p:cTn>
                                        <p:tgtEl>
                                          <p:spTgt spid="12293"/>
                                        </p:tgtEl>
                                      </p:cBhvr>
                                    </p:animEffect>
                                    <p:anim calcmode="lin" valueType="num">
                                      <p:cBhvr>
                                        <p:cTn id="8" dur="1822" tmFilter="0,0; 0.14,0.36; 0.43,0.73; 0.71,0.91; 1.0,1.0">
                                          <p:stCondLst>
                                            <p:cond delay="0"/>
                                          </p:stCondLst>
                                        </p:cTn>
                                        <p:tgtEl>
                                          <p:spTgt spid="1229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3"/>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3"/>
                                        </p:tgtEl>
                                      </p:cBhvr>
                                      <p:to x="100000" y="60000"/>
                                    </p:animScale>
                                    <p:animScale>
                                      <p:cBhvr>
                                        <p:cTn id="14" dur="166" decel="50000">
                                          <p:stCondLst>
                                            <p:cond delay="676"/>
                                          </p:stCondLst>
                                        </p:cTn>
                                        <p:tgtEl>
                                          <p:spTgt spid="12293"/>
                                        </p:tgtEl>
                                      </p:cBhvr>
                                      <p:to x="100000" y="100000"/>
                                    </p:animScale>
                                    <p:animScale>
                                      <p:cBhvr>
                                        <p:cTn id="15" dur="26">
                                          <p:stCondLst>
                                            <p:cond delay="1312"/>
                                          </p:stCondLst>
                                        </p:cTn>
                                        <p:tgtEl>
                                          <p:spTgt spid="12293"/>
                                        </p:tgtEl>
                                      </p:cBhvr>
                                      <p:to x="100000" y="80000"/>
                                    </p:animScale>
                                    <p:animScale>
                                      <p:cBhvr>
                                        <p:cTn id="16" dur="166" decel="50000">
                                          <p:stCondLst>
                                            <p:cond delay="1338"/>
                                          </p:stCondLst>
                                        </p:cTn>
                                        <p:tgtEl>
                                          <p:spTgt spid="12293"/>
                                        </p:tgtEl>
                                      </p:cBhvr>
                                      <p:to x="100000" y="100000"/>
                                    </p:animScale>
                                    <p:animScale>
                                      <p:cBhvr>
                                        <p:cTn id="17" dur="26">
                                          <p:stCondLst>
                                            <p:cond delay="1642"/>
                                          </p:stCondLst>
                                        </p:cTn>
                                        <p:tgtEl>
                                          <p:spTgt spid="12293"/>
                                        </p:tgtEl>
                                      </p:cBhvr>
                                      <p:to x="100000" y="90000"/>
                                    </p:animScale>
                                    <p:animScale>
                                      <p:cBhvr>
                                        <p:cTn id="18" dur="166" decel="50000">
                                          <p:stCondLst>
                                            <p:cond delay="1668"/>
                                          </p:stCondLst>
                                        </p:cTn>
                                        <p:tgtEl>
                                          <p:spTgt spid="12293"/>
                                        </p:tgtEl>
                                      </p:cBhvr>
                                      <p:to x="100000" y="100000"/>
                                    </p:animScale>
                                    <p:animScale>
                                      <p:cBhvr>
                                        <p:cTn id="19" dur="26">
                                          <p:stCondLst>
                                            <p:cond delay="1808"/>
                                          </p:stCondLst>
                                        </p:cTn>
                                        <p:tgtEl>
                                          <p:spTgt spid="12293"/>
                                        </p:tgtEl>
                                      </p:cBhvr>
                                      <p:to x="100000" y="95000"/>
                                    </p:animScale>
                                    <p:animScale>
                                      <p:cBhvr>
                                        <p:cTn id="20" dur="166" decel="50000">
                                          <p:stCondLst>
                                            <p:cond delay="1834"/>
                                          </p:stCondLst>
                                        </p:cTn>
                                        <p:tgtEl>
                                          <p:spTgt spid="12293"/>
                                        </p:tgtEl>
                                      </p:cBhvr>
                                      <p:to x="100000" y="100000"/>
                                    </p:animScale>
                                  </p:childTnLst>
                                </p:cTn>
                              </p:par>
                              <p:par>
                                <p:cTn id="21" presetID="1" presetClass="mediacall" presetSubtype="0" fill="hold" nodeType="withEffect">
                                  <p:stCondLst>
                                    <p:cond delay="0"/>
                                  </p:stCondLst>
                                  <p:childTnLst>
                                    <p:cmd type="call" cmd="playFrom(0.0)">
                                      <p:cBhvr>
                                        <p:cTn id="22" dur="3293" fill="hold"/>
                                        <p:tgtEl>
                                          <p:spTgt spid="3"/>
                                        </p:tgtEl>
                                      </p:cBhvr>
                                    </p:cmd>
                                  </p:childTnLst>
                                </p:cTn>
                              </p:par>
                            </p:childTnLst>
                          </p:cTn>
                        </p:par>
                      </p:childTnLst>
                    </p:cTn>
                  </p:par>
                  <p:par>
                    <p:cTn id="23" fill="hold">
                      <p:stCondLst>
                        <p:cond delay="indefinite"/>
                      </p:stCondLst>
                      <p:childTnLst>
                        <p:par>
                          <p:cTn id="24" fill="hold">
                            <p:stCondLst>
                              <p:cond delay="0"/>
                            </p:stCondLst>
                            <p:childTnLst>
                              <p:par>
                                <p:cTn id="25" presetID="53" presetClass="entr" presetSubtype="0" fill="hold" grpId="0" nodeType="clickEffect">
                                  <p:stCondLst>
                                    <p:cond delay="0"/>
                                  </p:stCondLst>
                                  <p:childTnLst>
                                    <p:set>
                                      <p:cBhvr>
                                        <p:cTn id="26" dur="1" fill="hold">
                                          <p:stCondLst>
                                            <p:cond delay="0"/>
                                          </p:stCondLst>
                                        </p:cTn>
                                        <p:tgtEl>
                                          <p:spTgt spid="12294"/>
                                        </p:tgtEl>
                                        <p:attrNameLst>
                                          <p:attrName>style.visibility</p:attrName>
                                        </p:attrNameLst>
                                      </p:cBhvr>
                                      <p:to>
                                        <p:strVal val="visible"/>
                                      </p:to>
                                    </p:set>
                                    <p:anim calcmode="lin" valueType="num">
                                      <p:cBhvr>
                                        <p:cTn id="27" dur="500" fill="hold"/>
                                        <p:tgtEl>
                                          <p:spTgt spid="12294"/>
                                        </p:tgtEl>
                                        <p:attrNameLst>
                                          <p:attrName>ppt_w</p:attrName>
                                        </p:attrNameLst>
                                      </p:cBhvr>
                                      <p:tavLst>
                                        <p:tav tm="0">
                                          <p:val>
                                            <p:fltVal val="0"/>
                                          </p:val>
                                        </p:tav>
                                        <p:tav tm="100000">
                                          <p:val>
                                            <p:strVal val="#ppt_w"/>
                                          </p:val>
                                        </p:tav>
                                      </p:tavLst>
                                    </p:anim>
                                    <p:anim calcmode="lin" valueType="num">
                                      <p:cBhvr>
                                        <p:cTn id="28" dur="500" fill="hold"/>
                                        <p:tgtEl>
                                          <p:spTgt spid="12294"/>
                                        </p:tgtEl>
                                        <p:attrNameLst>
                                          <p:attrName>ppt_h</p:attrName>
                                        </p:attrNameLst>
                                      </p:cBhvr>
                                      <p:tavLst>
                                        <p:tav tm="0">
                                          <p:val>
                                            <p:fltVal val="0"/>
                                          </p:val>
                                        </p:tav>
                                        <p:tav tm="100000">
                                          <p:val>
                                            <p:strVal val="#ppt_h"/>
                                          </p:val>
                                        </p:tav>
                                      </p:tavLst>
                                    </p:anim>
                                    <p:animEffect transition="in" filter="fade">
                                      <p:cBhvr>
                                        <p:cTn id="29" dur="500"/>
                                        <p:tgtEl>
                                          <p:spTgt spid="1229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12295"/>
                                        </p:tgtEl>
                                        <p:attrNameLst>
                                          <p:attrName>style.visibility</p:attrName>
                                        </p:attrNameLst>
                                      </p:cBhvr>
                                      <p:to>
                                        <p:strVal val="visible"/>
                                      </p:to>
                                    </p:set>
                                    <p:anim calcmode="lin" valueType="num">
                                      <p:cBhvr>
                                        <p:cTn id="34" dur="500" fill="hold"/>
                                        <p:tgtEl>
                                          <p:spTgt spid="12295"/>
                                        </p:tgtEl>
                                        <p:attrNameLst>
                                          <p:attrName>ppt_w</p:attrName>
                                        </p:attrNameLst>
                                      </p:cBhvr>
                                      <p:tavLst>
                                        <p:tav tm="0">
                                          <p:val>
                                            <p:fltVal val="0"/>
                                          </p:val>
                                        </p:tav>
                                        <p:tav tm="100000">
                                          <p:val>
                                            <p:strVal val="#ppt_w"/>
                                          </p:val>
                                        </p:tav>
                                      </p:tavLst>
                                    </p:anim>
                                    <p:anim calcmode="lin" valueType="num">
                                      <p:cBhvr>
                                        <p:cTn id="35" dur="500" fill="hold"/>
                                        <p:tgtEl>
                                          <p:spTgt spid="12295"/>
                                        </p:tgtEl>
                                        <p:attrNameLst>
                                          <p:attrName>ppt_h</p:attrName>
                                        </p:attrNameLst>
                                      </p:cBhvr>
                                      <p:tavLst>
                                        <p:tav tm="0">
                                          <p:val>
                                            <p:fltVal val="0"/>
                                          </p:val>
                                        </p:tav>
                                        <p:tav tm="100000">
                                          <p:val>
                                            <p:strVal val="#ppt_h"/>
                                          </p:val>
                                        </p:tav>
                                      </p:tavLst>
                                    </p:anim>
                                    <p:animEffect transition="in" filter="fade">
                                      <p:cBhvr>
                                        <p:cTn id="36" dur="500"/>
                                        <p:tgtEl>
                                          <p:spTgt spid="12295"/>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2296"/>
                                        </p:tgtEl>
                                        <p:attrNameLst>
                                          <p:attrName>style.visibility</p:attrName>
                                        </p:attrNameLst>
                                      </p:cBhvr>
                                      <p:to>
                                        <p:strVal val="visible"/>
                                      </p:to>
                                    </p:set>
                                    <p:anim calcmode="lin" valueType="num">
                                      <p:cBhvr>
                                        <p:cTn id="41" dur="1000" fill="hold"/>
                                        <p:tgtEl>
                                          <p:spTgt spid="12296"/>
                                        </p:tgtEl>
                                        <p:attrNameLst>
                                          <p:attrName>ppt_w</p:attrName>
                                        </p:attrNameLst>
                                      </p:cBhvr>
                                      <p:tavLst>
                                        <p:tav tm="0">
                                          <p:val>
                                            <p:strVal val="#ppt_w*0.70"/>
                                          </p:val>
                                        </p:tav>
                                        <p:tav tm="100000">
                                          <p:val>
                                            <p:strVal val="#ppt_w"/>
                                          </p:val>
                                        </p:tav>
                                      </p:tavLst>
                                    </p:anim>
                                    <p:anim calcmode="lin" valueType="num">
                                      <p:cBhvr>
                                        <p:cTn id="42" dur="1000" fill="hold"/>
                                        <p:tgtEl>
                                          <p:spTgt spid="12296"/>
                                        </p:tgtEl>
                                        <p:attrNameLst>
                                          <p:attrName>ppt_h</p:attrName>
                                        </p:attrNameLst>
                                      </p:cBhvr>
                                      <p:tavLst>
                                        <p:tav tm="0">
                                          <p:val>
                                            <p:strVal val="#ppt_h"/>
                                          </p:val>
                                        </p:tav>
                                        <p:tav tm="100000">
                                          <p:val>
                                            <p:strVal val="#ppt_h"/>
                                          </p:val>
                                        </p:tav>
                                      </p:tavLst>
                                    </p:anim>
                                    <p:animEffect transition="in" filter="fade">
                                      <p:cBhvr>
                                        <p:cTn id="43" dur="1000"/>
                                        <p:tgtEl>
                                          <p:spTgt spid="12296"/>
                                        </p:tgtEl>
                                      </p:cBhvr>
                                    </p:animEffec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12297"/>
                                        </p:tgtEl>
                                        <p:attrNameLst>
                                          <p:attrName>style.visibility</p:attrName>
                                        </p:attrNameLst>
                                      </p:cBhvr>
                                      <p:to>
                                        <p:strVal val="visible"/>
                                      </p:to>
                                    </p:set>
                                    <p:animEffect transition="in" filter="wipe(left)">
                                      <p:cBhvr>
                                        <p:cTn id="47" dur="2000"/>
                                        <p:tgtEl>
                                          <p:spTgt spid="1229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2298"/>
                                        </p:tgtEl>
                                        <p:attrNameLst>
                                          <p:attrName>style.visibility</p:attrName>
                                        </p:attrNameLst>
                                      </p:cBhvr>
                                      <p:to>
                                        <p:strVal val="visible"/>
                                      </p:to>
                                    </p:set>
                                    <p:animEffect transition="in" filter="wipe(left)">
                                      <p:cBhvr>
                                        <p:cTn id="52" dur="2000"/>
                                        <p:tgtEl>
                                          <p:spTgt spid="1229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2299"/>
                                        </p:tgtEl>
                                        <p:attrNameLst>
                                          <p:attrName>style.visibility</p:attrName>
                                        </p:attrNameLst>
                                      </p:cBhvr>
                                      <p:to>
                                        <p:strVal val="visible"/>
                                      </p:to>
                                    </p:set>
                                    <p:animEffect transition="in" filter="wipe(left)">
                                      <p:cBhvr>
                                        <p:cTn id="57" dur="2000"/>
                                        <p:tgtEl>
                                          <p:spTgt spid="1229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8" fill="hold" display="0">
                  <p:stCondLst>
                    <p:cond delay="indefinite"/>
                  </p:stCondLst>
                  <p:endCondLst>
                    <p:cond evt="onStopAudio" delay="0">
                      <p:tgtEl>
                        <p:sldTgt/>
                      </p:tgtEl>
                    </p:cond>
                  </p:endCondLst>
                </p:cTn>
                <p:tgtEl>
                  <p:spTgt spid="3"/>
                </p:tgtEl>
              </p:cMediaNode>
            </p:audio>
          </p:childTnLst>
        </p:cTn>
      </p:par>
    </p:tnLst>
    <p:bldLst>
      <p:bldP spid="12294" grpId="0"/>
      <p:bldP spid="12295" grpId="0"/>
      <p:bldP spid="12296" grpId="0"/>
      <p:bldP spid="12297" grpId="0"/>
      <p:bldP spid="12298" grpId="0"/>
      <p:bldP spid="1229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51183" y="609600"/>
            <a:ext cx="8257673" cy="120032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يأمرك الله</a:t>
            </a: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a:t>
            </a:r>
            <a:r>
              <a:rPr kumimoji="0" lang="en-US" sz="3600" b="1" i="1" u="none" strike="noStrike" kern="1200" cap="none" spc="0" normalizeH="0" baseline="0" noProof="0" dirty="0" err="1">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doulos</a:t>
            </a: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a:t>
            </a:r>
            <a:b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b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لتمديد دعوة الخلاص / الملكوت</a:t>
            </a:r>
            <a:endPar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769441"/>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a:t>
            </a:r>
            <a:endParaRPr kumimoji="0" lang="en-US" sz="44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354869F6-D40A-4F29-AEB3-E164E917499D}"/>
              </a:ext>
            </a:extLst>
          </p:cNvPr>
          <p:cNvSpPr txBox="1"/>
          <p:nvPr/>
        </p:nvSpPr>
        <p:spPr>
          <a:xfrm>
            <a:off x="2971799" y="2392912"/>
            <a:ext cx="3352801" cy="2862322"/>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متى 28: 19-20</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مرقس 16: 15</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24: 47</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يوحنا 20: 21</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أعمال 1: 8</a:t>
            </a:r>
            <a:endPar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95DB259F-D76A-46E4-8A2B-E3A21CF5B18A}"/>
              </a:ext>
            </a:extLst>
          </p:cNvPr>
          <p:cNvSpPr txBox="1"/>
          <p:nvPr/>
        </p:nvSpPr>
        <p:spPr>
          <a:xfrm>
            <a:off x="2971799" y="1832497"/>
            <a:ext cx="3352801" cy="646331"/>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متى 22: 9-10</a:t>
            </a:r>
            <a:endPar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560948852"/>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43163" y="848915"/>
            <a:ext cx="8257673"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كمؤمن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عليك أن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تحافظ على ثيابك بيضاء</a:t>
            </a:r>
            <a:endParaRPr kumimoji="0" lang="en-US"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830997"/>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ماذا نتعلم؟</a:t>
            </a:r>
            <a:endParaRPr kumimoji="0" lang="en-US" sz="48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endParaRP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27429841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9E0C91A1-0206-4F8E-85D1-3D9B309806F6}"/>
  <p:tag name="GENSWF_ADVANCE_TIME" val="13.855"/>
</p:tagLst>
</file>

<file path=ppt/tags/tag10.xml><?xml version="1.0" encoding="utf-8"?>
<p:tagLst xmlns:a="http://schemas.openxmlformats.org/drawingml/2006/main" xmlns:r="http://schemas.openxmlformats.org/officeDocument/2006/relationships" xmlns:p="http://schemas.openxmlformats.org/presentationml/2006/main">
  <p:tag name="ISPRING_SLIDE_ID_2" val="{E0DE3596-B5F1-404A-BC1C-03B92F62DB15}"/>
  <p:tag name="GENSWF_ADVANCE_TIME" val="53.106"/>
  <p:tag name="TIMING" val="|16.48|2.566|5.753|9.119|8.254"/>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E7095A3-3132-4B7D-9392-81A6FA77844F}"/>
  <p:tag name="GENSWF_ADVANCE_TIME" val="53.505"/>
  <p:tag name="TIMING" val="|18.957"/>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4206CB5-826A-413F-9F9D-2824407CAD20}"/>
  <p:tag name="GENSWF_ADVANCE_TIME" val="6.988"/>
</p:tagLst>
</file>

<file path=ppt/tags/tag13.xml><?xml version="1.0" encoding="utf-8"?>
<p:tagLst xmlns:a="http://schemas.openxmlformats.org/drawingml/2006/main" xmlns:r="http://schemas.openxmlformats.org/officeDocument/2006/relationships" xmlns:p="http://schemas.openxmlformats.org/presentationml/2006/main">
  <p:tag name="ISPRING_SLIDE_ID_2" val="{29D145BC-8787-4F8D-AB99-E7CF52A674B0}"/>
  <p:tag name="GENSWF_ADVANCE_TIME" val="100.754"/>
  <p:tag name="TIMING" val="|25.387|24.268"/>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SLIDE_ID_2" val="{9380C2AD-93A2-4785-9862-F00D43ED400D}"/>
  <p:tag name="GENSWF_ADVANCE_TIME" val="63.774"/>
  <p:tag name="TIMING" val="|42.88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A05CB32A-E8B1-423E-97BB-A260D26814E6}"/>
  <p:tag name="GENSWF_ADVANCE_TIME" val="355.484"/>
  <p:tag name="TIMING" val="|37.011|75.939|50.143|54.14"/>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2CCC152E-B584-4B24-A439-670247DDDD0B}"/>
  <p:tag name="GENSWF_ADVANCE_TIME" val="200.659"/>
  <p:tag name="TIMING" val="|43.346|18.202|5.045|4.425|84.156|15.385"/>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BA23CCE7-7C0D-4A49-9097-1D6D1B4ABB41}"/>
  <p:tag name="GENSWF_ADVANCE_TIME" val="513.797"/>
  <p:tag name="TIMING" val="|82.151|6.783|55.139|11.375|7.297|62.516|9.064|37.733|61.614|8.793|38.917|63.071|10.264"/>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78EB4EE8-9F69-4F34-B077-83513D1AE94A}"/>
  <p:tag name="GENSWF_ADVANCE_TIME" val="117.657"/>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C1F6C9F3-1268-42F7-8E71-4E07A56CFCAB}"/>
  <p:tag name="GENSWF_ADVANCE_TIME" val="162.948"/>
  <p:tag name="TIMING" val="|50.058|51.155|39.081|7.934"/>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64AF91F6-C10C-4F66-A82E-87A780D586A5}"/>
  <p:tag name="GENSWF_ADVANCE_TIME" val="363.642"/>
  <p:tag name="TIMING" val="|9.689|35.562|26.408|36.352|124.502|76.176"/>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268E9FC2-7D4D-4628-AE39-58CC24C0FA68}"/>
  <p:tag name="GENSWF_ADVANCE_TIME" val="255.455"/>
  <p:tag name="TIMING" val="|78.849|49.431|11.532|19.968|10.752|33.407|16.12"/>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25.xml><?xml version="1.0" encoding="utf-8"?>
<a:theme xmlns:a="http://schemas.openxmlformats.org/drawingml/2006/main" name="12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Office Theme</Template>
  <TotalTime>3333</TotalTime>
  <Words>5726</Words>
  <Application>Microsoft Macintosh PowerPoint</Application>
  <PresentationFormat>On-screen Show (4:3)</PresentationFormat>
  <Paragraphs>738</Paragraphs>
  <Slides>127</Slides>
  <Notes>96</Notes>
  <HiddenSlides>0</HiddenSlides>
  <MMClips>1</MMClips>
  <ScaleCrop>false</ScaleCrop>
  <HeadingPairs>
    <vt:vector size="6" baseType="variant">
      <vt:variant>
        <vt:lpstr>Fonts Used</vt:lpstr>
      </vt:variant>
      <vt:variant>
        <vt:i4>14</vt:i4>
      </vt:variant>
      <vt:variant>
        <vt:lpstr>Theme</vt:lpstr>
      </vt:variant>
      <vt:variant>
        <vt:i4>33</vt:i4>
      </vt:variant>
      <vt:variant>
        <vt:lpstr>Slide Titles</vt:lpstr>
      </vt:variant>
      <vt:variant>
        <vt:i4>127</vt:i4>
      </vt:variant>
    </vt:vector>
  </HeadingPairs>
  <TitlesOfParts>
    <vt:vector size="174" baseType="lpstr">
      <vt:lpstr>ＭＳ Ｐゴシック</vt:lpstr>
      <vt:lpstr>Times</vt:lpstr>
      <vt:lpstr>Arial</vt:lpstr>
      <vt:lpstr>Avenir Black</vt:lpstr>
      <vt:lpstr>Calibri</vt:lpstr>
      <vt:lpstr>Calibri Light</vt:lpstr>
      <vt:lpstr>Comic Sans MS</vt:lpstr>
      <vt:lpstr>Helvetica</vt:lpstr>
      <vt:lpstr>Helvetica Neue</vt:lpstr>
      <vt:lpstr>Lucida Grande</vt:lpstr>
      <vt:lpstr>Tahoma</vt:lpstr>
      <vt:lpstr>Times New Roman</vt:lpstr>
      <vt:lpstr>Traditional Arabic</vt:lpstr>
      <vt:lpstr>Wingdings</vt:lpstr>
      <vt:lpstr>Office Theme</vt:lpstr>
      <vt:lpstr>1_Office Theme</vt:lpstr>
      <vt:lpstr>3_Orbit</vt:lpstr>
      <vt:lpstr>Default Design</vt:lpstr>
      <vt:lpstr>11_Office Theme</vt:lpstr>
      <vt:lpstr>2_Office Theme</vt:lpstr>
      <vt:lpstr>49_Blank Presentation</vt:lpstr>
      <vt:lpstr>3_Office Theme</vt:lpstr>
      <vt:lpstr>2_Default Design</vt:lpstr>
      <vt:lpstr>3_Mountain</vt:lpstr>
      <vt:lpstr>1_Mountain</vt:lpstr>
      <vt:lpstr>3_Default Design</vt:lpstr>
      <vt:lpstr>1_Ribbons</vt:lpstr>
      <vt:lpstr>Fireball</vt:lpstr>
      <vt:lpstr>6_Beam</vt:lpstr>
      <vt:lpstr>2_Bar Code</vt:lpstr>
      <vt:lpstr>2_Curtain Call</vt:lpstr>
      <vt:lpstr>Ribbons</vt:lpstr>
      <vt:lpstr>1_Beam</vt:lpstr>
      <vt:lpstr>Beam</vt:lpstr>
      <vt:lpstr>4_Beam</vt:lpstr>
      <vt:lpstr>13_Default Design</vt:lpstr>
      <vt:lpstr>46_Blank Presentation</vt:lpstr>
      <vt:lpstr>16_Office Theme</vt:lpstr>
      <vt:lpstr>12_Office Theme</vt:lpstr>
      <vt:lpstr>51_Blank Presentation</vt:lpstr>
      <vt:lpstr>4_Office Theme</vt:lpstr>
      <vt:lpstr>1_Default Design</vt:lpstr>
      <vt:lpstr>Blank Presentation</vt:lpstr>
      <vt:lpstr>4_Default Design</vt:lpstr>
      <vt:lpstr>5_Default Design</vt:lpstr>
      <vt:lpstr>53_Blank Presentation</vt:lpstr>
      <vt:lpstr>25_Default Design</vt:lpstr>
      <vt:lpstr>PowerPoint Presentation</vt:lpstr>
      <vt:lpstr>ملخص كتاب بنتيكوست</vt:lpstr>
      <vt:lpstr>زيادة الاستقطاب</vt:lpstr>
      <vt:lpstr>فترات عظيمة في حياة المسيح</vt:lpstr>
      <vt:lpstr>PowerPoint Presentation</vt:lpstr>
      <vt:lpstr>سبيَيْن استغرق كلٌّ منهما ٧٠ سنة</vt:lpstr>
      <vt:lpstr>ملخص الإصحاح 9</vt:lpstr>
      <vt:lpstr>سبيين 70 سنة</vt:lpstr>
      <vt:lpstr>السبعون أسبوعاً في دانيال (دانيال ٩: ٢٤-٢٧)</vt:lpstr>
      <vt:lpstr>قبل إغلاق الستارة (9: 24)</vt:lpstr>
      <vt:lpstr>أزمنة الأمم (لوقا 12: 24)</vt:lpstr>
      <vt:lpstr>دانيال 9: 25-27</vt:lpstr>
      <vt:lpstr>التقويم اليهودي</vt:lpstr>
      <vt:lpstr>قرارات السبعين أسبوعًا</vt:lpstr>
      <vt:lpstr>قرارات السبعين أسبوعًا</vt:lpstr>
      <vt:lpstr>لوقا ١٩ : ٤١-٤٢</vt:lpstr>
      <vt:lpstr>لوقا ١٩ : ٤٣-٤٤</vt:lpstr>
      <vt:lpstr>أحداث يوحنَّا 12</vt:lpstr>
      <vt:lpstr>PowerPoint Presentation</vt:lpstr>
      <vt:lpstr>أورشليم خلال  خدمة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Palm Sunday</vt:lpstr>
      <vt:lpstr>Palm Sunday</vt:lpstr>
      <vt:lpstr>الشعانين إلى الصليب</vt:lpstr>
      <vt:lpstr>الدخول الإنتصاري</vt:lpstr>
      <vt:lpstr>الدخول الإنتصاري</vt:lpstr>
      <vt:lpstr>الدخول الإنتصاري</vt:lpstr>
      <vt:lpstr>الروح القدس يغادر ويرجع</vt:lpstr>
      <vt:lpstr>الشعانين إلى الشعانين</vt:lpstr>
      <vt:lpstr> ما هو الأمر الجيد بخصوص الجمعة العظيمة؟</vt:lpstr>
      <vt:lpstr> كيف يكون موت المسيح أفضل من أي ذبيحة؟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يوحنا  ومع أنه كان قد صنع أمامهم آيات هذا عددها لم يؤمنوا به ليتم قول أشعياء النبي الذي قاله (يو 12: 37-38أ).</vt:lpstr>
      <vt:lpstr>يوحنا  لهذا لم يقدروا أن يؤمنوا لأن أشعياء قال أيضاً (يو 12: 39)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دينار فضي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 هو الأكثر أهمية؟</vt:lpstr>
      <vt:lpstr> الأمر الأكثر أهمية  هو أن تستمتع بحياتك  هذا كل ما يهم  — أودري هيبورن —</vt:lpstr>
      <vt:lpstr>"Happiness is most important"</vt:lpstr>
      <vt:lpstr>ما هو الأكثر أهمية ؟</vt:lpstr>
      <vt:lpstr>رؤيتنا</vt:lpstr>
      <vt:lpstr>PowerPoint Presentation</vt:lpstr>
      <vt:lpstr>PowerPoint Presentation</vt:lpstr>
      <vt:lpstr>PowerPoint Presentation</vt:lpstr>
      <vt:lpstr>فلسن الأرملة</vt:lpstr>
      <vt:lpstr>فلسن الأرملة</vt:lpstr>
      <vt:lpstr>فلسن الأرملة</vt:lpstr>
      <vt:lpstr>فلسن الأرملة</vt:lpstr>
      <vt:lpstr>ماذا في يدك؟</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46</cp:revision>
  <dcterms:created xsi:type="dcterms:W3CDTF">2018-02-05T03:13:19Z</dcterms:created>
  <dcterms:modified xsi:type="dcterms:W3CDTF">2025-03-25T17:19:38Z</dcterms:modified>
</cp:coreProperties>
</file>