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2.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3.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4.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7.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18.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19.xml" ContentType="application/vnd.openxmlformats-officedocument.theme+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4.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5.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6.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7.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theme/theme28.xml" ContentType="application/vnd.openxmlformats-officedocument.theme+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theme/theme29.xml" ContentType="application/vnd.openxmlformats-officedocument.theme+xml"/>
  <Override PartName="/ppt/theme/theme30.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ags/tag1.xml" ContentType="application/vnd.openxmlformats-officedocument.presentationml.tags+xml"/>
  <Override PartName="/ppt/notesSlides/notesSlide59.xml" ContentType="application/vnd.openxmlformats-officedocument.presentationml.notesSlide+xml"/>
  <Override PartName="/ppt/tags/tag2.xml" ContentType="application/vnd.openxmlformats-officedocument.presentationml.tags+xml"/>
  <Override PartName="/ppt/notesSlides/notesSlide60.xml" ContentType="application/vnd.openxmlformats-officedocument.presentationml.notesSlide+xml"/>
  <Override PartName="/ppt/tags/tag3.xml" ContentType="application/vnd.openxmlformats-officedocument.presentationml.tags+xml"/>
  <Override PartName="/ppt/notesSlides/notesSlide61.xml" ContentType="application/vnd.openxmlformats-officedocument.presentationml.notesSlide+xml"/>
  <Override PartName="/ppt/tags/tag4.xml" ContentType="application/vnd.openxmlformats-officedocument.presentationml.tags+xml"/>
  <Override PartName="/ppt/notesSlides/notesSlide62.xml" ContentType="application/vnd.openxmlformats-officedocument.presentationml.notesSlide+xml"/>
  <Override PartName="/ppt/tags/tag5.xml" ContentType="application/vnd.openxmlformats-officedocument.presentationml.tags+xml"/>
  <Override PartName="/ppt/notesSlides/notesSlide63.xml" ContentType="application/vnd.openxmlformats-officedocument.presentationml.notesSlide+xml"/>
  <Override PartName="/ppt/tags/tag6.xml" ContentType="application/vnd.openxmlformats-officedocument.presentationml.tags+xml"/>
  <Override PartName="/ppt/notesSlides/notesSlide64.xml" ContentType="application/vnd.openxmlformats-officedocument.presentationml.notesSlide+xml"/>
  <Override PartName="/ppt/tags/tag7.xml" ContentType="application/vnd.openxmlformats-officedocument.presentationml.tags+xml"/>
  <Override PartName="/ppt/notesSlides/notesSlide65.xml" ContentType="application/vnd.openxmlformats-officedocument.presentationml.notesSlide+xml"/>
  <Override PartName="/ppt/tags/tag8.xml" ContentType="application/vnd.openxmlformats-officedocument.presentationml.tags+xml"/>
  <Override PartName="/ppt/notesSlides/notesSlide66.xml" ContentType="application/vnd.openxmlformats-officedocument.presentationml.notesSlide+xml"/>
  <Override PartName="/ppt/tags/tag9.xml" ContentType="application/vnd.openxmlformats-officedocument.presentationml.tags+xml"/>
  <Override PartName="/ppt/notesSlides/notesSlide67.xml" ContentType="application/vnd.openxmlformats-officedocument.presentationml.notesSlide+xml"/>
  <Override PartName="/ppt/tags/tag10.xml" ContentType="application/vnd.openxmlformats-officedocument.presentationml.tags+xml"/>
  <Override PartName="/ppt/notesSlides/notesSlide68.xml" ContentType="application/vnd.openxmlformats-officedocument.presentationml.notesSlide+xml"/>
  <Override PartName="/ppt/tags/tag11.xml" ContentType="application/vnd.openxmlformats-officedocument.presentationml.tags+xml"/>
  <Override PartName="/ppt/notesSlides/notesSlide69.xml" ContentType="application/vnd.openxmlformats-officedocument.presentationml.notesSlide+xml"/>
  <Override PartName="/ppt/tags/tag12.xml" ContentType="application/vnd.openxmlformats-officedocument.presentationml.tags+xml"/>
  <Override PartName="/ppt/notesSlides/notesSlide70.xml" ContentType="application/vnd.openxmlformats-officedocument.presentationml.notesSlide+xml"/>
  <Override PartName="/ppt/tags/tag13.xml" ContentType="application/vnd.openxmlformats-officedocument.presentationml.tags+xml"/>
  <Override PartName="/ppt/notesSlides/notesSlide71.xml" ContentType="application/vnd.openxmlformats-officedocument.presentationml.notesSlide+xml"/>
  <Override PartName="/ppt/tags/tag14.xml" ContentType="application/vnd.openxmlformats-officedocument.presentationml.tags+xml"/>
  <Override PartName="/ppt/notesSlides/notesSlide72.xml" ContentType="application/vnd.openxmlformats-officedocument.presentationml.notesSlide+xml"/>
  <Override PartName="/ppt/tags/tag15.xml" ContentType="application/vnd.openxmlformats-officedocument.presentationml.tags+xml"/>
  <Override PartName="/ppt/notesSlides/notesSlide73.xml" ContentType="application/vnd.openxmlformats-officedocument.presentationml.notesSlide+xml"/>
  <Override PartName="/ppt/tags/tag16.xml" ContentType="application/vnd.openxmlformats-officedocument.presentationml.tags+xml"/>
  <Override PartName="/ppt/notesSlides/notesSlide74.xml" ContentType="application/vnd.openxmlformats-officedocument.presentationml.notesSlide+xml"/>
  <Override PartName="/ppt/tags/tag17.xml" ContentType="application/vnd.openxmlformats-officedocument.presentationml.tags+xml"/>
  <Override PartName="/ppt/notesSlides/notesSlide75.xml" ContentType="application/vnd.openxmlformats-officedocument.presentationml.notesSlide+xml"/>
  <Override PartName="/ppt/tags/tag18.xml" ContentType="application/vnd.openxmlformats-officedocument.presentationml.tags+xml"/>
  <Override PartName="/ppt/notesSlides/notesSlide76.xml" ContentType="application/vnd.openxmlformats-officedocument.presentationml.notesSlide+xml"/>
  <Override PartName="/ppt/tags/tag19.xml" ContentType="application/vnd.openxmlformats-officedocument.presentationml.tags+xml"/>
  <Override PartName="/ppt/notesSlides/notesSlide77.xml" ContentType="application/vnd.openxmlformats-officedocument.presentationml.notesSlide+xml"/>
  <Override PartName="/ppt/tags/tag20.xml" ContentType="application/vnd.openxmlformats-officedocument.presentationml.tags+xml"/>
  <Override PartName="/ppt/notesSlides/notesSlide78.xml" ContentType="application/vnd.openxmlformats-officedocument.presentationml.notesSlide+xml"/>
  <Override PartName="/ppt/tags/tag21.xml" ContentType="application/vnd.openxmlformats-officedocument.presentationml.tags+xml"/>
  <Override PartName="/ppt/notesSlides/notesSlide79.xml" ContentType="application/vnd.openxmlformats-officedocument.presentationml.notesSlide+xml"/>
  <Override PartName="/ppt/tags/tag22.xml" ContentType="application/vnd.openxmlformats-officedocument.presentationml.tags+xml"/>
  <Override PartName="/ppt/notesSlides/notesSlide80.xml" ContentType="application/vnd.openxmlformats-officedocument.presentationml.notesSlide+xml"/>
  <Override PartName="/ppt/tags/tag23.xml" ContentType="application/vnd.openxmlformats-officedocument.presentationml.tags+xml"/>
  <Override PartName="/ppt/notesSlides/notesSlide81.xml" ContentType="application/vnd.openxmlformats-officedocument.presentationml.notesSlide+xml"/>
  <Override PartName="/ppt/tags/tag24.xml" ContentType="application/vnd.openxmlformats-officedocument.presentationml.tags+xml"/>
  <Override PartName="/ppt/notesSlides/notesSlide82.xml" ContentType="application/vnd.openxmlformats-officedocument.presentationml.notesSlide+xml"/>
  <Override PartName="/ppt/tags/tag25.xml" ContentType="application/vnd.openxmlformats-officedocument.presentationml.tags+xml"/>
  <Override PartName="/ppt/notesSlides/notesSlide83.xml" ContentType="application/vnd.openxmlformats-officedocument.presentationml.notesSlide+xml"/>
  <Override PartName="/ppt/tags/tag26.xml" ContentType="application/vnd.openxmlformats-officedocument.presentationml.tags+xml"/>
  <Override PartName="/ppt/notesSlides/notesSlide84.xml" ContentType="application/vnd.openxmlformats-officedocument.presentationml.notesSlide+xml"/>
  <Override PartName="/ppt/tags/tag27.xml" ContentType="application/vnd.openxmlformats-officedocument.presentationml.tags+xml"/>
  <Override PartName="/ppt/notesSlides/notesSlide85.xml" ContentType="application/vnd.openxmlformats-officedocument.presentationml.notesSlide+xml"/>
  <Override PartName="/ppt/tags/tag28.xml" ContentType="application/vnd.openxmlformats-officedocument.presentationml.tags+xml"/>
  <Override PartName="/ppt/notesSlides/notesSlide86.xml" ContentType="application/vnd.openxmlformats-officedocument.presentationml.notesSlide+xml"/>
  <Override PartName="/ppt/tags/tag29.xml" ContentType="application/vnd.openxmlformats-officedocument.presentationml.tags+xml"/>
  <Override PartName="/ppt/notesSlides/notesSlide87.xml" ContentType="application/vnd.openxmlformats-officedocument.presentationml.notesSlide+xml"/>
  <Override PartName="/ppt/tags/tag30.xml" ContentType="application/vnd.openxmlformats-officedocument.presentationml.tags+xml"/>
  <Override PartName="/ppt/notesSlides/notesSlide88.xml" ContentType="application/vnd.openxmlformats-officedocument.presentationml.notesSlide+xml"/>
  <Override PartName="/ppt/tags/tag31.xml" ContentType="application/vnd.openxmlformats-officedocument.presentationml.tags+xml"/>
  <Override PartName="/ppt/notesSlides/notesSlide89.xml" ContentType="application/vnd.openxmlformats-officedocument.presentationml.notesSlide+xml"/>
  <Override PartName="/ppt/tags/tag32.xml" ContentType="application/vnd.openxmlformats-officedocument.presentationml.tags+xml"/>
  <Override PartName="/ppt/notesSlides/notesSlide90.xml" ContentType="application/vnd.openxmlformats-officedocument.presentationml.notesSlide+xml"/>
  <Override PartName="/ppt/tags/tag33.xml" ContentType="application/vnd.openxmlformats-officedocument.presentationml.tags+xml"/>
  <Override PartName="/ppt/notesSlides/notesSlide91.xml" ContentType="application/vnd.openxmlformats-officedocument.presentationml.notesSlide+xml"/>
  <Override PartName="/ppt/tags/tag34.xml" ContentType="application/vnd.openxmlformats-officedocument.presentationml.tags+xml"/>
  <Override PartName="/ppt/notesSlides/notesSlide92.xml" ContentType="application/vnd.openxmlformats-officedocument.presentationml.notesSlide+xml"/>
  <Override PartName="/ppt/tags/tag35.xml" ContentType="application/vnd.openxmlformats-officedocument.presentationml.tags+xml"/>
  <Override PartName="/ppt/notesSlides/notesSlide93.xml" ContentType="application/vnd.openxmlformats-officedocument.presentationml.notesSlide+xml"/>
  <Override PartName="/ppt/tags/tag36.xml" ContentType="application/vnd.openxmlformats-officedocument.presentationml.tags+xml"/>
  <Override PartName="/ppt/notesSlides/notesSlide94.xml" ContentType="application/vnd.openxmlformats-officedocument.presentationml.notesSlide+xml"/>
  <Override PartName="/ppt/tags/tag37.xml" ContentType="application/vnd.openxmlformats-officedocument.presentationml.tags+xml"/>
  <Override PartName="/ppt/notesSlides/notesSlide95.xml" ContentType="application/vnd.openxmlformats-officedocument.presentationml.notesSlide+xml"/>
  <Override PartName="/ppt/tags/tag38.xml" ContentType="application/vnd.openxmlformats-officedocument.presentationml.tags+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9" r:id="rId5"/>
    <p:sldMasterId id="2147483721" r:id="rId6"/>
    <p:sldMasterId id="2147483733" r:id="rId7"/>
    <p:sldMasterId id="2147483757" r:id="rId8"/>
    <p:sldMasterId id="2147483769" r:id="rId9"/>
    <p:sldMasterId id="2147483771" r:id="rId10"/>
    <p:sldMasterId id="2147483783" r:id="rId11"/>
    <p:sldMasterId id="2147483796" r:id="rId12"/>
    <p:sldMasterId id="2147483808" r:id="rId13"/>
    <p:sldMasterId id="2147483831" r:id="rId14"/>
    <p:sldMasterId id="2147483843" r:id="rId15"/>
    <p:sldMasterId id="2147483857" r:id="rId16"/>
    <p:sldMasterId id="2147483869" r:id="rId17"/>
    <p:sldMasterId id="2147483882" r:id="rId18"/>
    <p:sldMasterId id="2147483895" r:id="rId19"/>
    <p:sldMasterId id="2147483907" r:id="rId20"/>
    <p:sldMasterId id="2147483909" r:id="rId21"/>
    <p:sldMasterId id="2147483921" r:id="rId22"/>
    <p:sldMasterId id="2147483933" r:id="rId23"/>
    <p:sldMasterId id="2147483945" r:id="rId24"/>
    <p:sldMasterId id="2147483957" r:id="rId25"/>
    <p:sldMasterId id="2147483969" r:id="rId26"/>
    <p:sldMasterId id="2147483981" r:id="rId27"/>
    <p:sldMasterId id="2147483993" r:id="rId28"/>
    <p:sldMasterId id="2147484672" r:id="rId29"/>
  </p:sldMasterIdLst>
  <p:notesMasterIdLst>
    <p:notesMasterId r:id="rId224"/>
  </p:notesMasterIdLst>
  <p:sldIdLst>
    <p:sldId id="256" r:id="rId30"/>
    <p:sldId id="5338" r:id="rId31"/>
    <p:sldId id="5347" r:id="rId32"/>
    <p:sldId id="5755" r:id="rId33"/>
    <p:sldId id="257" r:id="rId34"/>
    <p:sldId id="5756" r:id="rId35"/>
    <p:sldId id="258" r:id="rId36"/>
    <p:sldId id="259" r:id="rId37"/>
    <p:sldId id="260" r:id="rId38"/>
    <p:sldId id="261" r:id="rId39"/>
    <p:sldId id="5412" r:id="rId40"/>
    <p:sldId id="5408" r:id="rId41"/>
    <p:sldId id="5413" r:id="rId42"/>
    <p:sldId id="5410" r:id="rId43"/>
    <p:sldId id="5414" r:id="rId44"/>
    <p:sldId id="296" r:id="rId45"/>
    <p:sldId id="279" r:id="rId46"/>
    <p:sldId id="280" r:id="rId47"/>
    <p:sldId id="281" r:id="rId48"/>
    <p:sldId id="282" r:id="rId49"/>
    <p:sldId id="283" r:id="rId50"/>
    <p:sldId id="284" r:id="rId51"/>
    <p:sldId id="285" r:id="rId52"/>
    <p:sldId id="286" r:id="rId53"/>
    <p:sldId id="287" r:id="rId54"/>
    <p:sldId id="288" r:id="rId55"/>
    <p:sldId id="289" r:id="rId56"/>
    <p:sldId id="290" r:id="rId57"/>
    <p:sldId id="291" r:id="rId58"/>
    <p:sldId id="292" r:id="rId59"/>
    <p:sldId id="293" r:id="rId60"/>
    <p:sldId id="294" r:id="rId61"/>
    <p:sldId id="295" r:id="rId62"/>
    <p:sldId id="297" r:id="rId63"/>
    <p:sldId id="5692" r:id="rId64"/>
    <p:sldId id="5693" r:id="rId65"/>
    <p:sldId id="5694" r:id="rId66"/>
    <p:sldId id="5695" r:id="rId67"/>
    <p:sldId id="5696" r:id="rId68"/>
    <p:sldId id="5697" r:id="rId69"/>
    <p:sldId id="5698" r:id="rId70"/>
    <p:sldId id="5699" r:id="rId71"/>
    <p:sldId id="5700" r:id="rId72"/>
    <p:sldId id="5701" r:id="rId73"/>
    <p:sldId id="5702" r:id="rId74"/>
    <p:sldId id="5703" r:id="rId75"/>
    <p:sldId id="5704" r:id="rId76"/>
    <p:sldId id="5705" r:id="rId77"/>
    <p:sldId id="5706" r:id="rId78"/>
    <p:sldId id="5707" r:id="rId79"/>
    <p:sldId id="5708" r:id="rId80"/>
    <p:sldId id="5709" r:id="rId81"/>
    <p:sldId id="5710" r:id="rId82"/>
    <p:sldId id="5711" r:id="rId83"/>
    <p:sldId id="5712" r:id="rId84"/>
    <p:sldId id="5713" r:id="rId85"/>
    <p:sldId id="5714" r:id="rId86"/>
    <p:sldId id="5715" r:id="rId87"/>
    <p:sldId id="5716" r:id="rId88"/>
    <p:sldId id="5717" r:id="rId89"/>
    <p:sldId id="5718" r:id="rId90"/>
    <p:sldId id="5719" r:id="rId91"/>
    <p:sldId id="5720" r:id="rId92"/>
    <p:sldId id="327" r:id="rId93"/>
    <p:sldId id="328" r:id="rId94"/>
    <p:sldId id="262" r:id="rId95"/>
    <p:sldId id="5440" r:id="rId96"/>
    <p:sldId id="5441" r:id="rId97"/>
    <p:sldId id="5442" r:id="rId98"/>
    <p:sldId id="5443" r:id="rId99"/>
    <p:sldId id="5444" r:id="rId100"/>
    <p:sldId id="5445" r:id="rId101"/>
    <p:sldId id="5446" r:id="rId102"/>
    <p:sldId id="5447" r:id="rId103"/>
    <p:sldId id="5448" r:id="rId104"/>
    <p:sldId id="5449" r:id="rId105"/>
    <p:sldId id="5450" r:id="rId106"/>
    <p:sldId id="5451" r:id="rId107"/>
    <p:sldId id="5452" r:id="rId108"/>
    <p:sldId id="5453" r:id="rId109"/>
    <p:sldId id="5454" r:id="rId110"/>
    <p:sldId id="5455" r:id="rId111"/>
    <p:sldId id="5456" r:id="rId112"/>
    <p:sldId id="5423" r:id="rId113"/>
    <p:sldId id="5424" r:id="rId114"/>
    <p:sldId id="5425" r:id="rId115"/>
    <p:sldId id="5426" r:id="rId116"/>
    <p:sldId id="5427" r:id="rId117"/>
    <p:sldId id="5428" r:id="rId118"/>
    <p:sldId id="5203" r:id="rId119"/>
    <p:sldId id="331" r:id="rId120"/>
    <p:sldId id="5429" r:id="rId121"/>
    <p:sldId id="5430" r:id="rId122"/>
    <p:sldId id="5431" r:id="rId123"/>
    <p:sldId id="5432" r:id="rId124"/>
    <p:sldId id="5433" r:id="rId125"/>
    <p:sldId id="5434" r:id="rId126"/>
    <p:sldId id="5435" r:id="rId127"/>
    <p:sldId id="5436" r:id="rId128"/>
    <p:sldId id="5204" r:id="rId129"/>
    <p:sldId id="5205" r:id="rId130"/>
    <p:sldId id="5437" r:id="rId131"/>
    <p:sldId id="5438" r:id="rId132"/>
    <p:sldId id="5439" r:id="rId133"/>
    <p:sldId id="5691" r:id="rId134"/>
    <p:sldId id="263" r:id="rId135"/>
    <p:sldId id="264" r:id="rId136"/>
    <p:sldId id="265" r:id="rId137"/>
    <p:sldId id="275" r:id="rId138"/>
    <p:sldId id="329" r:id="rId139"/>
    <p:sldId id="330" r:id="rId140"/>
    <p:sldId id="5409" r:id="rId141"/>
    <p:sldId id="5721" r:id="rId142"/>
    <p:sldId id="5722" r:id="rId143"/>
    <p:sldId id="5723" r:id="rId144"/>
    <p:sldId id="5724" r:id="rId145"/>
    <p:sldId id="5725" r:id="rId146"/>
    <p:sldId id="5726" r:id="rId147"/>
    <p:sldId id="5727" r:id="rId148"/>
    <p:sldId id="5728" r:id="rId149"/>
    <p:sldId id="5407" r:id="rId150"/>
    <p:sldId id="341" r:id="rId151"/>
    <p:sldId id="5757" r:id="rId152"/>
    <p:sldId id="5729" r:id="rId153"/>
    <p:sldId id="5730" r:id="rId154"/>
    <p:sldId id="5731" r:id="rId155"/>
    <p:sldId id="5732" r:id="rId156"/>
    <p:sldId id="5733" r:id="rId157"/>
    <p:sldId id="5734" r:id="rId158"/>
    <p:sldId id="5735" r:id="rId159"/>
    <p:sldId id="5736" r:id="rId160"/>
    <p:sldId id="5737" r:id="rId161"/>
    <p:sldId id="5738" r:id="rId162"/>
    <p:sldId id="5739" r:id="rId163"/>
    <p:sldId id="5740" r:id="rId164"/>
    <p:sldId id="5741" r:id="rId165"/>
    <p:sldId id="5742" r:id="rId166"/>
    <p:sldId id="5743" r:id="rId167"/>
    <p:sldId id="5744" r:id="rId168"/>
    <p:sldId id="276" r:id="rId169"/>
    <p:sldId id="5745" r:id="rId170"/>
    <p:sldId id="5746" r:id="rId171"/>
    <p:sldId id="5747" r:id="rId172"/>
    <p:sldId id="5748" r:id="rId173"/>
    <p:sldId id="5749" r:id="rId174"/>
    <p:sldId id="5750" r:id="rId175"/>
    <p:sldId id="5751" r:id="rId176"/>
    <p:sldId id="5752" r:id="rId177"/>
    <p:sldId id="5753" r:id="rId178"/>
    <p:sldId id="5754" r:id="rId179"/>
    <p:sldId id="852" r:id="rId180"/>
    <p:sldId id="370" r:id="rId181"/>
    <p:sldId id="371" r:id="rId182"/>
    <p:sldId id="372" r:id="rId183"/>
    <p:sldId id="856" r:id="rId184"/>
    <p:sldId id="374" r:id="rId185"/>
    <p:sldId id="375" r:id="rId186"/>
    <p:sldId id="2389" r:id="rId187"/>
    <p:sldId id="377" r:id="rId188"/>
    <p:sldId id="378" r:id="rId189"/>
    <p:sldId id="379" r:id="rId190"/>
    <p:sldId id="380" r:id="rId191"/>
    <p:sldId id="381" r:id="rId192"/>
    <p:sldId id="382" r:id="rId193"/>
    <p:sldId id="383" r:id="rId194"/>
    <p:sldId id="266" r:id="rId195"/>
    <p:sldId id="267" r:id="rId196"/>
    <p:sldId id="5286" r:id="rId197"/>
    <p:sldId id="268" r:id="rId198"/>
    <p:sldId id="269" r:id="rId199"/>
    <p:sldId id="475" r:id="rId200"/>
    <p:sldId id="270" r:id="rId201"/>
    <p:sldId id="271" r:id="rId202"/>
    <p:sldId id="384" r:id="rId203"/>
    <p:sldId id="385" r:id="rId204"/>
    <p:sldId id="386" r:id="rId205"/>
    <p:sldId id="387" r:id="rId206"/>
    <p:sldId id="5416" r:id="rId207"/>
    <p:sldId id="5417" r:id="rId208"/>
    <p:sldId id="5418" r:id="rId209"/>
    <p:sldId id="5419" r:id="rId210"/>
    <p:sldId id="5420" r:id="rId211"/>
    <p:sldId id="5421" r:id="rId212"/>
    <p:sldId id="5422" r:id="rId213"/>
    <p:sldId id="395" r:id="rId214"/>
    <p:sldId id="272" r:id="rId215"/>
    <p:sldId id="273" r:id="rId216"/>
    <p:sldId id="274" r:id="rId217"/>
    <p:sldId id="277" r:id="rId218"/>
    <p:sldId id="278" r:id="rId219"/>
    <p:sldId id="5415" r:id="rId220"/>
    <p:sldId id="824" r:id="rId221"/>
    <p:sldId id="396" r:id="rId222"/>
    <p:sldId id="397" r:id="rId223"/>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235D5CC4-AF67-47F4-8387-8A6F162E9359}">
          <p14:sldIdLst>
            <p14:sldId id="256"/>
            <p14:sldId id="5338"/>
            <p14:sldId id="5347"/>
            <p14:sldId id="5755"/>
          </p14:sldIdLst>
        </p14:section>
        <p14:section name="A. Withdrawal from Judea" id="{581D1DE3-D8C7-4AB4-A8C8-CA55A38CEA8B}">
          <p14:sldIdLst>
            <p14:sldId id="257"/>
            <p14:sldId id="5756"/>
          </p14:sldIdLst>
        </p14:section>
        <p14:section name="B. Instruction Concerning Entrance into the Kingdom" id="{9DA7B21E-2804-441E-A057-FFFC31365D65}">
          <p14:sldIdLst>
            <p14:sldId id="258"/>
          </p14:sldIdLst>
        </p14:section>
        <p14:section name="C. Instruction in a Pharisee's House" id="{6915EB9C-5413-486D-A1FE-81703E25D126}">
          <p14:sldIdLst>
            <p14:sldId id="259"/>
          </p14:sldIdLst>
        </p14:section>
        <p14:section name="D. Instruction Concerning Discipleship" id="{1855443E-2C8D-4089-9AA9-887BC7CDC5B0}">
          <p14:sldIdLst>
            <p14:sldId id="260"/>
          </p14:sldIdLst>
        </p14:section>
        <p14:section name="E. Instruction Concerning God's Attitude towards Sinners" id="{0A630CAD-1DCF-4077-8D1E-91A0039AF241}">
          <p14:sldIdLst>
            <p14:sldId id="261"/>
            <p14:sldId id="5412"/>
            <p14:sldId id="5408"/>
            <p14:sldId id="5413"/>
            <p14:sldId id="5410"/>
            <p14:sldId id="5414"/>
            <p14:sldId id="296"/>
            <p14:sldId id="279"/>
            <p14:sldId id="280"/>
            <p14:sldId id="281"/>
            <p14:sldId id="282"/>
            <p14:sldId id="283"/>
            <p14:sldId id="284"/>
            <p14:sldId id="285"/>
            <p14:sldId id="286"/>
            <p14:sldId id="287"/>
            <p14:sldId id="288"/>
            <p14:sldId id="289"/>
            <p14:sldId id="290"/>
            <p14:sldId id="291"/>
            <p14:sldId id="292"/>
            <p14:sldId id="293"/>
            <p14:sldId id="294"/>
            <p14:sldId id="295"/>
            <p14:sldId id="297"/>
            <p14:sldId id="5692"/>
            <p14:sldId id="5693"/>
            <p14:sldId id="5694"/>
            <p14:sldId id="5695"/>
            <p14:sldId id="5696"/>
            <p14:sldId id="5697"/>
            <p14:sldId id="5698"/>
            <p14:sldId id="5699"/>
            <p14:sldId id="5700"/>
            <p14:sldId id="5701"/>
            <p14:sldId id="5702"/>
            <p14:sldId id="5703"/>
            <p14:sldId id="5704"/>
            <p14:sldId id="5705"/>
            <p14:sldId id="5706"/>
            <p14:sldId id="5707"/>
            <p14:sldId id="5708"/>
            <p14:sldId id="5709"/>
            <p14:sldId id="5710"/>
            <p14:sldId id="5711"/>
            <p14:sldId id="5712"/>
            <p14:sldId id="5713"/>
            <p14:sldId id="5714"/>
            <p14:sldId id="5715"/>
            <p14:sldId id="5716"/>
            <p14:sldId id="5717"/>
            <p14:sldId id="5718"/>
            <p14:sldId id="5719"/>
            <p14:sldId id="5720"/>
            <p14:sldId id="327"/>
            <p14:sldId id="328"/>
          </p14:sldIdLst>
        </p14:section>
        <p14:section name="F. Instruction Concerning Wealth" id="{2034B58C-80E5-465F-A946-4D8E92F41EF2}">
          <p14:sldIdLst>
            <p14:sldId id="262"/>
            <p14:sldId id="5440"/>
            <p14:sldId id="5441"/>
            <p14:sldId id="5442"/>
            <p14:sldId id="5443"/>
            <p14:sldId id="5444"/>
            <p14:sldId id="5445"/>
            <p14:sldId id="5446"/>
            <p14:sldId id="5447"/>
            <p14:sldId id="5448"/>
            <p14:sldId id="5449"/>
            <p14:sldId id="5450"/>
            <p14:sldId id="5451"/>
            <p14:sldId id="5452"/>
            <p14:sldId id="5453"/>
            <p14:sldId id="5454"/>
            <p14:sldId id="5455"/>
            <p14:sldId id="5456"/>
            <p14:sldId id="5423"/>
            <p14:sldId id="5424"/>
            <p14:sldId id="5425"/>
            <p14:sldId id="5426"/>
            <p14:sldId id="5427"/>
            <p14:sldId id="5428"/>
            <p14:sldId id="5203"/>
            <p14:sldId id="331"/>
            <p14:sldId id="5429"/>
            <p14:sldId id="5430"/>
            <p14:sldId id="5431"/>
            <p14:sldId id="5432"/>
            <p14:sldId id="5433"/>
            <p14:sldId id="5434"/>
            <p14:sldId id="5435"/>
            <p14:sldId id="5436"/>
            <p14:sldId id="5204"/>
            <p14:sldId id="5205"/>
            <p14:sldId id="5437"/>
            <p14:sldId id="5438"/>
            <p14:sldId id="5439"/>
            <p14:sldId id="5691"/>
          </p14:sldIdLst>
        </p14:section>
        <p14:section name="G. Instruction Concerning Forgiveness" id="{F5464BAE-3B60-4694-9ABD-DDB6D94D529A}">
          <p14:sldIdLst>
            <p14:sldId id="263"/>
          </p14:sldIdLst>
        </p14:section>
        <p14:section name="H. Instruction Concerning Service" id="{CACD4636-E553-40BB-8B72-F167FDAE8882}">
          <p14:sldIdLst>
            <p14:sldId id="264"/>
          </p14:sldIdLst>
        </p14:section>
        <p14:section name="I. The Raising of Lazarus" id="{1A836CA8-BE44-41C3-A621-01BD4C262406}">
          <p14:sldIdLst>
            <p14:sldId id="265"/>
            <p14:sldId id="275"/>
            <p14:sldId id="329"/>
            <p14:sldId id="330"/>
            <p14:sldId id="5409"/>
            <p14:sldId id="5721"/>
            <p14:sldId id="5722"/>
            <p14:sldId id="5723"/>
            <p14:sldId id="5724"/>
            <p14:sldId id="5725"/>
            <p14:sldId id="5726"/>
            <p14:sldId id="5727"/>
            <p14:sldId id="5728"/>
            <p14:sldId id="5407"/>
            <p14:sldId id="341"/>
            <p14:sldId id="5757"/>
            <p14:sldId id="5729"/>
            <p14:sldId id="5730"/>
            <p14:sldId id="5731"/>
            <p14:sldId id="5732"/>
            <p14:sldId id="5733"/>
            <p14:sldId id="5734"/>
            <p14:sldId id="5735"/>
            <p14:sldId id="5736"/>
            <p14:sldId id="5737"/>
            <p14:sldId id="5738"/>
            <p14:sldId id="5739"/>
            <p14:sldId id="5740"/>
            <p14:sldId id="5741"/>
            <p14:sldId id="5742"/>
            <p14:sldId id="5743"/>
            <p14:sldId id="5744"/>
            <p14:sldId id="276"/>
            <p14:sldId id="5745"/>
            <p14:sldId id="5746"/>
            <p14:sldId id="5747"/>
            <p14:sldId id="5748"/>
            <p14:sldId id="5749"/>
            <p14:sldId id="5750"/>
            <p14:sldId id="5751"/>
            <p14:sldId id="5752"/>
            <p14:sldId id="5753"/>
            <p14:sldId id="5754"/>
            <p14:sldId id="852"/>
            <p14:sldId id="370"/>
            <p14:sldId id="371"/>
            <p14:sldId id="372"/>
            <p14:sldId id="856"/>
            <p14:sldId id="374"/>
            <p14:sldId id="375"/>
            <p14:sldId id="2389"/>
            <p14:sldId id="377"/>
            <p14:sldId id="378"/>
            <p14:sldId id="379"/>
            <p14:sldId id="380"/>
            <p14:sldId id="381"/>
            <p14:sldId id="382"/>
            <p14:sldId id="383"/>
          </p14:sldIdLst>
        </p14:section>
        <p14:section name="J. Instruction Concerning Thankfulness" id="{61948DF1-0434-4FFD-A61D-786C41858B80}">
          <p14:sldIdLst>
            <p14:sldId id="266"/>
          </p14:sldIdLst>
        </p14:section>
        <p14:section name="K. Instruction Concerning His Coming" id="{5DCD3A16-D3E4-4B7E-9797-18390983DEA1}">
          <p14:sldIdLst>
            <p14:sldId id="267"/>
            <p14:sldId id="5286"/>
          </p14:sldIdLst>
        </p14:section>
        <p14:section name="L. Instruction Concerning Prayer" id="{020933A7-E30B-42D9-9639-B29571B0EB28}">
          <p14:sldIdLst>
            <p14:sldId id="268"/>
          </p14:sldIdLst>
        </p14:section>
        <p14:section name="M. Instruction Concerning Divorce" id="{92836C33-0A6E-46A1-8677-7867A0F2DF7E}">
          <p14:sldIdLst>
            <p14:sldId id="269"/>
            <p14:sldId id="475"/>
          </p14:sldIdLst>
        </p14:section>
        <p14:section name="N. Instruction Concerning Entrance into the Kingdom" id="{964D8078-EB5F-4C5A-A180-D25A3CF5E095}">
          <p14:sldIdLst>
            <p14:sldId id="270"/>
          </p14:sldIdLst>
        </p14:section>
        <p14:section name="O. Instruction Concerning Eternal Life" id="{B4BE6C37-D39D-432E-ADE5-9B916B21CE4F}">
          <p14:sldIdLst>
            <p14:sldId id="271"/>
            <p14:sldId id="384"/>
            <p14:sldId id="385"/>
            <p14:sldId id="386"/>
            <p14:sldId id="387"/>
            <p14:sldId id="5416"/>
            <p14:sldId id="5417"/>
            <p14:sldId id="5418"/>
            <p14:sldId id="5419"/>
            <p14:sldId id="5420"/>
            <p14:sldId id="5421"/>
            <p14:sldId id="5422"/>
            <p14:sldId id="395"/>
          </p14:sldIdLst>
        </p14:section>
        <p14:section name="P. Instruction Concerning His Death" id="{D05B3D20-B6AD-49DA-94AA-192CBB113948}">
          <p14:sldIdLst>
            <p14:sldId id="272"/>
          </p14:sldIdLst>
        </p14:section>
        <p14:section name="Q. Instruction Concerning Israel's Need" id="{CB907450-4762-4E99-A142-6C364821D919}">
          <p14:sldIdLst>
            <p14:sldId id="273"/>
          </p14:sldIdLst>
        </p14:section>
        <p14:section name="R. Instruction Concerning the Kingdom Program" id="{58414BE4-A464-43C5-91C0-01D91ABAB485}">
          <p14:sldIdLst>
            <p14:sldId id="274"/>
            <p14:sldId id="277"/>
            <p14:sldId id="278"/>
            <p14:sldId id="5415"/>
            <p14:sldId id="824"/>
            <p14:sldId id="396"/>
            <p14:sldId id="39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213" autoAdjust="0"/>
    <p:restoredTop sz="74917" autoAdjust="0"/>
  </p:normalViewPr>
  <p:slideViewPr>
    <p:cSldViewPr snapToGrid="0">
      <p:cViewPr varScale="1">
        <p:scale>
          <a:sx n="98" d="100"/>
          <a:sy n="98" d="100"/>
        </p:scale>
        <p:origin x="2008" y="496"/>
      </p:cViewPr>
      <p:guideLst>
        <p:guide orient="horz" pos="2160"/>
        <p:guide pos="2880"/>
      </p:guideLst>
    </p:cSldViewPr>
  </p:slideViewPr>
  <p:notesTextViewPr>
    <p:cViewPr>
      <p:scale>
        <a:sx n="1" d="1"/>
        <a:sy n="1" d="1"/>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8.xml"/><Relationship Id="rId21" Type="http://schemas.openxmlformats.org/officeDocument/2006/relationships/slideMaster" Target="slideMasters/slideMaster21.xml"/><Relationship Id="rId42" Type="http://schemas.openxmlformats.org/officeDocument/2006/relationships/slide" Target="slides/slide13.xml"/><Relationship Id="rId63" Type="http://schemas.openxmlformats.org/officeDocument/2006/relationships/slide" Target="slides/slide34.xml"/><Relationship Id="rId84" Type="http://schemas.openxmlformats.org/officeDocument/2006/relationships/slide" Target="slides/slide55.xml"/><Relationship Id="rId138" Type="http://schemas.openxmlformats.org/officeDocument/2006/relationships/slide" Target="slides/slide109.xml"/><Relationship Id="rId159" Type="http://schemas.openxmlformats.org/officeDocument/2006/relationships/slide" Target="slides/slide130.xml"/><Relationship Id="rId170" Type="http://schemas.openxmlformats.org/officeDocument/2006/relationships/slide" Target="slides/slide141.xml"/><Relationship Id="rId191" Type="http://schemas.openxmlformats.org/officeDocument/2006/relationships/slide" Target="slides/slide162.xml"/><Relationship Id="rId205" Type="http://schemas.openxmlformats.org/officeDocument/2006/relationships/slide" Target="slides/slide176.xml"/><Relationship Id="rId226" Type="http://schemas.openxmlformats.org/officeDocument/2006/relationships/viewProps" Target="viewProps.xml"/><Relationship Id="rId107" Type="http://schemas.openxmlformats.org/officeDocument/2006/relationships/slide" Target="slides/slide78.xml"/><Relationship Id="rId11" Type="http://schemas.openxmlformats.org/officeDocument/2006/relationships/slideMaster" Target="slideMasters/slideMaster11.xml"/><Relationship Id="rId32" Type="http://schemas.openxmlformats.org/officeDocument/2006/relationships/slide" Target="slides/slide3.xml"/><Relationship Id="rId53" Type="http://schemas.openxmlformats.org/officeDocument/2006/relationships/slide" Target="slides/slide24.xml"/><Relationship Id="rId74" Type="http://schemas.openxmlformats.org/officeDocument/2006/relationships/slide" Target="slides/slide45.xml"/><Relationship Id="rId128" Type="http://schemas.openxmlformats.org/officeDocument/2006/relationships/slide" Target="slides/slide99.xml"/><Relationship Id="rId149" Type="http://schemas.openxmlformats.org/officeDocument/2006/relationships/slide" Target="slides/slide120.xml"/><Relationship Id="rId5" Type="http://schemas.openxmlformats.org/officeDocument/2006/relationships/slideMaster" Target="slideMasters/slideMaster5.xml"/><Relationship Id="rId95" Type="http://schemas.openxmlformats.org/officeDocument/2006/relationships/slide" Target="slides/slide66.xml"/><Relationship Id="rId160" Type="http://schemas.openxmlformats.org/officeDocument/2006/relationships/slide" Target="slides/slide131.xml"/><Relationship Id="rId181" Type="http://schemas.openxmlformats.org/officeDocument/2006/relationships/slide" Target="slides/slide152.xml"/><Relationship Id="rId216" Type="http://schemas.openxmlformats.org/officeDocument/2006/relationships/slide" Target="slides/slide187.xml"/><Relationship Id="rId22" Type="http://schemas.openxmlformats.org/officeDocument/2006/relationships/slideMaster" Target="slideMasters/slideMaster22.xml"/><Relationship Id="rId43" Type="http://schemas.openxmlformats.org/officeDocument/2006/relationships/slide" Target="slides/slide14.xml"/><Relationship Id="rId64" Type="http://schemas.openxmlformats.org/officeDocument/2006/relationships/slide" Target="slides/slide35.xml"/><Relationship Id="rId118" Type="http://schemas.openxmlformats.org/officeDocument/2006/relationships/slide" Target="slides/slide89.xml"/><Relationship Id="rId139" Type="http://schemas.openxmlformats.org/officeDocument/2006/relationships/slide" Target="slides/slide110.xml"/><Relationship Id="rId85" Type="http://schemas.openxmlformats.org/officeDocument/2006/relationships/slide" Target="slides/slide56.xml"/><Relationship Id="rId150" Type="http://schemas.openxmlformats.org/officeDocument/2006/relationships/slide" Target="slides/slide121.xml"/><Relationship Id="rId171" Type="http://schemas.openxmlformats.org/officeDocument/2006/relationships/slide" Target="slides/slide142.xml"/><Relationship Id="rId192" Type="http://schemas.openxmlformats.org/officeDocument/2006/relationships/slide" Target="slides/slide163.xml"/><Relationship Id="rId206" Type="http://schemas.openxmlformats.org/officeDocument/2006/relationships/slide" Target="slides/slide177.xml"/><Relationship Id="rId227" Type="http://schemas.openxmlformats.org/officeDocument/2006/relationships/theme" Target="theme/theme1.xml"/><Relationship Id="rId12" Type="http://schemas.openxmlformats.org/officeDocument/2006/relationships/slideMaster" Target="slideMasters/slideMaster12.xml"/><Relationship Id="rId33" Type="http://schemas.openxmlformats.org/officeDocument/2006/relationships/slide" Target="slides/slide4.xml"/><Relationship Id="rId108" Type="http://schemas.openxmlformats.org/officeDocument/2006/relationships/slide" Target="slides/slide79.xml"/><Relationship Id="rId129" Type="http://schemas.openxmlformats.org/officeDocument/2006/relationships/slide" Target="slides/slide100.xml"/><Relationship Id="rId54" Type="http://schemas.openxmlformats.org/officeDocument/2006/relationships/slide" Target="slides/slide25.xml"/><Relationship Id="rId75" Type="http://schemas.openxmlformats.org/officeDocument/2006/relationships/slide" Target="slides/slide46.xml"/><Relationship Id="rId96" Type="http://schemas.openxmlformats.org/officeDocument/2006/relationships/slide" Target="slides/slide67.xml"/><Relationship Id="rId140" Type="http://schemas.openxmlformats.org/officeDocument/2006/relationships/slide" Target="slides/slide111.xml"/><Relationship Id="rId161" Type="http://schemas.openxmlformats.org/officeDocument/2006/relationships/slide" Target="slides/slide132.xml"/><Relationship Id="rId182" Type="http://schemas.openxmlformats.org/officeDocument/2006/relationships/slide" Target="slides/slide153.xml"/><Relationship Id="rId217" Type="http://schemas.openxmlformats.org/officeDocument/2006/relationships/slide" Target="slides/slide188.xml"/><Relationship Id="rId6" Type="http://schemas.openxmlformats.org/officeDocument/2006/relationships/slideMaster" Target="slideMasters/slideMaster6.xml"/><Relationship Id="rId23" Type="http://schemas.openxmlformats.org/officeDocument/2006/relationships/slideMaster" Target="slideMasters/slideMaster23.xml"/><Relationship Id="rId119" Type="http://schemas.openxmlformats.org/officeDocument/2006/relationships/slide" Target="slides/slide90.xml"/><Relationship Id="rId44" Type="http://schemas.openxmlformats.org/officeDocument/2006/relationships/slide" Target="slides/slide15.xml"/><Relationship Id="rId65" Type="http://schemas.openxmlformats.org/officeDocument/2006/relationships/slide" Target="slides/slide36.xml"/><Relationship Id="rId86" Type="http://schemas.openxmlformats.org/officeDocument/2006/relationships/slide" Target="slides/slide57.xml"/><Relationship Id="rId130" Type="http://schemas.openxmlformats.org/officeDocument/2006/relationships/slide" Target="slides/slide101.xml"/><Relationship Id="rId151" Type="http://schemas.openxmlformats.org/officeDocument/2006/relationships/slide" Target="slides/slide122.xml"/><Relationship Id="rId172" Type="http://schemas.openxmlformats.org/officeDocument/2006/relationships/slide" Target="slides/slide143.xml"/><Relationship Id="rId193" Type="http://schemas.openxmlformats.org/officeDocument/2006/relationships/slide" Target="slides/slide164.xml"/><Relationship Id="rId207" Type="http://schemas.openxmlformats.org/officeDocument/2006/relationships/slide" Target="slides/slide178.xml"/><Relationship Id="rId228" Type="http://schemas.openxmlformats.org/officeDocument/2006/relationships/tableStyles" Target="tableStyles.xml"/><Relationship Id="rId13" Type="http://schemas.openxmlformats.org/officeDocument/2006/relationships/slideMaster" Target="slideMasters/slideMaster13.xml"/><Relationship Id="rId109" Type="http://schemas.openxmlformats.org/officeDocument/2006/relationships/slide" Target="slides/slide80.xml"/><Relationship Id="rId34" Type="http://schemas.openxmlformats.org/officeDocument/2006/relationships/slide" Target="slides/slide5.xml"/><Relationship Id="rId55" Type="http://schemas.openxmlformats.org/officeDocument/2006/relationships/slide" Target="slides/slide26.xml"/><Relationship Id="rId76" Type="http://schemas.openxmlformats.org/officeDocument/2006/relationships/slide" Target="slides/slide47.xml"/><Relationship Id="rId97" Type="http://schemas.openxmlformats.org/officeDocument/2006/relationships/slide" Target="slides/slide68.xml"/><Relationship Id="rId120" Type="http://schemas.openxmlformats.org/officeDocument/2006/relationships/slide" Target="slides/slide91.xml"/><Relationship Id="rId141" Type="http://schemas.openxmlformats.org/officeDocument/2006/relationships/slide" Target="slides/slide112.xml"/><Relationship Id="rId7" Type="http://schemas.openxmlformats.org/officeDocument/2006/relationships/slideMaster" Target="slideMasters/slideMaster7.xml"/><Relationship Id="rId162" Type="http://schemas.openxmlformats.org/officeDocument/2006/relationships/slide" Target="slides/slide133.xml"/><Relationship Id="rId183" Type="http://schemas.openxmlformats.org/officeDocument/2006/relationships/slide" Target="slides/slide154.xml"/><Relationship Id="rId218" Type="http://schemas.openxmlformats.org/officeDocument/2006/relationships/slide" Target="slides/slide189.xml"/><Relationship Id="rId24" Type="http://schemas.openxmlformats.org/officeDocument/2006/relationships/slideMaster" Target="slideMasters/slideMaster24.xml"/><Relationship Id="rId45" Type="http://schemas.openxmlformats.org/officeDocument/2006/relationships/slide" Target="slides/slide16.xml"/><Relationship Id="rId66" Type="http://schemas.openxmlformats.org/officeDocument/2006/relationships/slide" Target="slides/slide37.xml"/><Relationship Id="rId87" Type="http://schemas.openxmlformats.org/officeDocument/2006/relationships/slide" Target="slides/slide58.xml"/><Relationship Id="rId110" Type="http://schemas.openxmlformats.org/officeDocument/2006/relationships/slide" Target="slides/slide81.xml"/><Relationship Id="rId131" Type="http://schemas.openxmlformats.org/officeDocument/2006/relationships/slide" Target="slides/slide102.xml"/><Relationship Id="rId152" Type="http://schemas.openxmlformats.org/officeDocument/2006/relationships/slide" Target="slides/slide123.xml"/><Relationship Id="rId173" Type="http://schemas.openxmlformats.org/officeDocument/2006/relationships/slide" Target="slides/slide144.xml"/><Relationship Id="rId194" Type="http://schemas.openxmlformats.org/officeDocument/2006/relationships/slide" Target="slides/slide165.xml"/><Relationship Id="rId208" Type="http://schemas.openxmlformats.org/officeDocument/2006/relationships/slide" Target="slides/slide179.xml"/><Relationship Id="rId14" Type="http://schemas.openxmlformats.org/officeDocument/2006/relationships/slideMaster" Target="slideMasters/slideMaster14.xml"/><Relationship Id="rId35" Type="http://schemas.openxmlformats.org/officeDocument/2006/relationships/slide" Target="slides/slide6.xml"/><Relationship Id="rId56" Type="http://schemas.openxmlformats.org/officeDocument/2006/relationships/slide" Target="slides/slide27.xml"/><Relationship Id="rId77" Type="http://schemas.openxmlformats.org/officeDocument/2006/relationships/slide" Target="slides/slide48.xml"/><Relationship Id="rId100" Type="http://schemas.openxmlformats.org/officeDocument/2006/relationships/slide" Target="slides/slide71.xml"/><Relationship Id="rId8" Type="http://schemas.openxmlformats.org/officeDocument/2006/relationships/slideMaster" Target="slideMasters/slideMaster8.xml"/><Relationship Id="rId98" Type="http://schemas.openxmlformats.org/officeDocument/2006/relationships/slide" Target="slides/slide69.xml"/><Relationship Id="rId121" Type="http://schemas.openxmlformats.org/officeDocument/2006/relationships/slide" Target="slides/slide92.xml"/><Relationship Id="rId142" Type="http://schemas.openxmlformats.org/officeDocument/2006/relationships/slide" Target="slides/slide113.xml"/><Relationship Id="rId163" Type="http://schemas.openxmlformats.org/officeDocument/2006/relationships/slide" Target="slides/slide134.xml"/><Relationship Id="rId184" Type="http://schemas.openxmlformats.org/officeDocument/2006/relationships/slide" Target="slides/slide155.xml"/><Relationship Id="rId219" Type="http://schemas.openxmlformats.org/officeDocument/2006/relationships/slide" Target="slides/slide190.xml"/><Relationship Id="rId3" Type="http://schemas.openxmlformats.org/officeDocument/2006/relationships/slideMaster" Target="slideMasters/slideMaster3.xml"/><Relationship Id="rId214" Type="http://schemas.openxmlformats.org/officeDocument/2006/relationships/slide" Target="slides/slide185.xml"/><Relationship Id="rId25" Type="http://schemas.openxmlformats.org/officeDocument/2006/relationships/slideMaster" Target="slideMasters/slideMaster25.xml"/><Relationship Id="rId46" Type="http://schemas.openxmlformats.org/officeDocument/2006/relationships/slide" Target="slides/slide17.xml"/><Relationship Id="rId67" Type="http://schemas.openxmlformats.org/officeDocument/2006/relationships/slide" Target="slides/slide38.xml"/><Relationship Id="rId116" Type="http://schemas.openxmlformats.org/officeDocument/2006/relationships/slide" Target="slides/slide87.xml"/><Relationship Id="rId137" Type="http://schemas.openxmlformats.org/officeDocument/2006/relationships/slide" Target="slides/slide108.xml"/><Relationship Id="rId158" Type="http://schemas.openxmlformats.org/officeDocument/2006/relationships/slide" Target="slides/slide129.xml"/><Relationship Id="rId20" Type="http://schemas.openxmlformats.org/officeDocument/2006/relationships/slideMaster" Target="slideMasters/slideMaster20.xml"/><Relationship Id="rId41" Type="http://schemas.openxmlformats.org/officeDocument/2006/relationships/slide" Target="slides/slide12.xml"/><Relationship Id="rId62" Type="http://schemas.openxmlformats.org/officeDocument/2006/relationships/slide" Target="slides/slide33.xml"/><Relationship Id="rId83" Type="http://schemas.openxmlformats.org/officeDocument/2006/relationships/slide" Target="slides/slide54.xml"/><Relationship Id="rId88" Type="http://schemas.openxmlformats.org/officeDocument/2006/relationships/slide" Target="slides/slide59.xml"/><Relationship Id="rId111" Type="http://schemas.openxmlformats.org/officeDocument/2006/relationships/slide" Target="slides/slide82.xml"/><Relationship Id="rId132" Type="http://schemas.openxmlformats.org/officeDocument/2006/relationships/slide" Target="slides/slide103.xml"/><Relationship Id="rId153" Type="http://schemas.openxmlformats.org/officeDocument/2006/relationships/slide" Target="slides/slide124.xml"/><Relationship Id="rId174" Type="http://schemas.openxmlformats.org/officeDocument/2006/relationships/slide" Target="slides/slide145.xml"/><Relationship Id="rId179" Type="http://schemas.openxmlformats.org/officeDocument/2006/relationships/slide" Target="slides/slide150.xml"/><Relationship Id="rId195" Type="http://schemas.openxmlformats.org/officeDocument/2006/relationships/slide" Target="slides/slide166.xml"/><Relationship Id="rId209" Type="http://schemas.openxmlformats.org/officeDocument/2006/relationships/slide" Target="slides/slide180.xml"/><Relationship Id="rId190" Type="http://schemas.openxmlformats.org/officeDocument/2006/relationships/slide" Target="slides/slide161.xml"/><Relationship Id="rId204" Type="http://schemas.openxmlformats.org/officeDocument/2006/relationships/slide" Target="slides/slide175.xml"/><Relationship Id="rId220" Type="http://schemas.openxmlformats.org/officeDocument/2006/relationships/slide" Target="slides/slide191.xml"/><Relationship Id="rId225" Type="http://schemas.openxmlformats.org/officeDocument/2006/relationships/presProps" Target="presProps.xml"/><Relationship Id="rId15" Type="http://schemas.openxmlformats.org/officeDocument/2006/relationships/slideMaster" Target="slideMasters/slideMaster15.xml"/><Relationship Id="rId36" Type="http://schemas.openxmlformats.org/officeDocument/2006/relationships/slide" Target="slides/slide7.xml"/><Relationship Id="rId57" Type="http://schemas.openxmlformats.org/officeDocument/2006/relationships/slide" Target="slides/slide28.xml"/><Relationship Id="rId106" Type="http://schemas.openxmlformats.org/officeDocument/2006/relationships/slide" Target="slides/slide77.xml"/><Relationship Id="rId127" Type="http://schemas.openxmlformats.org/officeDocument/2006/relationships/slide" Target="slides/slide98.xml"/><Relationship Id="rId10" Type="http://schemas.openxmlformats.org/officeDocument/2006/relationships/slideMaster" Target="slideMasters/slideMaster10.xml"/><Relationship Id="rId31" Type="http://schemas.openxmlformats.org/officeDocument/2006/relationships/slide" Target="slides/slide2.xml"/><Relationship Id="rId52" Type="http://schemas.openxmlformats.org/officeDocument/2006/relationships/slide" Target="slides/slide23.xml"/><Relationship Id="rId73" Type="http://schemas.openxmlformats.org/officeDocument/2006/relationships/slide" Target="slides/slide44.xml"/><Relationship Id="rId78" Type="http://schemas.openxmlformats.org/officeDocument/2006/relationships/slide" Target="slides/slide49.xml"/><Relationship Id="rId94" Type="http://schemas.openxmlformats.org/officeDocument/2006/relationships/slide" Target="slides/slide65.xml"/><Relationship Id="rId99" Type="http://schemas.openxmlformats.org/officeDocument/2006/relationships/slide" Target="slides/slide70.xml"/><Relationship Id="rId101" Type="http://schemas.openxmlformats.org/officeDocument/2006/relationships/slide" Target="slides/slide72.xml"/><Relationship Id="rId122" Type="http://schemas.openxmlformats.org/officeDocument/2006/relationships/slide" Target="slides/slide93.xml"/><Relationship Id="rId143" Type="http://schemas.openxmlformats.org/officeDocument/2006/relationships/slide" Target="slides/slide114.xml"/><Relationship Id="rId148" Type="http://schemas.openxmlformats.org/officeDocument/2006/relationships/slide" Target="slides/slide119.xml"/><Relationship Id="rId164" Type="http://schemas.openxmlformats.org/officeDocument/2006/relationships/slide" Target="slides/slide135.xml"/><Relationship Id="rId169" Type="http://schemas.openxmlformats.org/officeDocument/2006/relationships/slide" Target="slides/slide140.xml"/><Relationship Id="rId185" Type="http://schemas.openxmlformats.org/officeDocument/2006/relationships/slide" Target="slides/slide15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51.xml"/><Relationship Id="rId210" Type="http://schemas.openxmlformats.org/officeDocument/2006/relationships/slide" Target="slides/slide181.xml"/><Relationship Id="rId215" Type="http://schemas.openxmlformats.org/officeDocument/2006/relationships/slide" Target="slides/slide186.xml"/><Relationship Id="rId26" Type="http://schemas.openxmlformats.org/officeDocument/2006/relationships/slideMaster" Target="slideMasters/slideMaster26.xml"/><Relationship Id="rId47" Type="http://schemas.openxmlformats.org/officeDocument/2006/relationships/slide" Target="slides/slide18.xml"/><Relationship Id="rId68" Type="http://schemas.openxmlformats.org/officeDocument/2006/relationships/slide" Target="slides/slide39.xml"/><Relationship Id="rId89" Type="http://schemas.openxmlformats.org/officeDocument/2006/relationships/slide" Target="slides/slide60.xml"/><Relationship Id="rId112" Type="http://schemas.openxmlformats.org/officeDocument/2006/relationships/slide" Target="slides/slide83.xml"/><Relationship Id="rId133" Type="http://schemas.openxmlformats.org/officeDocument/2006/relationships/slide" Target="slides/slide104.xml"/><Relationship Id="rId154" Type="http://schemas.openxmlformats.org/officeDocument/2006/relationships/slide" Target="slides/slide125.xml"/><Relationship Id="rId175" Type="http://schemas.openxmlformats.org/officeDocument/2006/relationships/slide" Target="slides/slide146.xml"/><Relationship Id="rId196" Type="http://schemas.openxmlformats.org/officeDocument/2006/relationships/slide" Target="slides/slide167.xml"/><Relationship Id="rId200" Type="http://schemas.openxmlformats.org/officeDocument/2006/relationships/slide" Target="slides/slide171.xml"/><Relationship Id="rId16" Type="http://schemas.openxmlformats.org/officeDocument/2006/relationships/slideMaster" Target="slideMasters/slideMaster16.xml"/><Relationship Id="rId221" Type="http://schemas.openxmlformats.org/officeDocument/2006/relationships/slide" Target="slides/slide192.xml"/><Relationship Id="rId37" Type="http://schemas.openxmlformats.org/officeDocument/2006/relationships/slide" Target="slides/slide8.xml"/><Relationship Id="rId58" Type="http://schemas.openxmlformats.org/officeDocument/2006/relationships/slide" Target="slides/slide29.xml"/><Relationship Id="rId79" Type="http://schemas.openxmlformats.org/officeDocument/2006/relationships/slide" Target="slides/slide50.xml"/><Relationship Id="rId102" Type="http://schemas.openxmlformats.org/officeDocument/2006/relationships/slide" Target="slides/slide73.xml"/><Relationship Id="rId123" Type="http://schemas.openxmlformats.org/officeDocument/2006/relationships/slide" Target="slides/slide94.xml"/><Relationship Id="rId144" Type="http://schemas.openxmlformats.org/officeDocument/2006/relationships/slide" Target="slides/slide115.xml"/><Relationship Id="rId90" Type="http://schemas.openxmlformats.org/officeDocument/2006/relationships/slide" Target="slides/slide61.xml"/><Relationship Id="rId165" Type="http://schemas.openxmlformats.org/officeDocument/2006/relationships/slide" Target="slides/slide136.xml"/><Relationship Id="rId186" Type="http://schemas.openxmlformats.org/officeDocument/2006/relationships/slide" Target="slides/slide157.xml"/><Relationship Id="rId211" Type="http://schemas.openxmlformats.org/officeDocument/2006/relationships/slide" Target="slides/slide182.xml"/><Relationship Id="rId27" Type="http://schemas.openxmlformats.org/officeDocument/2006/relationships/slideMaster" Target="slideMasters/slideMaster27.xml"/><Relationship Id="rId48" Type="http://schemas.openxmlformats.org/officeDocument/2006/relationships/slide" Target="slides/slide19.xml"/><Relationship Id="rId69" Type="http://schemas.openxmlformats.org/officeDocument/2006/relationships/slide" Target="slides/slide40.xml"/><Relationship Id="rId113" Type="http://schemas.openxmlformats.org/officeDocument/2006/relationships/slide" Target="slides/slide84.xml"/><Relationship Id="rId134" Type="http://schemas.openxmlformats.org/officeDocument/2006/relationships/slide" Target="slides/slide105.xml"/><Relationship Id="rId80" Type="http://schemas.openxmlformats.org/officeDocument/2006/relationships/slide" Target="slides/slide51.xml"/><Relationship Id="rId155" Type="http://schemas.openxmlformats.org/officeDocument/2006/relationships/slide" Target="slides/slide126.xml"/><Relationship Id="rId176" Type="http://schemas.openxmlformats.org/officeDocument/2006/relationships/slide" Target="slides/slide147.xml"/><Relationship Id="rId197" Type="http://schemas.openxmlformats.org/officeDocument/2006/relationships/slide" Target="slides/slide168.xml"/><Relationship Id="rId201" Type="http://schemas.openxmlformats.org/officeDocument/2006/relationships/slide" Target="slides/slide172.xml"/><Relationship Id="rId222" Type="http://schemas.openxmlformats.org/officeDocument/2006/relationships/slide" Target="slides/slide193.xml"/><Relationship Id="rId17" Type="http://schemas.openxmlformats.org/officeDocument/2006/relationships/slideMaster" Target="slideMasters/slideMaster17.xml"/><Relationship Id="rId38" Type="http://schemas.openxmlformats.org/officeDocument/2006/relationships/slide" Target="slides/slide9.xml"/><Relationship Id="rId59" Type="http://schemas.openxmlformats.org/officeDocument/2006/relationships/slide" Target="slides/slide30.xml"/><Relationship Id="rId103" Type="http://schemas.openxmlformats.org/officeDocument/2006/relationships/slide" Target="slides/slide74.xml"/><Relationship Id="rId124" Type="http://schemas.openxmlformats.org/officeDocument/2006/relationships/slide" Target="slides/slide95.xml"/><Relationship Id="rId70" Type="http://schemas.openxmlformats.org/officeDocument/2006/relationships/slide" Target="slides/slide41.xml"/><Relationship Id="rId91" Type="http://schemas.openxmlformats.org/officeDocument/2006/relationships/slide" Target="slides/slide62.xml"/><Relationship Id="rId145" Type="http://schemas.openxmlformats.org/officeDocument/2006/relationships/slide" Target="slides/slide116.xml"/><Relationship Id="rId166" Type="http://schemas.openxmlformats.org/officeDocument/2006/relationships/slide" Target="slides/slide137.xml"/><Relationship Id="rId187" Type="http://schemas.openxmlformats.org/officeDocument/2006/relationships/slide" Target="slides/slide158.xml"/><Relationship Id="rId1" Type="http://schemas.openxmlformats.org/officeDocument/2006/relationships/slideMaster" Target="slideMasters/slideMaster1.xml"/><Relationship Id="rId212" Type="http://schemas.openxmlformats.org/officeDocument/2006/relationships/slide" Target="slides/slide183.xml"/><Relationship Id="rId28" Type="http://schemas.openxmlformats.org/officeDocument/2006/relationships/slideMaster" Target="slideMasters/slideMaster28.xml"/><Relationship Id="rId49" Type="http://schemas.openxmlformats.org/officeDocument/2006/relationships/slide" Target="slides/slide20.xml"/><Relationship Id="rId114" Type="http://schemas.openxmlformats.org/officeDocument/2006/relationships/slide" Target="slides/slide85.xml"/><Relationship Id="rId60" Type="http://schemas.openxmlformats.org/officeDocument/2006/relationships/slide" Target="slides/slide31.xml"/><Relationship Id="rId81" Type="http://schemas.openxmlformats.org/officeDocument/2006/relationships/slide" Target="slides/slide52.xml"/><Relationship Id="rId135" Type="http://schemas.openxmlformats.org/officeDocument/2006/relationships/slide" Target="slides/slide106.xml"/><Relationship Id="rId156" Type="http://schemas.openxmlformats.org/officeDocument/2006/relationships/slide" Target="slides/slide127.xml"/><Relationship Id="rId177" Type="http://schemas.openxmlformats.org/officeDocument/2006/relationships/slide" Target="slides/slide148.xml"/><Relationship Id="rId198" Type="http://schemas.openxmlformats.org/officeDocument/2006/relationships/slide" Target="slides/slide169.xml"/><Relationship Id="rId202" Type="http://schemas.openxmlformats.org/officeDocument/2006/relationships/slide" Target="slides/slide173.xml"/><Relationship Id="rId223" Type="http://schemas.openxmlformats.org/officeDocument/2006/relationships/slide" Target="slides/slide194.xml"/><Relationship Id="rId18" Type="http://schemas.openxmlformats.org/officeDocument/2006/relationships/slideMaster" Target="slideMasters/slideMaster18.xml"/><Relationship Id="rId39" Type="http://schemas.openxmlformats.org/officeDocument/2006/relationships/slide" Target="slides/slide10.xml"/><Relationship Id="rId50" Type="http://schemas.openxmlformats.org/officeDocument/2006/relationships/slide" Target="slides/slide21.xml"/><Relationship Id="rId104" Type="http://schemas.openxmlformats.org/officeDocument/2006/relationships/slide" Target="slides/slide75.xml"/><Relationship Id="rId125" Type="http://schemas.openxmlformats.org/officeDocument/2006/relationships/slide" Target="slides/slide96.xml"/><Relationship Id="rId146" Type="http://schemas.openxmlformats.org/officeDocument/2006/relationships/slide" Target="slides/slide117.xml"/><Relationship Id="rId167" Type="http://schemas.openxmlformats.org/officeDocument/2006/relationships/slide" Target="slides/slide138.xml"/><Relationship Id="rId188" Type="http://schemas.openxmlformats.org/officeDocument/2006/relationships/slide" Target="slides/slide159.xml"/><Relationship Id="rId71" Type="http://schemas.openxmlformats.org/officeDocument/2006/relationships/slide" Target="slides/slide42.xml"/><Relationship Id="rId92" Type="http://schemas.openxmlformats.org/officeDocument/2006/relationships/slide" Target="slides/slide63.xml"/><Relationship Id="rId213" Type="http://schemas.openxmlformats.org/officeDocument/2006/relationships/slide" Target="slides/slide18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0" Type="http://schemas.openxmlformats.org/officeDocument/2006/relationships/slide" Target="slides/slide11.xml"/><Relationship Id="rId115" Type="http://schemas.openxmlformats.org/officeDocument/2006/relationships/slide" Target="slides/slide86.xml"/><Relationship Id="rId136" Type="http://schemas.openxmlformats.org/officeDocument/2006/relationships/slide" Target="slides/slide107.xml"/><Relationship Id="rId157" Type="http://schemas.openxmlformats.org/officeDocument/2006/relationships/slide" Target="slides/slide128.xml"/><Relationship Id="rId178" Type="http://schemas.openxmlformats.org/officeDocument/2006/relationships/slide" Target="slides/slide149.xml"/><Relationship Id="rId61" Type="http://schemas.openxmlformats.org/officeDocument/2006/relationships/slide" Target="slides/slide32.xml"/><Relationship Id="rId82" Type="http://schemas.openxmlformats.org/officeDocument/2006/relationships/slide" Target="slides/slide53.xml"/><Relationship Id="rId199" Type="http://schemas.openxmlformats.org/officeDocument/2006/relationships/slide" Target="slides/slide170.xml"/><Relationship Id="rId203" Type="http://schemas.openxmlformats.org/officeDocument/2006/relationships/slide" Target="slides/slide174.xml"/><Relationship Id="rId19" Type="http://schemas.openxmlformats.org/officeDocument/2006/relationships/slideMaster" Target="slideMasters/slideMaster19.xml"/><Relationship Id="rId224" Type="http://schemas.openxmlformats.org/officeDocument/2006/relationships/notesMaster" Target="notesMasters/notesMaster1.xml"/><Relationship Id="rId30" Type="http://schemas.openxmlformats.org/officeDocument/2006/relationships/slide" Target="slides/slide1.xml"/><Relationship Id="rId105" Type="http://schemas.openxmlformats.org/officeDocument/2006/relationships/slide" Target="slides/slide76.xml"/><Relationship Id="rId126" Type="http://schemas.openxmlformats.org/officeDocument/2006/relationships/slide" Target="slides/slide97.xml"/><Relationship Id="rId147" Type="http://schemas.openxmlformats.org/officeDocument/2006/relationships/slide" Target="slides/slide118.xml"/><Relationship Id="rId168" Type="http://schemas.openxmlformats.org/officeDocument/2006/relationships/slide" Target="slides/slide139.xml"/><Relationship Id="rId51" Type="http://schemas.openxmlformats.org/officeDocument/2006/relationships/slide" Target="slides/slide22.xml"/><Relationship Id="rId72" Type="http://schemas.openxmlformats.org/officeDocument/2006/relationships/slide" Target="slides/slide43.xml"/><Relationship Id="rId93" Type="http://schemas.openxmlformats.org/officeDocument/2006/relationships/slide" Target="slides/slide64.xml"/><Relationship Id="rId189" Type="http://schemas.openxmlformats.org/officeDocument/2006/relationships/slide" Target="slides/slide16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333C4E2-CACD-49FA-9B42-1163830FCC04}" type="datetimeFigureOut">
              <a:rPr lang="en-GB" smtClean="0"/>
              <a:pPr/>
              <a:t>27/10/2025</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6357491-AF78-4EAC-91FC-8D2D6145DAF5}" type="slidenum">
              <a:rPr lang="en-GB" smtClean="0"/>
              <a:pPr/>
              <a:t>‹#›</a:t>
            </a:fld>
            <a:endParaRPr lang="en-GB"/>
          </a:p>
        </p:txBody>
      </p:sp>
    </p:spTree>
    <p:extLst>
      <p:ext uri="{BB962C8B-B14F-4D97-AF65-F5344CB8AC3E}">
        <p14:creationId xmlns:p14="http://schemas.microsoft.com/office/powerpoint/2010/main" val="27346446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 we discuss how Jesus prepared his men for his rejection and their future rejection too—so share with your group your own need to prepare those whom you lead to for future rejection, then pray about it together.</a:t>
            </a:r>
          </a:p>
          <a:p>
            <a:r>
              <a:rPr lang="en-US" dirty="0"/>
              <a:t>____________</a:t>
            </a:r>
          </a:p>
          <a:p>
            <a:endParaRPr lang="en-US" dirty="0"/>
          </a:p>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It’s because sheep easily lose their way—like us!</a:t>
            </a:r>
          </a:p>
        </p:txBody>
      </p:sp>
    </p:spTree>
    <p:extLst>
      <p:ext uri="{BB962C8B-B14F-4D97-AF65-F5344CB8AC3E}">
        <p14:creationId xmlns:p14="http://schemas.microsoft.com/office/powerpoint/2010/main" val="387727813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a:t>Word came to Jesus that Lazarus was sick.</a:t>
            </a:r>
          </a:p>
        </p:txBody>
      </p:sp>
    </p:spTree>
    <p:extLst>
      <p:ext uri="{BB962C8B-B14F-4D97-AF65-F5344CB8AC3E}">
        <p14:creationId xmlns:p14="http://schemas.microsoft.com/office/powerpoint/2010/main" val="186405575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a:t>But Jesus kept teaching his disciples instead of going to Lazarus.</a:t>
            </a:r>
          </a:p>
        </p:txBody>
      </p:sp>
    </p:spTree>
    <p:extLst>
      <p:ext uri="{BB962C8B-B14F-4D97-AF65-F5344CB8AC3E}">
        <p14:creationId xmlns:p14="http://schemas.microsoft.com/office/powerpoint/2010/main" val="174908233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a:t>He seemed to have no urgency to heal Lazarus to keep him from dying.</a:t>
            </a:r>
          </a:p>
        </p:txBody>
      </p:sp>
    </p:spTree>
    <p:extLst>
      <p:ext uri="{BB962C8B-B14F-4D97-AF65-F5344CB8AC3E}">
        <p14:creationId xmlns:p14="http://schemas.microsoft.com/office/powerpoint/2010/main" val="103354904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a:t>This perplexed many who had seen Jesus heal others.</a:t>
            </a:r>
          </a:p>
        </p:txBody>
      </p:sp>
    </p:spTree>
    <p:extLst>
      <p:ext uri="{BB962C8B-B14F-4D97-AF65-F5344CB8AC3E}">
        <p14:creationId xmlns:p14="http://schemas.microsoft.com/office/powerpoint/2010/main" val="268134473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11:4</a:t>
            </a:r>
            <a:r>
              <a:rPr lang="en-US">
                <a:effectLst/>
                <a:latin typeface="Lucida Grande" panose="020B0600040502020204" pitchFamily="34" charset="0"/>
              </a:rPr>
              <a:t>    But when Jesus heard about it he said, </a:t>
            </a:r>
            <a:r>
              <a:rPr lang="en-US">
                <a:solidFill>
                  <a:srgbClr val="FF2500"/>
                </a:solidFill>
                <a:effectLst/>
                <a:latin typeface="Lucida Grande" panose="020B0600040502020204" pitchFamily="34" charset="0"/>
              </a:rPr>
              <a:t>“Lazarus’s sickness will not end in death. No, it happened for the glory of God so that the Son of God will receive glory from this.”</a:t>
            </a:r>
            <a:endParaRPr lang="en-US"/>
          </a:p>
        </p:txBody>
      </p:sp>
    </p:spTree>
    <p:extLst>
      <p:ext uri="{BB962C8B-B14F-4D97-AF65-F5344CB8AC3E}">
        <p14:creationId xmlns:p14="http://schemas.microsoft.com/office/powerpoint/2010/main" val="192626610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So although Jesus loved Martha, Mary, and Lazarus,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he stayed where he was for the next two days.</a:t>
            </a:r>
          </a:p>
        </p:txBody>
      </p:sp>
    </p:spTree>
    <p:extLst>
      <p:ext uri="{BB962C8B-B14F-4D97-AF65-F5344CB8AC3E}">
        <p14:creationId xmlns:p14="http://schemas.microsoft.com/office/powerpoint/2010/main" val="69305234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buNone/>
            </a:pPr>
            <a:r>
              <a:rPr lang="en-US">
                <a:effectLst/>
                <a:latin typeface="Lucida Grande" panose="020B0600040502020204" pitchFamily="34" charset="0"/>
              </a:rPr>
              <a:t>Finally, he said to his disciples, </a:t>
            </a:r>
            <a:r>
              <a:rPr lang="en-US">
                <a:solidFill>
                  <a:srgbClr val="FF2500"/>
                </a:solidFill>
                <a:effectLst/>
                <a:latin typeface="Lucida Grande" panose="020B0600040502020204" pitchFamily="34" charset="0"/>
              </a:rPr>
              <a:t>“Let’s go back to Judea.”</a:t>
            </a:r>
            <a:br>
              <a:rPr lang="en-US">
                <a:effectLst/>
                <a:latin typeface="Lucida Grande" panose="020B0600040502020204" pitchFamily="34" charset="0"/>
              </a:rPr>
            </a:b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John 11:8</a:t>
            </a:r>
            <a:r>
              <a:rPr lang="en-US">
                <a:effectLst/>
                <a:latin typeface="Lucida Grande" panose="020B0600040502020204" pitchFamily="34" charset="0"/>
              </a:rPr>
              <a:t>    But his disciples objected. “Rabbi,” they said, “only a few days ago the people</a:t>
            </a:r>
            <a:r>
              <a:rPr lang="en-US" baseline="30000">
                <a:effectLst/>
                <a:latin typeface="Lucida Grande" panose="020B0600040502020204" pitchFamily="34" charset="0"/>
              </a:rPr>
              <a:t>a</a:t>
            </a:r>
            <a:r>
              <a:rPr lang="en-US">
                <a:effectLst/>
                <a:latin typeface="Lucida Grande" panose="020B0600040502020204" pitchFamily="34" charset="0"/>
              </a:rPr>
              <a:t> in Judea were trying to stone you. Are you going there again?”</a:t>
            </a:r>
          </a:p>
          <a:p>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John 11:9</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“There are twelve hours of daylight every day. During the day people can walk safely. They can see because they have the light of this world.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10</a:t>
            </a:r>
            <a:r>
              <a:rPr lang="en-US">
                <a:solidFill>
                  <a:srgbClr val="FF2500"/>
                </a:solidFill>
                <a:effectLst/>
                <a:latin typeface="Lucida Grande" panose="020B0600040502020204" pitchFamily="34" charset="0"/>
              </a:rPr>
              <a:t> But at night there is danger of stumbling because they have no light.”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11</a:t>
            </a:r>
            <a:r>
              <a:rPr lang="en-US">
                <a:solidFill>
                  <a:srgbClr val="000000"/>
                </a:solidFill>
                <a:effectLst/>
                <a:latin typeface="Lucida Grande" panose="020B0600040502020204" pitchFamily="34" charset="0"/>
              </a:rPr>
              <a:t> Then he said, </a:t>
            </a:r>
            <a:r>
              <a:rPr lang="en-US">
                <a:solidFill>
                  <a:srgbClr val="FF2500"/>
                </a:solidFill>
                <a:effectLst/>
                <a:latin typeface="Lucida Grande" panose="020B0600040502020204" pitchFamily="34" charset="0"/>
              </a:rPr>
              <a:t>“Our friend Lazarus has fallen asleep, but now I will go and wake him up.”</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John 11:12</a:t>
            </a:r>
            <a:r>
              <a:rPr lang="en-US">
                <a:effectLst/>
                <a:latin typeface="Lucida Grande" panose="020B0600040502020204" pitchFamily="34" charset="0"/>
              </a:rPr>
              <a:t>    The disciples said, “Lord, if he is sleeping, he will soon get better!” </a:t>
            </a:r>
            <a:r>
              <a:rPr lang="en-US" b="1" baseline="30000">
                <a:solidFill>
                  <a:srgbClr val="006699"/>
                </a:solidFill>
                <a:effectLst/>
                <a:latin typeface="Helvetica Neue" panose="02000503000000020004" pitchFamily="2" charset="0"/>
              </a:rPr>
              <a:t>13</a:t>
            </a:r>
            <a:r>
              <a:rPr lang="en-US">
                <a:effectLst/>
                <a:latin typeface="Lucida Grande" panose="020B0600040502020204" pitchFamily="34" charset="0"/>
              </a:rPr>
              <a:t> They thought Jesus meant Lazarus was simply sleeping, but Jesus meant Lazarus had died.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John 11:14</a:t>
            </a:r>
            <a:r>
              <a:rPr lang="en-US">
                <a:solidFill>
                  <a:srgbClr val="000000"/>
                </a:solidFill>
                <a:effectLst/>
                <a:latin typeface="Lucida Grande" panose="020B0600040502020204" pitchFamily="34" charset="0"/>
              </a:rPr>
              <a:t>    So he told them plainly, </a:t>
            </a:r>
            <a:r>
              <a:rPr lang="en-US">
                <a:solidFill>
                  <a:srgbClr val="FF2500"/>
                </a:solidFill>
                <a:effectLst/>
                <a:latin typeface="Lucida Grande" panose="020B0600040502020204" pitchFamily="34" charset="0"/>
              </a:rPr>
              <a:t>“Lazarus is dead.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15</a:t>
            </a:r>
            <a:r>
              <a:rPr lang="en-US">
                <a:solidFill>
                  <a:srgbClr val="FF2500"/>
                </a:solidFill>
                <a:effectLst/>
                <a:latin typeface="Lucida Grande" panose="020B0600040502020204" pitchFamily="34" charset="0"/>
              </a:rPr>
              <a:t> And for your sakes, I’m glad I wasn’t there, for now you will really believe. Come, let’s go see him.”</a:t>
            </a:r>
            <a:endParaRPr lang="en-US">
              <a:effectLst/>
              <a:latin typeface="Lucida Grande" panose="020B0600040502020204" pitchFamily="34" charset="0"/>
            </a:endParaRPr>
          </a:p>
        </p:txBody>
      </p:sp>
    </p:spTree>
    <p:extLst>
      <p:ext uri="{BB962C8B-B14F-4D97-AF65-F5344CB8AC3E}">
        <p14:creationId xmlns:p14="http://schemas.microsoft.com/office/powerpoint/2010/main" val="8226253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11:16</a:t>
            </a:r>
            <a:r>
              <a:rPr lang="en-US">
                <a:effectLst/>
                <a:latin typeface="Lucida Grande" panose="020B0600040502020204" pitchFamily="34" charset="0"/>
              </a:rPr>
              <a:t>    Thomas, nicknamed the Twin, said to his fellow disciples, “Let’s go, too—and die with Jesus.”</a:t>
            </a:r>
          </a:p>
          <a:p>
            <a:endParaRPr lang="en-US"/>
          </a:p>
        </p:txBody>
      </p:sp>
    </p:spTree>
    <p:extLst>
      <p:ext uri="{BB962C8B-B14F-4D97-AF65-F5344CB8AC3E}">
        <p14:creationId xmlns:p14="http://schemas.microsoft.com/office/powerpoint/2010/main" val="154827234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After he waited four days, he then headed toward Bethany. </a:t>
            </a:r>
          </a:p>
          <a:p>
            <a:r>
              <a:rPr lang="en-US" dirty="0"/>
              <a:t>_______</a:t>
            </a:r>
          </a:p>
          <a:p>
            <a:r>
              <a:rPr lang="en-US" dirty="0"/>
              <a:t>LC-06-Preparation of the Disciples-121,123</a:t>
            </a:r>
          </a:p>
          <a:p>
            <a:r>
              <a:rPr lang="en-US" dirty="0"/>
              <a:t>NS-04-John1-11-slide 508, 510</a:t>
            </a:r>
          </a:p>
        </p:txBody>
      </p:sp>
    </p:spTree>
    <p:extLst>
      <p:ext uri="{BB962C8B-B14F-4D97-AF65-F5344CB8AC3E}">
        <p14:creationId xmlns:p14="http://schemas.microsoft.com/office/powerpoint/2010/main" val="361550369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489697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b="1" dirty="0">
                <a:latin typeface="Arial" panose="020B0604020202020204" pitchFamily="34" charset="0"/>
                <a:cs typeface="Arial" panose="020B0604020202020204" pitchFamily="34" charset="0"/>
              </a:rPr>
              <a:t>الأغنام حيوانات علائقية، لذا فإن الابتعاد عن القطيع يجعلك وحيدًا.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133157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After he waited four days, he then headed toward Bethany. </a:t>
            </a:r>
          </a:p>
          <a:p>
            <a:r>
              <a:rPr lang="en-US" dirty="0"/>
              <a:t>_______</a:t>
            </a:r>
          </a:p>
          <a:p>
            <a:r>
              <a:rPr lang="en-US" dirty="0"/>
              <a:t>LC-06-Preparation of the Disciples-75</a:t>
            </a:r>
          </a:p>
          <a:p>
            <a:r>
              <a:rPr lang="en-US" dirty="0"/>
              <a:t>NS-04-John1-11-slide 476, 478</a:t>
            </a:r>
          </a:p>
          <a:p>
            <a:endParaRPr lang="en-US" dirty="0"/>
          </a:p>
        </p:txBody>
      </p:sp>
    </p:spTree>
    <p:extLst>
      <p:ext uri="{BB962C8B-B14F-4D97-AF65-F5344CB8AC3E}">
        <p14:creationId xmlns:p14="http://schemas.microsoft.com/office/powerpoint/2010/main" val="425435402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20</a:t>
            </a:r>
            <a:r>
              <a:rPr lang="en-US">
                <a:effectLst/>
                <a:latin typeface="Lucida Grande" panose="020B0600040502020204" pitchFamily="34" charset="0"/>
              </a:rPr>
              <a:t> When Martha got word that Jesus was coming, she went to meet him. But Mary stayed in the house. </a:t>
            </a:r>
            <a:endParaRPr lang="en-US"/>
          </a:p>
        </p:txBody>
      </p:sp>
    </p:spTree>
    <p:extLst>
      <p:ext uri="{BB962C8B-B14F-4D97-AF65-F5344CB8AC3E}">
        <p14:creationId xmlns:p14="http://schemas.microsoft.com/office/powerpoint/2010/main" val="209239693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21</a:t>
            </a:r>
            <a:r>
              <a:rPr lang="en-US">
                <a:effectLst/>
                <a:latin typeface="Lucida Grande" panose="020B0600040502020204" pitchFamily="34" charset="0"/>
              </a:rPr>
              <a:t> Martha said to Jesus, “Lord, if only you had been here, my brother would not have died. </a:t>
            </a:r>
          </a:p>
          <a:p>
            <a:endParaRPr lang="en-US"/>
          </a:p>
        </p:txBody>
      </p:sp>
    </p:spTree>
    <p:extLst>
      <p:ext uri="{BB962C8B-B14F-4D97-AF65-F5344CB8AC3E}">
        <p14:creationId xmlns:p14="http://schemas.microsoft.com/office/powerpoint/2010/main" val="104564070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baseline="30000">
                <a:solidFill>
                  <a:srgbClr val="006699"/>
                </a:solidFill>
                <a:effectLst/>
                <a:latin typeface="Helvetica Neue" panose="02000503000000020004" pitchFamily="2" charset="0"/>
              </a:rPr>
              <a:t>22</a:t>
            </a:r>
            <a:r>
              <a:rPr lang="en-US">
                <a:effectLst/>
                <a:latin typeface="Lucida Grande" panose="020B0600040502020204" pitchFamily="34" charset="0"/>
              </a:rPr>
              <a:t> But even now I know that God will give you whatever you ask.”</a:t>
            </a:r>
            <a:endParaRPr lang="en-US"/>
          </a:p>
        </p:txBody>
      </p:sp>
    </p:spTree>
    <p:extLst>
      <p:ext uri="{BB962C8B-B14F-4D97-AF65-F5344CB8AC3E}">
        <p14:creationId xmlns:p14="http://schemas.microsoft.com/office/powerpoint/2010/main" val="228874422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buNone/>
            </a:pPr>
            <a:r>
              <a:rPr lang="en-US" b="1">
                <a:solidFill>
                  <a:srgbClr val="006699"/>
                </a:solidFill>
                <a:effectLst/>
                <a:latin typeface="Helvetica Neue" panose="02000503000000020004" pitchFamily="2" charset="0"/>
              </a:rPr>
              <a:t>John 11:23</a:t>
            </a:r>
            <a:r>
              <a:rPr lang="en-US">
                <a:solidFill>
                  <a:srgbClr val="000000"/>
                </a:solidFill>
                <a:effectLst/>
                <a:latin typeface="Lucida Grande" panose="020B0600040502020204" pitchFamily="34" charset="0"/>
              </a:rPr>
              <a:t>    Jesus told her, </a:t>
            </a:r>
            <a:r>
              <a:rPr lang="en-US">
                <a:solidFill>
                  <a:srgbClr val="FF2500"/>
                </a:solidFill>
                <a:effectLst/>
                <a:latin typeface="Lucida Grande" panose="020B0600040502020204" pitchFamily="34" charset="0"/>
              </a:rPr>
              <a:t>“Your brother will rise again.”</a:t>
            </a:r>
          </a:p>
        </p:txBody>
      </p:sp>
    </p:spTree>
    <p:extLst>
      <p:ext uri="{BB962C8B-B14F-4D97-AF65-F5344CB8AC3E}">
        <p14:creationId xmlns:p14="http://schemas.microsoft.com/office/powerpoint/2010/main" val="239274672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11:24</a:t>
            </a:r>
            <a:r>
              <a:rPr lang="en-US">
                <a:effectLst/>
                <a:latin typeface="Lucida Grande" panose="020B0600040502020204" pitchFamily="34" charset="0"/>
              </a:rPr>
              <a:t>    “Yes,” Martha said, “he will rise when everyone else rises, at the last day.”</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11:25</a:t>
            </a:r>
            <a:r>
              <a:rPr lang="en-US">
                <a:solidFill>
                  <a:srgbClr val="000000"/>
                </a:solidFill>
                <a:effectLst/>
                <a:latin typeface="Lucida Grande" panose="020B0600040502020204" pitchFamily="34" charset="0"/>
              </a:rPr>
              <a:t>    Jesus told her, </a:t>
            </a:r>
            <a:r>
              <a:rPr lang="en-US">
                <a:solidFill>
                  <a:srgbClr val="FF2500"/>
                </a:solidFill>
                <a:effectLst/>
                <a:latin typeface="Lucida Grande" panose="020B0600040502020204" pitchFamily="34" charset="0"/>
              </a:rPr>
              <a:t>“I am the resurrection and the life. Anyone who believes in me will live, even after dying.</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26</a:t>
            </a:r>
            <a:r>
              <a:rPr lang="en-US">
                <a:solidFill>
                  <a:srgbClr val="FF2500"/>
                </a:solidFill>
                <a:effectLst/>
                <a:latin typeface="Lucida Grande" panose="020B0600040502020204" pitchFamily="34" charset="0"/>
              </a:rPr>
              <a:t> Everyone who lives in me and believes in me will never ever die. Do you believe this, Martha?”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solidFill>
                <a:srgbClr val="FF2500"/>
              </a:solidFill>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11:27</a:t>
            </a:r>
            <a:r>
              <a:rPr lang="en-US">
                <a:effectLst/>
                <a:latin typeface="Lucida Grande" panose="020B0600040502020204" pitchFamily="34" charset="0"/>
              </a:rPr>
              <a:t>    “Yes, Lord,” she told him. “I have always believed you are the Messiah, the Son of God, the one who has come into the world from God.” </a:t>
            </a:r>
          </a:p>
          <a:p>
            <a:endParaRPr lang="en-US"/>
          </a:p>
        </p:txBody>
      </p:sp>
    </p:spTree>
    <p:extLst>
      <p:ext uri="{BB962C8B-B14F-4D97-AF65-F5344CB8AC3E}">
        <p14:creationId xmlns:p14="http://schemas.microsoft.com/office/powerpoint/2010/main" val="321221945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28</a:t>
            </a:r>
            <a:r>
              <a:rPr lang="en-US">
                <a:effectLst/>
                <a:latin typeface="Lucida Grande" panose="020B0600040502020204" pitchFamily="34" charset="0"/>
              </a:rPr>
              <a:t> Then she returned to Mary. She called Mary aside from the mourners and told her, “The Teacher is here and wants to see you.” </a:t>
            </a:r>
            <a:r>
              <a:rPr lang="en-US" b="1" baseline="30000">
                <a:solidFill>
                  <a:srgbClr val="006699"/>
                </a:solidFill>
                <a:effectLst/>
                <a:latin typeface="Helvetica Neue" panose="02000503000000020004" pitchFamily="2" charset="0"/>
              </a:rPr>
              <a:t>29</a:t>
            </a:r>
            <a:r>
              <a:rPr lang="en-US">
                <a:effectLst/>
                <a:latin typeface="Lucida Grande" panose="020B0600040502020204" pitchFamily="34" charset="0"/>
              </a:rPr>
              <a:t> So Mary immediately went to him.</a:t>
            </a:r>
          </a:p>
          <a:p>
            <a:endParaRPr lang="en-US"/>
          </a:p>
        </p:txBody>
      </p:sp>
    </p:spTree>
    <p:extLst>
      <p:ext uri="{BB962C8B-B14F-4D97-AF65-F5344CB8AC3E}">
        <p14:creationId xmlns:p14="http://schemas.microsoft.com/office/powerpoint/2010/main" val="151050196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11:30</a:t>
            </a:r>
            <a:r>
              <a:rPr lang="en-US">
                <a:effectLst/>
                <a:latin typeface="Lucida Grande" panose="020B0600040502020204" pitchFamily="34" charset="0"/>
              </a:rPr>
              <a:t>    Jesus had stayed outside the village, at the place where Martha met him. </a:t>
            </a:r>
            <a:r>
              <a:rPr lang="en-US" b="1" baseline="30000">
                <a:solidFill>
                  <a:srgbClr val="006699"/>
                </a:solidFill>
                <a:effectLst/>
                <a:latin typeface="Helvetica Neue" panose="02000503000000020004" pitchFamily="2" charset="0"/>
              </a:rPr>
              <a:t>31</a:t>
            </a:r>
            <a:r>
              <a:rPr lang="en-US">
                <a:effectLst/>
                <a:latin typeface="Lucida Grande" panose="020B0600040502020204" pitchFamily="34" charset="0"/>
              </a:rPr>
              <a:t> When the people who were at the house consoling Mary saw her leave so hastily, they assumed she was going to Lazarus’s grave to weep. So they followed her there. </a:t>
            </a:r>
            <a:r>
              <a:rPr lang="en-US" b="1" baseline="30000">
                <a:solidFill>
                  <a:srgbClr val="006699"/>
                </a:solidFill>
                <a:effectLst/>
                <a:latin typeface="Helvetica Neue" panose="02000503000000020004" pitchFamily="2" charset="0"/>
              </a:rPr>
              <a:t>32</a:t>
            </a:r>
            <a:r>
              <a:rPr lang="en-US">
                <a:effectLst/>
                <a:latin typeface="Lucida Grande" panose="020B0600040502020204" pitchFamily="34" charset="0"/>
              </a:rPr>
              <a:t> When Mary arrived and saw Jesus, she fell at his feet and said, “Lord, if only you had been here, my brother would not have died.”</a:t>
            </a:r>
          </a:p>
          <a:p>
            <a:endParaRPr lang="en-US"/>
          </a:p>
        </p:txBody>
      </p:sp>
    </p:spTree>
    <p:extLst>
      <p:ext uri="{BB962C8B-B14F-4D97-AF65-F5344CB8AC3E}">
        <p14:creationId xmlns:p14="http://schemas.microsoft.com/office/powerpoint/2010/main" val="323528101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11:33</a:t>
            </a:r>
            <a:r>
              <a:rPr lang="en-US">
                <a:effectLst/>
                <a:latin typeface="Lucida Grande" panose="020B0600040502020204" pitchFamily="34" charset="0"/>
              </a:rPr>
              <a:t>    When Jesus saw her weeping and saw the other people wailing with her, a deep anger welled up within him, and he was deeply troubled. </a:t>
            </a:r>
            <a:r>
              <a:rPr lang="en-US" b="1" baseline="30000">
                <a:solidFill>
                  <a:srgbClr val="006699"/>
                </a:solidFill>
                <a:effectLst/>
                <a:latin typeface="Helvetica Neue" panose="02000503000000020004" pitchFamily="2" charset="0"/>
              </a:rPr>
              <a:t>34</a:t>
            </a:r>
            <a:r>
              <a:rPr lang="en-US">
                <a:solidFill>
                  <a:srgbClr val="FF2500"/>
                </a:solidFill>
                <a:effectLst/>
                <a:latin typeface="Lucida Grande" panose="020B0600040502020204" pitchFamily="34" charset="0"/>
              </a:rPr>
              <a:t> “Where have you put him?”</a:t>
            </a:r>
            <a:r>
              <a:rPr lang="en-US">
                <a:effectLst/>
                <a:latin typeface="Lucida Grande" panose="020B0600040502020204" pitchFamily="34" charset="0"/>
              </a:rPr>
              <a:t> he asked them.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effectLst/>
                <a:latin typeface="Lucida Grande" panose="020B0600040502020204" pitchFamily="34" charset="0"/>
              </a:rPr>
              <a:t>They told him, “Lord, come and see.”</a:t>
            </a:r>
          </a:p>
        </p:txBody>
      </p:sp>
    </p:spTree>
    <p:extLst>
      <p:ext uri="{BB962C8B-B14F-4D97-AF65-F5344CB8AC3E}">
        <p14:creationId xmlns:p14="http://schemas.microsoft.com/office/powerpoint/2010/main" val="248276064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baseline="30000">
                <a:solidFill>
                  <a:srgbClr val="006699"/>
                </a:solidFill>
                <a:effectLst/>
                <a:latin typeface="Helvetica Neue" panose="02000503000000020004" pitchFamily="2" charset="0"/>
              </a:rPr>
              <a:t>35</a:t>
            </a:r>
            <a:r>
              <a:rPr lang="en-US">
                <a:effectLst/>
                <a:latin typeface="Lucida Grande" panose="020B0600040502020204" pitchFamily="34" charset="0"/>
              </a:rPr>
              <a:t> Then Jesus wept. </a:t>
            </a:r>
            <a:r>
              <a:rPr lang="en-US" b="1" baseline="30000">
                <a:solidFill>
                  <a:srgbClr val="006699"/>
                </a:solidFill>
                <a:effectLst/>
                <a:latin typeface="Helvetica Neue" panose="02000503000000020004" pitchFamily="2" charset="0"/>
              </a:rPr>
              <a:t>36</a:t>
            </a:r>
            <a:r>
              <a:rPr lang="en-US">
                <a:effectLst/>
                <a:latin typeface="Lucida Grande" panose="020B0600040502020204" pitchFamily="34" charset="0"/>
              </a:rPr>
              <a:t> The people who were standing nearby said, “See how much he loved him!” </a:t>
            </a:r>
            <a:r>
              <a:rPr lang="en-US" b="1" baseline="30000">
                <a:solidFill>
                  <a:srgbClr val="006699"/>
                </a:solidFill>
                <a:effectLst/>
                <a:latin typeface="Helvetica Neue" panose="02000503000000020004" pitchFamily="2" charset="0"/>
              </a:rPr>
              <a:t>37</a:t>
            </a:r>
            <a:r>
              <a:rPr lang="en-US">
                <a:effectLst/>
                <a:latin typeface="Lucida Grande" panose="020B0600040502020204" pitchFamily="34" charset="0"/>
              </a:rPr>
              <a:t> But some said, “This man healed a blind man. Couldn’t he have kept Lazarus from dying?”</a:t>
            </a:r>
          </a:p>
          <a:p>
            <a:endParaRPr lang="en-US"/>
          </a:p>
        </p:txBody>
      </p:sp>
    </p:spTree>
    <p:extLst>
      <p:ext uri="{BB962C8B-B14F-4D97-AF65-F5344CB8AC3E}">
        <p14:creationId xmlns:p14="http://schemas.microsoft.com/office/powerpoint/2010/main" val="40822857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b="1" dirty="0">
                <a:latin typeface="Arial" panose="020B0604020202020204" pitchFamily="34" charset="0"/>
                <a:cs typeface="Arial" panose="020B0604020202020204" pitchFamily="34" charset="0"/>
              </a:rPr>
              <a:t>هذا أحد الخراف وأسمه كريس ضاع في أستراليا. في عام 2015 تم العثور عليه من قبل مشاة الأدغال بعد حوالي 6 سنوات من البحث. كما ترون صوفه الثقيل الذي يبلغ 90 رطلاً. </a:t>
            </a:r>
            <a:endParaRPr lang="en-SG"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973600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buNone/>
            </a:pPr>
            <a:r>
              <a:rPr lang="en-US" b="1">
                <a:solidFill>
                  <a:srgbClr val="006699"/>
                </a:solidFill>
                <a:effectLst/>
                <a:latin typeface="Helvetica Neue" panose="02000503000000020004" pitchFamily="2" charset="0"/>
              </a:rPr>
              <a:t>John 11:38</a:t>
            </a:r>
            <a:r>
              <a:rPr lang="en-US">
                <a:effectLst/>
                <a:latin typeface="Lucida Grande" panose="020B0600040502020204" pitchFamily="34" charset="0"/>
              </a:rPr>
              <a:t>    Jesus was still angry as he arrived at the tomb, a cave with a stone rolled across its entrance. </a:t>
            </a:r>
            <a:r>
              <a:rPr lang="en-US" b="1" baseline="30000">
                <a:solidFill>
                  <a:srgbClr val="006699"/>
                </a:solidFill>
                <a:effectLst/>
                <a:latin typeface="Helvetica Neue" panose="02000503000000020004" pitchFamily="2" charset="0"/>
              </a:rPr>
              <a:t>39</a:t>
            </a:r>
            <a:r>
              <a:rPr lang="en-US">
                <a:solidFill>
                  <a:srgbClr val="FF2500"/>
                </a:solidFill>
                <a:effectLst/>
                <a:latin typeface="Lucida Grande" panose="020B0600040502020204" pitchFamily="34" charset="0"/>
              </a:rPr>
              <a:t> “Roll the stone aside,”</a:t>
            </a:r>
            <a:r>
              <a:rPr lang="en-US">
                <a:effectLst/>
                <a:latin typeface="Lucida Grande" panose="020B0600040502020204" pitchFamily="34" charset="0"/>
              </a:rPr>
              <a:t> Jesus told them. </a:t>
            </a:r>
          </a:p>
        </p:txBody>
      </p:sp>
    </p:spTree>
    <p:extLst>
      <p:ext uri="{BB962C8B-B14F-4D97-AF65-F5344CB8AC3E}">
        <p14:creationId xmlns:p14="http://schemas.microsoft.com/office/powerpoint/2010/main" val="99284713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effectLst/>
                <a:latin typeface="Lucida Grande" panose="020B0600040502020204" pitchFamily="34" charset="0"/>
              </a:rPr>
              <a:t>John 11:39 But Martha, the dead man’s sister, protested, “Lord, he has been dead for four days. The smell will be terrible.”</a:t>
            </a:r>
          </a:p>
        </p:txBody>
      </p:sp>
    </p:spTree>
    <p:extLst>
      <p:ext uri="{BB962C8B-B14F-4D97-AF65-F5344CB8AC3E}">
        <p14:creationId xmlns:p14="http://schemas.microsoft.com/office/powerpoint/2010/main" val="207507522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11:40</a:t>
            </a:r>
            <a:r>
              <a:rPr lang="en-US">
                <a:solidFill>
                  <a:srgbClr val="000000"/>
                </a:solidFill>
                <a:effectLst/>
                <a:latin typeface="Lucida Grande" panose="020B0600040502020204" pitchFamily="34" charset="0"/>
              </a:rPr>
              <a:t>    Jesus responded, </a:t>
            </a:r>
            <a:r>
              <a:rPr lang="en-US">
                <a:solidFill>
                  <a:srgbClr val="FF2500"/>
                </a:solidFill>
                <a:effectLst/>
                <a:latin typeface="Lucida Grande" panose="020B0600040502020204" pitchFamily="34" charset="0"/>
              </a:rPr>
              <a:t>“Didn’t I tell you that you would see God’s glory if you believe?”</a:t>
            </a:r>
            <a:endParaRPr lang="en-US"/>
          </a:p>
        </p:txBody>
      </p:sp>
    </p:spTree>
    <p:extLst>
      <p:ext uri="{BB962C8B-B14F-4D97-AF65-F5344CB8AC3E}">
        <p14:creationId xmlns:p14="http://schemas.microsoft.com/office/powerpoint/2010/main" val="398817618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41</a:t>
            </a:r>
            <a:r>
              <a:rPr lang="en-US">
                <a:solidFill>
                  <a:srgbClr val="000000"/>
                </a:solidFill>
                <a:effectLst/>
                <a:latin typeface="Lucida Grande" panose="020B0600040502020204" pitchFamily="34" charset="0"/>
              </a:rPr>
              <a:t> So they rolled the stone aside. </a:t>
            </a:r>
            <a:endParaRPr lang="en-US"/>
          </a:p>
        </p:txBody>
      </p:sp>
    </p:spTree>
    <p:extLst>
      <p:ext uri="{BB962C8B-B14F-4D97-AF65-F5344CB8AC3E}">
        <p14:creationId xmlns:p14="http://schemas.microsoft.com/office/powerpoint/2010/main" val="368419188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srgbClr val="000000"/>
                </a:solidFill>
                <a:effectLst/>
                <a:latin typeface="Lucida Grande" panose="020B0600040502020204" pitchFamily="34" charset="0"/>
              </a:rPr>
              <a:t>Then Jesus looked up to heaven and said, </a:t>
            </a:r>
            <a:r>
              <a:rPr lang="en-US">
                <a:solidFill>
                  <a:srgbClr val="FF2500"/>
                </a:solidFill>
                <a:effectLst/>
                <a:latin typeface="Lucida Grande" panose="020B0600040502020204" pitchFamily="34" charset="0"/>
              </a:rPr>
              <a:t>“Father, thank you for hearing me.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42</a:t>
            </a:r>
            <a:r>
              <a:rPr lang="en-US">
                <a:solidFill>
                  <a:srgbClr val="FF2500"/>
                </a:solidFill>
                <a:effectLst/>
                <a:latin typeface="Lucida Grande" panose="020B0600040502020204" pitchFamily="34" charset="0"/>
              </a:rPr>
              <a:t> You always hear me, but I said it out loud for the sake of all these people standing here, so that they will believe you sent me.”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43</a:t>
            </a:r>
            <a:r>
              <a:rPr lang="en-US">
                <a:solidFill>
                  <a:srgbClr val="000000"/>
                </a:solidFill>
                <a:effectLst/>
                <a:latin typeface="Lucida Grande" panose="020B0600040502020204" pitchFamily="34" charset="0"/>
              </a:rPr>
              <a:t> Then Jesus shouted, </a:t>
            </a:r>
            <a:r>
              <a:rPr lang="en-US">
                <a:solidFill>
                  <a:srgbClr val="FF2500"/>
                </a:solidFill>
                <a:effectLst/>
                <a:latin typeface="Lucida Grande" panose="020B0600040502020204" pitchFamily="34" charset="0"/>
              </a:rPr>
              <a:t>“Lazarus, come out!”</a:t>
            </a:r>
            <a:endParaRPr lang="en-US"/>
          </a:p>
        </p:txBody>
      </p:sp>
    </p:spTree>
    <p:extLst>
      <p:ext uri="{BB962C8B-B14F-4D97-AF65-F5344CB8AC3E}">
        <p14:creationId xmlns:p14="http://schemas.microsoft.com/office/powerpoint/2010/main" val="265465779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44</a:t>
            </a:r>
            <a:r>
              <a:rPr lang="en-US">
                <a:solidFill>
                  <a:srgbClr val="000000"/>
                </a:solidFill>
                <a:effectLst/>
                <a:latin typeface="Lucida Grande" panose="020B0600040502020204" pitchFamily="34" charset="0"/>
              </a:rPr>
              <a:t> And the dead man came out, his hands and feet bound in graveclothes, his face wrapped in a headcloth. </a:t>
            </a:r>
            <a:endParaRPr lang="en-US">
              <a:solidFill>
                <a:srgbClr val="FF2500"/>
              </a:solidFill>
              <a:effectLst/>
              <a:latin typeface="Lucida Grande" panose="020B0600040502020204" pitchFamily="34" charset="0"/>
            </a:endParaRPr>
          </a:p>
        </p:txBody>
      </p:sp>
    </p:spTree>
    <p:extLst>
      <p:ext uri="{BB962C8B-B14F-4D97-AF65-F5344CB8AC3E}">
        <p14:creationId xmlns:p14="http://schemas.microsoft.com/office/powerpoint/2010/main" val="240655587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a:solidFill>
                  <a:srgbClr val="000000"/>
                </a:solidFill>
                <a:effectLst/>
                <a:latin typeface="Lucida Grande" panose="020B0600040502020204" pitchFamily="34" charset="0"/>
              </a:rPr>
              <a:t>Jesus told them, </a:t>
            </a:r>
            <a:r>
              <a:rPr lang="en-US">
                <a:solidFill>
                  <a:srgbClr val="FF2500"/>
                </a:solidFill>
                <a:effectLst/>
                <a:latin typeface="Lucida Grande" panose="020B0600040502020204" pitchFamily="34" charset="0"/>
              </a:rPr>
              <a:t>“Unwrap him and let him go!”</a:t>
            </a:r>
            <a:endParaRPr lang="en-US"/>
          </a:p>
        </p:txBody>
      </p:sp>
    </p:spTree>
    <p:extLst>
      <p:ext uri="{BB962C8B-B14F-4D97-AF65-F5344CB8AC3E}">
        <p14:creationId xmlns:p14="http://schemas.microsoft.com/office/powerpoint/2010/main" val="155939907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buNone/>
            </a:pPr>
            <a:r>
              <a:rPr lang="en-US">
                <a:effectLst/>
                <a:latin typeface="Lucida Grande" panose="020B0600040502020204" pitchFamily="34" charset="0"/>
              </a:rPr>
              <a:t>The Plot to Kill Jesus</a:t>
            </a:r>
            <a:br>
              <a:rPr lang="en-US">
                <a:effectLst/>
                <a:latin typeface="Lucida Grande" panose="020B0600040502020204" pitchFamily="34" charset="0"/>
              </a:rPr>
            </a:b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John 11:45</a:t>
            </a:r>
            <a:r>
              <a:rPr lang="en-US">
                <a:effectLst/>
                <a:latin typeface="Lucida Grande" panose="020B0600040502020204" pitchFamily="34" charset="0"/>
              </a:rPr>
              <a:t>    Many of the people who were with Mary believed in Jesus when they saw this happen. </a:t>
            </a:r>
            <a:endParaRPr lang="en-US"/>
          </a:p>
        </p:txBody>
      </p:sp>
    </p:spTree>
    <p:extLst>
      <p:ext uri="{BB962C8B-B14F-4D97-AF65-F5344CB8AC3E}">
        <p14:creationId xmlns:p14="http://schemas.microsoft.com/office/powerpoint/2010/main" val="142844011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Tree>
    <p:extLst>
      <p:ext uri="{BB962C8B-B14F-4D97-AF65-F5344CB8AC3E}">
        <p14:creationId xmlns:p14="http://schemas.microsoft.com/office/powerpoint/2010/main" val="202033303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Tree>
    <p:extLst>
      <p:ext uri="{BB962C8B-B14F-4D97-AF65-F5344CB8AC3E}">
        <p14:creationId xmlns:p14="http://schemas.microsoft.com/office/powerpoint/2010/main" val="6420621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b="1" dirty="0">
                <a:latin typeface="Arial" panose="020B0604020202020204" pitchFamily="34" charset="0"/>
                <a:cs typeface="Arial" panose="020B0604020202020204" pitchFamily="34" charset="0"/>
              </a:rPr>
              <a:t>إن عوائق الابتعاد تشكل عبئًا كبيرا، على الأغنان كما على الإنسان أيضًا.</a:t>
            </a:r>
          </a:p>
          <a:p>
            <a:pPr algn="r" rtl="1"/>
            <a:r>
              <a:rPr lang="ar-SA" b="1" dirty="0">
                <a:latin typeface="Arial" panose="020B0604020202020204" pitchFamily="34" charset="0"/>
                <a:cs typeface="Arial" panose="020B0604020202020204" pitchFamily="34" charset="0"/>
              </a:rPr>
              <a:t>مات كريس، الخروف المشهور بصوفه</a:t>
            </a:r>
          </a:p>
          <a:p>
            <a:pPr algn="r" rtl="1"/>
            <a:r>
              <a:rPr lang="ar-SA" b="1" dirty="0">
                <a:latin typeface="Arial" panose="020B0604020202020204" pitchFamily="34" charset="0"/>
                <a:cs typeface="Arial" panose="020B0604020202020204" pitchFamily="34" charset="0"/>
              </a:rPr>
              <a:t>بقلم إليزابيث وولف وسعيد أحمد، سي إن إن</a:t>
            </a:r>
          </a:p>
          <a:p>
            <a:pPr algn="r" rtl="1"/>
            <a:r>
              <a:rPr lang="ar-SA" b="1" dirty="0">
                <a:latin typeface="Arial" panose="020B0604020202020204" pitchFamily="34" charset="0"/>
                <a:cs typeface="Arial" panose="020B0604020202020204" pitchFamily="34" charset="0"/>
              </a:rPr>
              <a:t>تم التحديث في الساعة 1623 بتوقيت غربنتش، (0023 بتوقيت هونغ كونغ) 22 تشرين الأول 2019</a:t>
            </a:r>
          </a:p>
          <a:p>
            <a:pPr algn="r" rtl="1"/>
            <a:r>
              <a:rPr lang="ar-SA" b="1" dirty="0">
                <a:latin typeface="Arial" panose="020B0604020202020204" pitchFamily="34" charset="0"/>
                <a:cs typeface="Arial" panose="020B0604020202020204" pitchFamily="34" charset="0"/>
              </a:rPr>
              <a:t>مات الخروف كريس في موطنه  </a:t>
            </a:r>
            <a:r>
              <a:rPr lang="en-SG" b="1" dirty="0">
                <a:latin typeface="Arial" panose="020B0604020202020204" pitchFamily="34" charset="0"/>
                <a:cs typeface="Arial" panose="020B0604020202020204" pitchFamily="34" charset="0"/>
              </a:rPr>
              <a:t>Little Oak Sanctuary.</a:t>
            </a:r>
          </a:p>
          <a:p>
            <a:pPr algn="r" rtl="1"/>
            <a:r>
              <a:rPr lang="en-SG" b="1" dirty="0">
                <a:latin typeface="Arial" panose="020B0604020202020204" pitchFamily="34" charset="0"/>
                <a:cs typeface="Arial" panose="020B0604020202020204" pitchFamily="34" charset="0"/>
              </a:rPr>
              <a:t>(CNN) </a:t>
            </a:r>
            <a:r>
              <a:rPr lang="ar-SA" b="1" dirty="0">
                <a:latin typeface="Arial" panose="020B0604020202020204" pitchFamily="34" charset="0"/>
                <a:cs typeface="Arial" panose="020B0604020202020204" pitchFamily="34" charset="0"/>
              </a:rPr>
              <a:t>عاس الخروف، إذا صح القول، حياة كاملة ورقيقة، محبوبًا من قبل جميع معجبيه في جميع أنحاء العالم بسب صوفه الفريد.</a:t>
            </a:r>
          </a:p>
          <a:p>
            <a:pPr algn="r" rtl="1"/>
            <a:r>
              <a:rPr lang="ar-SA" b="1" dirty="0">
                <a:latin typeface="Arial" panose="020B0604020202020204" pitchFamily="34" charset="0"/>
                <a:cs typeface="Arial" panose="020B0604020202020204" pitchFamily="34" charset="0"/>
              </a:rPr>
              <a:t>مات في موطنه في </a:t>
            </a:r>
            <a:r>
              <a:rPr lang="en-SG" b="1" dirty="0">
                <a:latin typeface="Arial" panose="020B0604020202020204" pitchFamily="34" charset="0"/>
                <a:cs typeface="Arial" panose="020B0604020202020204" pitchFamily="34" charset="0"/>
              </a:rPr>
              <a:t>Little Oak Sanctuary. </a:t>
            </a:r>
            <a:r>
              <a:rPr lang="ar-SA" b="1" dirty="0">
                <a:latin typeface="Arial" panose="020B0604020202020204" pitchFamily="34" charset="0"/>
                <a:cs typeface="Arial" panose="020B0604020202020204" pitchFamily="34" charset="0"/>
              </a:rPr>
              <a:t>حيث كان يعيش منذ اعتلائه الشهرة في عام 2015.</a:t>
            </a:r>
          </a:p>
          <a:p>
            <a:pPr algn="r" rtl="1"/>
            <a:r>
              <a:rPr lang="ar-SA" b="1" dirty="0">
                <a:latin typeface="Arial" panose="020B0604020202020204" pitchFamily="34" charset="0"/>
                <a:cs typeface="Arial" panose="020B0604020202020204" pitchFamily="34" charset="0"/>
              </a:rPr>
              <a:t>في حين ينبغي تقدير كريس لصفاته المحبوبة العديدة – فكروا في عينيه اللطيفتين وأنفه المائل بلطف – فقد أصبح مشهورًا عالميًا بعد أن أصبح صاحب الرقم القياسي العالمي غير الرسمي في امتلاكه أكبر صوفٍ نامٍ.</a:t>
            </a:r>
          </a:p>
          <a:p>
            <a:pPr algn="r" rtl="1"/>
            <a:r>
              <a:rPr lang="ar-SA" b="1" dirty="0">
                <a:latin typeface="Arial" panose="020B0604020202020204" pitchFamily="34" charset="0"/>
                <a:cs typeface="Arial" panose="020B0604020202020204" pitchFamily="34" charset="0"/>
              </a:rPr>
              <a:t>تم العثور عليه خارج العاصمة الاسترالية، كانبيرا، مغطى بكمية من الصوف، ما يقرب من 90 رطلاً، حتى أنه بالكاد كان يستطيع المشي.</a:t>
            </a:r>
          </a:p>
          <a:p>
            <a:pPr algn="r" rtl="1"/>
            <a:r>
              <a:rPr lang="ar-SA" b="1" dirty="0">
                <a:latin typeface="Arial" panose="020B0604020202020204" pitchFamily="34" charset="0"/>
                <a:cs typeface="Arial" panose="020B0604020202020204" pitchFamily="34" charset="0"/>
              </a:rPr>
              <a:t>عندما تم العثور عليه، كان كريس يحمل على جسده ما يعادل سنوات من الصوف، مما جعل من الصعوبة عليه أن يمشي.</a:t>
            </a:r>
          </a:p>
          <a:p>
            <a:pPr algn="r" rtl="1"/>
            <a:r>
              <a:rPr lang="ar-SA" b="1" dirty="0">
                <a:latin typeface="Arial" panose="020B0604020202020204" pitchFamily="34" charset="0"/>
                <a:cs typeface="Arial" panose="020B0604020202020204" pitchFamily="34" charset="0"/>
              </a:rPr>
              <a:t>أعلنت </a:t>
            </a:r>
            <a:r>
              <a:rPr lang="en-SG" b="1" dirty="0">
                <a:latin typeface="Arial" panose="020B0604020202020204" pitchFamily="34" charset="0"/>
                <a:cs typeface="Arial" panose="020B0604020202020204" pitchFamily="34" charset="0"/>
              </a:rPr>
              <a:t>Little Oak Sanctuary </a:t>
            </a:r>
            <a:r>
              <a:rPr lang="ar-SA" b="1" dirty="0">
                <a:latin typeface="Arial" panose="020B0604020202020204" pitchFamily="34" charset="0"/>
                <a:cs typeface="Arial" panose="020B0604020202020204" pitchFamily="34" charset="0"/>
              </a:rPr>
              <a:t>موت الخروف الأسطوري يوم الثلاثاء في في منشور على الفسبوك:</a:t>
            </a:r>
          </a:p>
          <a:p>
            <a:pPr algn="r" rtl="1"/>
            <a:r>
              <a:rPr lang="ar-SA" b="1" dirty="0">
                <a:latin typeface="Arial" panose="020B0604020202020204" pitchFamily="34" charset="0"/>
                <a:cs typeface="Arial" panose="020B0604020202020204" pitchFamily="34" charset="0"/>
              </a:rPr>
              <a:t>"نشعر بالحسرة لفقدان هذه الروح العذبة، والحكيمة، والودية،" كما جاء في المنشور.</a:t>
            </a:r>
          </a:p>
          <a:p>
            <a:pPr algn="r" rtl="1"/>
            <a:r>
              <a:rPr lang="ar-SA" b="1" dirty="0">
                <a:latin typeface="Arial" panose="020B0604020202020204" pitchFamily="34" charset="0"/>
                <a:cs typeface="Arial" panose="020B0604020202020204" pitchFamily="34" charset="0"/>
              </a:rPr>
              <a:t>حرصت </a:t>
            </a:r>
            <a:r>
              <a:rPr lang="en-SG" b="1" dirty="0">
                <a:latin typeface="Arial" panose="020B0604020202020204" pitchFamily="34" charset="0"/>
                <a:cs typeface="Arial" panose="020B0604020202020204" pitchFamily="34" charset="0"/>
              </a:rPr>
              <a:t>Little Oak Sanctuary </a:t>
            </a:r>
            <a:r>
              <a:rPr lang="ar-SA" b="1" dirty="0">
                <a:latin typeface="Arial" panose="020B0604020202020204" pitchFamily="34" charset="0"/>
                <a:cs typeface="Arial" panose="020B0604020202020204" pitchFamily="34" charset="0"/>
              </a:rPr>
              <a:t>على النظر إلى كريس أكثر من مجرد عرض مبهر مع احترامه كرفيق.</a:t>
            </a:r>
          </a:p>
          <a:p>
            <a:pPr algn="r" rtl="1"/>
            <a:r>
              <a:rPr lang="ar-SA" b="1" dirty="0">
                <a:latin typeface="Arial" panose="020B0604020202020204" pitchFamily="34" charset="0"/>
                <a:cs typeface="Arial" panose="020B0604020202020204" pitchFamily="34" charset="0"/>
              </a:rPr>
              <a:t>"لقد كان أكثر من هذا بكثير، بل وأكثر من ذلك بكثير،" كما قال المنشور. "وسوف نتذكره على كل ما كان عليه – شخصًا، وليس شيئًا – هنا معنا، وليس من أجلنا. أرقد بسلام عزيزي كريس." </a:t>
            </a:r>
          </a:p>
          <a:p>
            <a:pPr algn="r" rtl="1"/>
            <a:r>
              <a:rPr lang="ar-SA" b="1" dirty="0">
                <a:latin typeface="Arial" panose="020B0604020202020204" pitchFamily="34" charset="0"/>
                <a:cs typeface="Arial" panose="020B0604020202020204" pitchFamily="34" charset="0"/>
              </a:rPr>
              <a:t>أولئك الذين يريدون إعلان الحداد على وفاة كريس أن يشاهدوا الصوف المعروض في المتحف الوطني الاسترالي.</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091666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46</a:t>
            </a:r>
            <a:r>
              <a:rPr lang="en-US">
                <a:effectLst/>
                <a:latin typeface="Lucida Grande" panose="020B0600040502020204" pitchFamily="34" charset="0"/>
              </a:rPr>
              <a:t> But some went to the Pharisees and told them what Jesus had done. </a:t>
            </a:r>
            <a:endParaRPr lang="en-US"/>
          </a:p>
          <a:p>
            <a:endParaRPr lang="en-US"/>
          </a:p>
        </p:txBody>
      </p:sp>
    </p:spTree>
    <p:extLst>
      <p:ext uri="{BB962C8B-B14F-4D97-AF65-F5344CB8AC3E}">
        <p14:creationId xmlns:p14="http://schemas.microsoft.com/office/powerpoint/2010/main" val="423154861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dirty="0">
                <a:solidFill>
                  <a:srgbClr val="006699"/>
                </a:solidFill>
                <a:effectLst/>
                <a:latin typeface="Helvetica Neue" panose="02000503000000020004" pitchFamily="2" charset="0"/>
              </a:rPr>
              <a:t>47</a:t>
            </a:r>
            <a:r>
              <a:rPr lang="en-US" dirty="0">
                <a:effectLst/>
                <a:latin typeface="Lucida Grande" panose="020B0600040502020204" pitchFamily="34" charset="0"/>
              </a:rPr>
              <a:t> Then the leading priests and Pharisees called the high council together. “What are we going to do?” they asked each other. “This man certainly performs many miraculous signs."</a:t>
            </a:r>
            <a:endParaRPr lang="en-US" dirty="0"/>
          </a:p>
          <a:p>
            <a:endParaRPr lang="en-US" dirty="0"/>
          </a:p>
        </p:txBody>
      </p:sp>
    </p:spTree>
    <p:extLst>
      <p:ext uri="{BB962C8B-B14F-4D97-AF65-F5344CB8AC3E}">
        <p14:creationId xmlns:p14="http://schemas.microsoft.com/office/powerpoint/2010/main" val="278169210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48</a:t>
            </a:r>
            <a:r>
              <a:rPr lang="en-US">
                <a:effectLst/>
                <a:latin typeface="Lucida Grande" panose="020B0600040502020204" pitchFamily="34" charset="0"/>
              </a:rPr>
              <a:t> If we allow him to go on like this, soon everyone will believe in him. Then the Roman army will come and destroy both our Temple and our nation.”</a:t>
            </a:r>
          </a:p>
          <a:p>
            <a:endParaRPr lang="en-US"/>
          </a:p>
          <a:p>
            <a:endParaRPr lang="en-US"/>
          </a:p>
        </p:txBody>
      </p:sp>
    </p:spTree>
    <p:extLst>
      <p:ext uri="{BB962C8B-B14F-4D97-AF65-F5344CB8AC3E}">
        <p14:creationId xmlns:p14="http://schemas.microsoft.com/office/powerpoint/2010/main" val="38180011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11:49</a:t>
            </a:r>
            <a:r>
              <a:rPr lang="en-US">
                <a:effectLst/>
                <a:latin typeface="Lucida Grande" panose="020B0600040502020204" pitchFamily="34" charset="0"/>
              </a:rPr>
              <a:t>    Caiaphas, who was high priest at that time,</a:t>
            </a:r>
            <a:r>
              <a:rPr lang="en-US" baseline="30000">
                <a:effectLst/>
                <a:latin typeface="Lucida Grande" panose="020B0600040502020204" pitchFamily="34" charset="0"/>
              </a:rPr>
              <a:t>a</a:t>
            </a:r>
            <a:r>
              <a:rPr lang="en-US">
                <a:effectLst/>
                <a:latin typeface="Lucida Grande" panose="020B0600040502020204" pitchFamily="34" charset="0"/>
              </a:rPr>
              <a:t> said, “You don’t know what you’re talking about! </a:t>
            </a:r>
            <a:r>
              <a:rPr lang="en-US" b="1" baseline="30000">
                <a:solidFill>
                  <a:srgbClr val="006699"/>
                </a:solidFill>
                <a:effectLst/>
                <a:latin typeface="Helvetica Neue" panose="02000503000000020004" pitchFamily="2" charset="0"/>
              </a:rPr>
              <a:t>50</a:t>
            </a:r>
            <a:r>
              <a:rPr lang="en-US">
                <a:effectLst/>
                <a:latin typeface="Lucida Grande" panose="020B0600040502020204" pitchFamily="34" charset="0"/>
              </a:rPr>
              <a:t> You don’t realize that it’s better for you that one man should die for the people than for the whole nation to be destroyed.”</a:t>
            </a:r>
          </a:p>
          <a:p>
            <a:endParaRPr lang="en-US"/>
          </a:p>
        </p:txBody>
      </p:sp>
    </p:spTree>
    <p:extLst>
      <p:ext uri="{BB962C8B-B14F-4D97-AF65-F5344CB8AC3E}">
        <p14:creationId xmlns:p14="http://schemas.microsoft.com/office/powerpoint/2010/main" val="202855935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0626935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11:51</a:t>
            </a:r>
            <a:r>
              <a:rPr lang="en-US">
                <a:effectLst/>
                <a:latin typeface="Lucida Grande" panose="020B0600040502020204" pitchFamily="34" charset="0"/>
              </a:rPr>
              <a:t>    He did not say this on his own; as high priest at that time he was led to prophesy that Jesus would die for the entire nation. </a:t>
            </a:r>
            <a:r>
              <a:rPr lang="en-US" b="1" baseline="30000">
                <a:solidFill>
                  <a:srgbClr val="006699"/>
                </a:solidFill>
                <a:effectLst/>
                <a:latin typeface="Helvetica Neue" panose="02000503000000020004" pitchFamily="2" charset="0"/>
              </a:rPr>
              <a:t>52</a:t>
            </a:r>
            <a:r>
              <a:rPr lang="en-US">
                <a:effectLst/>
                <a:latin typeface="Lucida Grande" panose="020B0600040502020204" pitchFamily="34" charset="0"/>
              </a:rPr>
              <a:t> And not only for that nation, but to bring together and unite all the children of God scattered around the world.</a:t>
            </a:r>
          </a:p>
          <a:p>
            <a:endParaRPr lang="en-US"/>
          </a:p>
        </p:txBody>
      </p:sp>
    </p:spTree>
    <p:extLst>
      <p:ext uri="{BB962C8B-B14F-4D97-AF65-F5344CB8AC3E}">
        <p14:creationId xmlns:p14="http://schemas.microsoft.com/office/powerpoint/2010/main" val="45687961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11:53</a:t>
            </a:r>
            <a:r>
              <a:rPr lang="en-US">
                <a:effectLst/>
                <a:latin typeface="Lucida Grande" panose="020B0600040502020204" pitchFamily="34" charset="0"/>
              </a:rPr>
              <a:t>    So from that time on, the Jewish leaders began to plot Jesus’ death. </a:t>
            </a:r>
            <a:endParaRPr lang="en-US"/>
          </a:p>
        </p:txBody>
      </p:sp>
    </p:spTree>
    <p:extLst>
      <p:ext uri="{BB962C8B-B14F-4D97-AF65-F5344CB8AC3E}">
        <p14:creationId xmlns:p14="http://schemas.microsoft.com/office/powerpoint/2010/main" val="252354561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Disciples-102</a:t>
            </a:r>
          </a:p>
          <a:p>
            <a:r>
              <a:rPr lang="en-US" dirty="0"/>
              <a:t>NS-04-John1-11-slide 505</a:t>
            </a:r>
          </a:p>
          <a:p>
            <a:endParaRPr lang="en-US"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9079777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642916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God values what people despise.</a:t>
            </a:r>
          </a:p>
          <a:p>
            <a:endParaRPr lang="en-US" dirty="0"/>
          </a:p>
        </p:txBody>
      </p:sp>
      <p:sp>
        <p:nvSpPr>
          <p:cNvPr id="4" name="Slide Number Placeholder 3"/>
          <p:cNvSpPr>
            <a:spLocks noGrp="1"/>
          </p:cNvSpPr>
          <p:nvPr>
            <p:ph type="sldNum" sz="quarter" idx="5"/>
          </p:nvPr>
        </p:nvSpPr>
        <p:spPr/>
        <p:txBody>
          <a:bodyPr/>
          <a:lstStyle/>
          <a:p>
            <a:fld id="{36357491-AF78-4EAC-91FC-8D2D6145DAF5}" type="slidenum">
              <a:rPr lang="en-GB" smtClean="0"/>
              <a:pPr/>
              <a:t>16</a:t>
            </a:fld>
            <a:endParaRPr lang="en-GB"/>
          </a:p>
        </p:txBody>
      </p:sp>
    </p:spTree>
    <p:extLst>
      <p:ext uri="{BB962C8B-B14F-4D97-AF65-F5344CB8AC3E}">
        <p14:creationId xmlns:p14="http://schemas.microsoft.com/office/powerpoint/2010/main" val="367745131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79783655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Disciples-106</a:t>
            </a:r>
          </a:p>
          <a:p>
            <a:r>
              <a:rPr lang="en-US" dirty="0"/>
              <a:t>NS-04-John1-11-slide 509</a:t>
            </a:r>
          </a:p>
          <a:p>
            <a:endParaRPr lang="en-US" dirty="0"/>
          </a:p>
          <a:p>
            <a:endParaRPr lang="en-US"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4528523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91793086"/>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Slide Image Placeholder 1"/>
          <p:cNvSpPr>
            <a:spLocks noGrp="1" noRot="1" noChangeAspect="1"/>
          </p:cNvSpPr>
          <p:nvPr>
            <p:ph type="sldImg"/>
          </p:nvPr>
        </p:nvSpPr>
        <p:spPr>
          <a:ln/>
        </p:spPr>
      </p:sp>
      <p:sp>
        <p:nvSpPr>
          <p:cNvPr id="75059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endParaRPr lang="en-US" dirty="0">
              <a:latin typeface="Times New Roman" charset="0"/>
              <a:ea typeface="ＭＳ Ｐゴシック" charset="0"/>
              <a:cs typeface="ＭＳ Ｐゴシック" charset="0"/>
            </a:endParaRPr>
          </a:p>
        </p:txBody>
      </p:sp>
      <p:sp>
        <p:nvSpPr>
          <p:cNvPr id="7505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84CD5B-6896-2345-96DB-8F9681AAC1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0272675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Slide Image Placeholder 1"/>
          <p:cNvSpPr>
            <a:spLocks noGrp="1" noRot="1" noChangeAspect="1"/>
          </p:cNvSpPr>
          <p:nvPr>
            <p:ph type="sldImg"/>
          </p:nvPr>
        </p:nvSpPr>
        <p:spPr>
          <a:ln/>
        </p:spPr>
      </p:sp>
      <p:sp>
        <p:nvSpPr>
          <p:cNvPr id="7516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endParaRPr lang="en-US" dirty="0">
              <a:latin typeface="Times New Roman" charset="0"/>
              <a:ea typeface="ＭＳ Ｐゴシック" charset="0"/>
              <a:cs typeface="ＭＳ Ｐゴシック" charset="0"/>
            </a:endParaRPr>
          </a:p>
        </p:txBody>
      </p:sp>
      <p:sp>
        <p:nvSpPr>
          <p:cNvPr id="7516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0902FD-AA4E-B046-B201-3D03F5FFB3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80761603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Ten Healed of Leprosy</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17:11</a:t>
            </a:r>
            <a:r>
              <a:rPr lang="en-US">
                <a:effectLst/>
                <a:latin typeface="Lucida Grande" panose="020B0600040502020204" pitchFamily="34" charset="0"/>
              </a:rPr>
              <a:t>    As Jesus continued on toward Jerusalem, he reached the border between Galilee and Samaria. </a:t>
            </a:r>
            <a:r>
              <a:rPr lang="en-US" b="1" baseline="30000">
                <a:solidFill>
                  <a:srgbClr val="006699"/>
                </a:solidFill>
                <a:effectLst/>
                <a:latin typeface="Helvetica Neue" panose="02000503000000020004" pitchFamily="2" charset="0"/>
              </a:rPr>
              <a:t>12</a:t>
            </a:r>
            <a:r>
              <a:rPr lang="en-US">
                <a:effectLst/>
                <a:latin typeface="Lucida Grande" panose="020B0600040502020204" pitchFamily="34" charset="0"/>
              </a:rPr>
              <a:t> As he entered a village there, ten men with leprosy stood at a distance, </a:t>
            </a:r>
            <a:r>
              <a:rPr lang="en-US" b="1" baseline="30000">
                <a:solidFill>
                  <a:srgbClr val="006699"/>
                </a:solidFill>
                <a:effectLst/>
                <a:latin typeface="Helvetica Neue" panose="02000503000000020004" pitchFamily="2" charset="0"/>
              </a:rPr>
              <a:t>13</a:t>
            </a:r>
            <a:r>
              <a:rPr lang="en-US">
                <a:effectLst/>
                <a:latin typeface="Lucida Grande" panose="020B0600040502020204" pitchFamily="34" charset="0"/>
              </a:rPr>
              <a:t> crying out, “Jesus, Master, have mercy on 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17:14</a:t>
            </a:r>
            <a:r>
              <a:rPr lang="en-US">
                <a:effectLst/>
                <a:latin typeface="Lucida Grande" panose="020B0600040502020204" pitchFamily="34" charset="0"/>
              </a:rPr>
              <a:t>    He looked at them and said, </a:t>
            </a:r>
            <a:r>
              <a:rPr lang="en-US">
                <a:solidFill>
                  <a:srgbClr val="FF2500"/>
                </a:solidFill>
                <a:effectLst/>
                <a:latin typeface="Lucida Grande" panose="020B0600040502020204" pitchFamily="34" charset="0"/>
              </a:rPr>
              <a:t>“Go show yourselves to the priests.”</a:t>
            </a:r>
            <a:r>
              <a:rPr lang="en-US">
                <a:effectLst/>
                <a:latin typeface="Lucida Grande" panose="020B0600040502020204" pitchFamily="34" charset="0"/>
              </a:rPr>
              <a:t> And as they went, they were cleansed of their leprosy.</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17:15</a:t>
            </a:r>
            <a:r>
              <a:rPr lang="en-US">
                <a:effectLst/>
                <a:latin typeface="Lucida Grande" panose="020B0600040502020204" pitchFamily="34" charset="0"/>
              </a:rPr>
              <a:t>    One of them, when he saw that he was healed, came back to Jesus, shouting, “Praise God!” </a:t>
            </a:r>
            <a:r>
              <a:rPr lang="en-US" b="1" baseline="30000">
                <a:solidFill>
                  <a:srgbClr val="006699"/>
                </a:solidFill>
                <a:effectLst/>
                <a:latin typeface="Helvetica Neue" panose="02000503000000020004" pitchFamily="2" charset="0"/>
              </a:rPr>
              <a:t>16</a:t>
            </a:r>
            <a:r>
              <a:rPr lang="en-US">
                <a:effectLst/>
                <a:latin typeface="Lucida Grande" panose="020B0600040502020204" pitchFamily="34" charset="0"/>
              </a:rPr>
              <a:t> He fell to the ground at Jesus’ feet, thanking him for what he had done. This man was a Samaritan.</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17:17</a:t>
            </a:r>
            <a:r>
              <a:rPr lang="en-US">
                <a:solidFill>
                  <a:srgbClr val="000000"/>
                </a:solidFill>
                <a:effectLst/>
                <a:latin typeface="Lucida Grande" panose="020B0600040502020204" pitchFamily="34" charset="0"/>
              </a:rPr>
              <a:t>    Jesus asked, </a:t>
            </a:r>
            <a:r>
              <a:rPr lang="en-US">
                <a:solidFill>
                  <a:srgbClr val="FF2500"/>
                </a:solidFill>
                <a:effectLst/>
                <a:latin typeface="Lucida Grande" panose="020B0600040502020204" pitchFamily="34" charset="0"/>
              </a:rPr>
              <a:t>“Didn’t I heal ten men? Where are the other nine?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18</a:t>
            </a:r>
            <a:r>
              <a:rPr lang="en-US">
                <a:solidFill>
                  <a:srgbClr val="FF2500"/>
                </a:solidFill>
                <a:effectLst/>
                <a:latin typeface="Lucida Grande" panose="020B0600040502020204" pitchFamily="34" charset="0"/>
              </a:rPr>
              <a:t> Has no one returned to give glory to God except this foreigner?”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000000"/>
                </a:solidFill>
                <a:effectLst/>
                <a:latin typeface="Lucida Grande" panose="020B0600040502020204" pitchFamily="34" charset="0"/>
              </a:rPr>
              <a:t> And Jesus said to the man, </a:t>
            </a:r>
            <a:r>
              <a:rPr lang="en-US">
                <a:solidFill>
                  <a:srgbClr val="FF2500"/>
                </a:solidFill>
                <a:effectLst/>
                <a:latin typeface="Lucida Grande" panose="020B0600040502020204" pitchFamily="34" charset="0"/>
              </a:rPr>
              <a:t>“Stand up and go. Your faith has healed you.”</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166</a:t>
            </a:fld>
            <a:endParaRPr lang="en-GB"/>
          </a:p>
        </p:txBody>
      </p:sp>
    </p:spTree>
    <p:extLst>
      <p:ext uri="{BB962C8B-B14F-4D97-AF65-F5344CB8AC3E}">
        <p14:creationId xmlns:p14="http://schemas.microsoft.com/office/powerpoint/2010/main" val="372415297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NLT </a:t>
            </a:r>
            <a:r>
              <a:rPr lang="en-US" b="1" dirty="0">
                <a:solidFill>
                  <a:srgbClr val="006699"/>
                </a:solidFill>
                <a:effectLst/>
                <a:latin typeface="Helvetica Neue" panose="02000503000000020004" pitchFamily="2" charset="0"/>
              </a:rPr>
              <a:t>Luke 17:20</a:t>
            </a:r>
            <a:r>
              <a:rPr lang="en-US" dirty="0">
                <a:effectLst/>
                <a:latin typeface="Lucida Grande" panose="020B0600040502020204" pitchFamily="34" charset="0"/>
              </a:rPr>
              <a:t>    One day the Pharisees asked Jesus, “When will the Kingdom of God come?” </a:t>
            </a:r>
          </a:p>
          <a:p>
            <a:endParaRPr lang="en-US" dirty="0">
              <a:effectLst/>
              <a:latin typeface="Lucida Grande" panose="020B0600040502020204" pitchFamily="34" charset="0"/>
            </a:endParaRPr>
          </a:p>
          <a:p>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“The Kingdom of God can’t be detected by visible signs.</a:t>
            </a:r>
          </a:p>
          <a:p>
            <a:r>
              <a:rPr lang="en-US" b="1" baseline="30000" dirty="0">
                <a:solidFill>
                  <a:srgbClr val="006699"/>
                </a:solidFill>
                <a:effectLst/>
                <a:latin typeface="Helvetica Neue" panose="02000503000000020004" pitchFamily="2" charset="0"/>
              </a:rPr>
              <a:t>21</a:t>
            </a:r>
            <a:r>
              <a:rPr lang="en-US" dirty="0">
                <a:solidFill>
                  <a:srgbClr val="FF2500"/>
                </a:solidFill>
                <a:effectLst/>
                <a:latin typeface="Lucida Grande" panose="020B0600040502020204" pitchFamily="34" charset="0"/>
              </a:rPr>
              <a:t> You won’t be able to say, ‘Here it is!’ or ‘It’s over there!’ For the Kingdom of God is already among you.”</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17:22</a:t>
            </a:r>
            <a:r>
              <a:rPr lang="en-US" dirty="0">
                <a:solidFill>
                  <a:srgbClr val="000000"/>
                </a:solidFill>
                <a:effectLst/>
                <a:latin typeface="Lucida Grande" panose="020B0600040502020204" pitchFamily="34" charset="0"/>
              </a:rPr>
              <a:t>    Then he said to his disciples, </a:t>
            </a:r>
            <a:r>
              <a:rPr lang="en-US" dirty="0">
                <a:solidFill>
                  <a:srgbClr val="FF2500"/>
                </a:solidFill>
                <a:effectLst/>
                <a:latin typeface="Lucida Grande" panose="020B0600040502020204" pitchFamily="34" charset="0"/>
              </a:rPr>
              <a:t>“The time is coming when you will long to see the day when the Son of Man returns, but you won’t see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23</a:t>
            </a:r>
            <a:r>
              <a:rPr lang="en-US" dirty="0">
                <a:solidFill>
                  <a:srgbClr val="FF2500"/>
                </a:solidFill>
                <a:effectLst/>
                <a:latin typeface="Lucida Grande" panose="020B0600040502020204" pitchFamily="34" charset="0"/>
              </a:rPr>
              <a:t> People will tell you, ‘Look, there is the Son of Man,’ or ‘Here he is,’ but don’t go out and follow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24</a:t>
            </a:r>
            <a:r>
              <a:rPr lang="en-US" dirty="0">
                <a:solidFill>
                  <a:srgbClr val="FF2500"/>
                </a:solidFill>
                <a:effectLst/>
                <a:latin typeface="Lucida Grande" panose="020B0600040502020204" pitchFamily="34" charset="0"/>
              </a:rPr>
              <a:t> For as the lightning flashes and lights up the sky from one end to the other, so it will be on the day when the Son of Man comes.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But first the Son of Man must suffer terribly and be rejected by this generation.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17:26</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“When the Son of Man returns, it will be like it was in Noah’s day.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27</a:t>
            </a:r>
            <a:r>
              <a:rPr lang="en-US" dirty="0">
                <a:solidFill>
                  <a:srgbClr val="FF2500"/>
                </a:solidFill>
                <a:effectLst/>
                <a:latin typeface="Lucida Grande" panose="020B0600040502020204" pitchFamily="34" charset="0"/>
              </a:rPr>
              <a:t> In those days, the people enjoyed banquets and parties and weddings right up to the time Noah entered his boat and the flood came and destroyed them all.</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17:28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“And the world will be as it was in the days of Lot. People went about their daily business—eating and drinking, buying and selling, farming and building—</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29</a:t>
            </a:r>
            <a:r>
              <a:rPr lang="en-US" dirty="0">
                <a:solidFill>
                  <a:srgbClr val="FF2500"/>
                </a:solidFill>
                <a:effectLst/>
                <a:latin typeface="Lucida Grande" panose="020B0600040502020204" pitchFamily="34" charset="0"/>
              </a:rPr>
              <a:t> until the morning Lot left Sodom. Then fire and burning sulfur rained down from heaven and destroyed them all.</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Yes, it will be ‘business as usual’ right up to the day when the Son of Man is revealed.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On that day a person out on the deck of a roof must not go down into the house to pack. A person out in the field must not return home.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Remember what happened to Lot’s wife!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33</a:t>
            </a:r>
            <a:r>
              <a:rPr lang="en-US" dirty="0">
                <a:solidFill>
                  <a:srgbClr val="FF2500"/>
                </a:solidFill>
                <a:effectLst/>
                <a:latin typeface="Lucida Grande" panose="020B0600040502020204" pitchFamily="34" charset="0"/>
              </a:rPr>
              <a:t> If you cling to your life, you will lose it, and if you let your life go, you will save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34</a:t>
            </a:r>
            <a:r>
              <a:rPr lang="en-US" dirty="0">
                <a:solidFill>
                  <a:srgbClr val="FF2500"/>
                </a:solidFill>
                <a:effectLst/>
                <a:latin typeface="Lucida Grande" panose="020B0600040502020204" pitchFamily="34" charset="0"/>
              </a:rPr>
              <a:t> That night two people will be asleep in one bed; one will be taken, the other left.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35</a:t>
            </a:r>
            <a:r>
              <a:rPr lang="en-US" dirty="0">
                <a:solidFill>
                  <a:srgbClr val="FF2500"/>
                </a:solidFill>
                <a:effectLst/>
                <a:latin typeface="Lucida Grande" panose="020B0600040502020204" pitchFamily="34" charset="0"/>
              </a:rPr>
              <a:t> Two women will be grinding flour together at the mill; one will be taken, the other left.”</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17:37</a:t>
            </a:r>
            <a:r>
              <a:rPr lang="en-US" dirty="0">
                <a:effectLst/>
                <a:latin typeface="Lucida Grande" panose="020B0600040502020204" pitchFamily="34" charset="0"/>
              </a:rPr>
              <a:t>    “Where will this happen, Lord?”</a:t>
            </a:r>
            <a:r>
              <a:rPr lang="en-US" baseline="30000" dirty="0">
                <a:effectLst/>
                <a:latin typeface="Lucida Grande" panose="020B0600040502020204" pitchFamily="34" charset="0"/>
              </a:rPr>
              <a:t> </a:t>
            </a:r>
            <a:r>
              <a:rPr lang="en-US" dirty="0">
                <a:effectLst/>
                <a:latin typeface="Lucida Grande" panose="020B0600040502020204" pitchFamily="34" charset="0"/>
              </a:rPr>
              <a:t> the disciples asked. </a:t>
            </a:r>
          </a:p>
          <a:p>
            <a:endParaRPr lang="en-US" dirty="0">
              <a:effectLst/>
              <a:latin typeface="Lucida Grande" panose="020B0600040502020204" pitchFamily="34" charset="0"/>
            </a:endParaRPr>
          </a:p>
          <a:p>
            <a:r>
              <a:rPr lang="en-US" dirty="0">
                <a:solidFill>
                  <a:srgbClr val="000000"/>
                </a:solidFill>
                <a:effectLst/>
                <a:latin typeface="Lucida Grande" panose="020B0600040502020204" pitchFamily="34" charset="0"/>
              </a:rPr>
              <a:t>Jesus replied, </a:t>
            </a:r>
            <a:r>
              <a:rPr lang="en-US" dirty="0">
                <a:solidFill>
                  <a:srgbClr val="FF2500"/>
                </a:solidFill>
                <a:effectLst/>
                <a:latin typeface="Lucida Grande" panose="020B0600040502020204" pitchFamily="34" charset="0"/>
              </a:rPr>
              <a:t>“Just as the gathering of vultures shows there is a carcass nearby, so these signs indicate that the end is near.”</a:t>
            </a:r>
          </a:p>
          <a:p>
            <a:endParaRPr lang="en-US" dirty="0"/>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167</a:t>
            </a:fld>
            <a:endParaRPr lang="en-GB"/>
          </a:p>
        </p:txBody>
      </p:sp>
    </p:spTree>
    <p:extLst>
      <p:ext uri="{BB962C8B-B14F-4D97-AF65-F5344CB8AC3E}">
        <p14:creationId xmlns:p14="http://schemas.microsoft.com/office/powerpoint/2010/main" val="210298812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63DF7-7A39-EC4A-8E8C-5974BE1A9B03}"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8034" name="Rectangle 2"/>
          <p:cNvSpPr>
            <a:spLocks noGrp="1" noRot="1" noChangeAspect="1" noChangeArrowheads="1"/>
          </p:cNvSpPr>
          <p:nvPr>
            <p:ph type="sldImg"/>
          </p:nvPr>
        </p:nvSpPr>
        <p:spPr>
          <a:solidFill>
            <a:srgbClr val="FFFFFF"/>
          </a:solidFill>
          <a:ln/>
        </p:spPr>
      </p:sp>
      <p:sp>
        <p:nvSpPr>
          <p:cNvPr id="428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ea typeface="ＭＳ Ｐゴシック" charset="0"/>
                <a:cs typeface="ＭＳ Ｐゴシック" charset="0"/>
              </a:rPr>
              <a:t>Matthew and Luke provide a good overview of details on Israel's restoration, as well as Daniel and 1 Thess.</a:t>
            </a:r>
          </a:p>
          <a:p>
            <a:pPr eaLnBrk="1" hangingPunct="1"/>
            <a:r>
              <a:rPr lang="en-US" b="0" dirty="0">
                <a:ea typeface="ＭＳ Ｐゴシック" charset="0"/>
                <a:cs typeface="ＭＳ Ｐゴシック" charset="0"/>
              </a:rPr>
              <a:t>_________</a:t>
            </a:r>
          </a:p>
          <a:p>
            <a:pPr eaLnBrk="1" hangingPunct="1"/>
            <a:r>
              <a:rPr lang="en-US" b="0" dirty="0">
                <a:ea typeface="ＭＳ Ｐゴシック" charset="0"/>
                <a:cs typeface="ＭＳ Ｐゴシック" charset="0"/>
              </a:rPr>
              <a:t>Common-436</a:t>
            </a:r>
          </a:p>
          <a:p>
            <a:pPr eaLnBrk="1" hangingPunct="1"/>
            <a:r>
              <a:rPr lang="en-US" b="0" dirty="0">
                <a:ea typeface="ＭＳ Ｐゴシック" charset="0"/>
                <a:cs typeface="ＭＳ Ｐゴシック" charset="0"/>
              </a:rPr>
              <a:t>ES-26-Restoration of Israel-376</a:t>
            </a:r>
          </a:p>
          <a:p>
            <a:pPr eaLnBrk="1" hangingPunct="1"/>
            <a:r>
              <a:rPr lang="en-US" b="0" dirty="0">
                <a:ea typeface="ＭＳ Ｐゴシック" charset="0"/>
                <a:cs typeface="ＭＳ Ｐゴシック" charset="0"/>
              </a:rPr>
              <a:t>LC-06-Preparation of the Disciples-168</a:t>
            </a:r>
          </a:p>
          <a:p>
            <a:pPr eaLnBrk="1" hangingPunct="1"/>
            <a:r>
              <a:rPr lang="en-US" b="0" dirty="0">
                <a:ea typeface="ＭＳ Ｐゴシック" charset="0"/>
                <a:cs typeface="ＭＳ Ｐゴシック" charset="0"/>
              </a:rPr>
              <a:t>LC-08-Preparation for the Death of the King-23, 48</a:t>
            </a:r>
          </a:p>
          <a:p>
            <a:pPr eaLnBrk="1" hangingPunct="1"/>
            <a:r>
              <a:rPr lang="en-US" b="0" dirty="0">
                <a:ea typeface="ＭＳ Ｐゴシック" charset="0"/>
                <a:cs typeface="ＭＳ Ｐゴシック" charset="0"/>
              </a:rPr>
              <a:t>NS-01-Matt14-28-slide 157</a:t>
            </a:r>
          </a:p>
          <a:p>
            <a:pPr eaLnBrk="1" hangingPunct="1"/>
            <a:r>
              <a:rPr lang="en-US" b="0" dirty="0">
                <a:ea typeface="ＭＳ Ｐゴシック" charset="0"/>
                <a:cs typeface="ＭＳ Ｐゴシック" charset="0"/>
              </a:rPr>
              <a:t>NS-03-Luke13-24-slide 136</a:t>
            </a:r>
          </a:p>
          <a:p>
            <a:pPr eaLnBrk="1" hangingPunct="1"/>
            <a:endParaRPr lang="en-US" b="0" dirty="0">
              <a:ea typeface="ＭＳ Ｐゴシック" charset="0"/>
              <a:cs typeface="ＭＳ Ｐゴシック" charset="0"/>
            </a:endParaRPr>
          </a:p>
          <a:p>
            <a:pPr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206826999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Parable of the Persistent Widow</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a:t>
            </a:r>
            <a:r>
              <a:rPr lang="en-US">
                <a:solidFill>
                  <a:srgbClr val="000000"/>
                </a:solidFill>
                <a:effectLst/>
                <a:latin typeface="Lucida Grande" panose="020B0600040502020204" pitchFamily="34" charset="0"/>
              </a:rPr>
              <a:t>    One day Jesus told his disciples a story to show that they should always pray and never give up. </a:t>
            </a:r>
            <a:r>
              <a:rPr lang="en-US" b="1" baseline="30000">
                <a:solidFill>
                  <a:srgbClr val="006699"/>
                </a:solidFill>
                <a:effectLst/>
                <a:latin typeface="Helvetica Neue" panose="02000503000000020004" pitchFamily="2" charset="0"/>
              </a:rPr>
              <a:t>2</a:t>
            </a:r>
            <a:r>
              <a:rPr lang="en-US">
                <a:solidFill>
                  <a:srgbClr val="FF2500"/>
                </a:solidFill>
                <a:effectLst/>
                <a:latin typeface="Lucida Grande" panose="020B0600040502020204" pitchFamily="34" charset="0"/>
              </a:rPr>
              <a:t> “There was a judge in a certain city,”</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“who neither feared God nor cared about people.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a:t>
            </a:r>
            <a:r>
              <a:rPr lang="en-US">
                <a:solidFill>
                  <a:srgbClr val="FF2500"/>
                </a:solidFill>
                <a:effectLst/>
                <a:latin typeface="Lucida Grande" panose="020B0600040502020204" pitchFamily="34" charset="0"/>
              </a:rPr>
              <a:t> A widow of that city came to him repeatedly, saying, ‘Give me justice in this dispute with my enemy.’</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a:t>
            </a:r>
            <a:r>
              <a:rPr lang="en-US">
                <a:solidFill>
                  <a:srgbClr val="FF2500"/>
                </a:solidFill>
                <a:effectLst/>
                <a:latin typeface="Lucida Grande" panose="020B0600040502020204" pitchFamily="34" charset="0"/>
              </a:rPr>
              <a:t> The judge ignored her for a while, but finally he said to himself, ‘I don’t fear God or care about people,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5</a:t>
            </a:r>
            <a:r>
              <a:rPr lang="en-US">
                <a:solidFill>
                  <a:srgbClr val="FF2500"/>
                </a:solidFill>
                <a:effectLst/>
                <a:latin typeface="Lucida Grande" panose="020B0600040502020204" pitchFamily="34" charset="0"/>
              </a:rPr>
              <a:t> but this woman is driving me crazy. I’m going to see that she gets justice, because she is wearing me out with her constant requests!’”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18:6</a:t>
            </a:r>
            <a:r>
              <a:rPr lang="en-US">
                <a:solidFill>
                  <a:srgbClr val="000000"/>
                </a:solidFill>
                <a:effectLst/>
                <a:latin typeface="Lucida Grande" panose="020B0600040502020204" pitchFamily="34" charset="0"/>
              </a:rPr>
              <a:t>    Then the Lord said, </a:t>
            </a:r>
            <a:r>
              <a:rPr lang="en-US">
                <a:solidFill>
                  <a:srgbClr val="FF2500"/>
                </a:solidFill>
                <a:effectLst/>
                <a:latin typeface="Lucida Grande" panose="020B0600040502020204" pitchFamily="34" charset="0"/>
              </a:rPr>
              <a:t>“Learn a lesson from this unjust judge.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7</a:t>
            </a:r>
            <a:r>
              <a:rPr lang="en-US">
                <a:solidFill>
                  <a:srgbClr val="FF2500"/>
                </a:solidFill>
                <a:effectLst/>
                <a:latin typeface="Lucida Grande" panose="020B0600040502020204" pitchFamily="34" charset="0"/>
              </a:rPr>
              <a:t> Even he rendered a just decision in the end. So don’t you think God will surely give justice to his chosen people who cry out to him day and night? Will he keep putting them off?</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8</a:t>
            </a:r>
            <a:r>
              <a:rPr lang="en-US">
                <a:solidFill>
                  <a:srgbClr val="FF2500"/>
                </a:solidFill>
                <a:effectLst/>
                <a:latin typeface="Lucida Grande" panose="020B0600040502020204" pitchFamily="34" charset="0"/>
              </a:rPr>
              <a:t> I tell you, he will grant justice to them quickly! But when the Son of Man returns, how many will he find on the earth who have faith?”</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Parable of the Pharisee and Tax Collector</a:t>
            </a:r>
          </a:p>
          <a:p>
            <a:pPr>
              <a:buNone/>
            </a:pPr>
            <a:br>
              <a:rPr lang="en-US">
                <a:effectLst/>
                <a:latin typeface="Lucida Grande" panose="020B0600040502020204" pitchFamily="34" charset="0"/>
              </a:rPr>
            </a:br>
            <a:r>
              <a:rPr lang="en-US" b="1">
                <a:solidFill>
                  <a:srgbClr val="006699"/>
                </a:solidFill>
                <a:effectLst/>
                <a:latin typeface="Helvetica Neue" panose="02000503000000020004" pitchFamily="2" charset="0"/>
              </a:rPr>
              <a:t>Luke 18:9</a:t>
            </a:r>
            <a:r>
              <a:rPr lang="en-US">
                <a:solidFill>
                  <a:srgbClr val="000000"/>
                </a:solidFill>
                <a:effectLst/>
                <a:latin typeface="Lucida Grande" panose="020B0600040502020204" pitchFamily="34" charset="0"/>
              </a:rPr>
              <a:t>    Then Jesus told this story to some who had great confidence in their own righteousness and scorned everyone else: </a:t>
            </a:r>
            <a:r>
              <a:rPr lang="en-US" b="1" baseline="30000">
                <a:solidFill>
                  <a:srgbClr val="006699"/>
                </a:solidFill>
                <a:effectLst/>
                <a:latin typeface="Helvetica Neue" panose="02000503000000020004" pitchFamily="2" charset="0"/>
              </a:rPr>
              <a:t>10</a:t>
            </a:r>
            <a:r>
              <a:rPr lang="en-US">
                <a:solidFill>
                  <a:srgbClr val="FF2500"/>
                </a:solidFill>
                <a:effectLst/>
                <a:latin typeface="Lucida Grande" panose="020B0600040502020204" pitchFamily="34" charset="0"/>
              </a:rPr>
              <a:t> “Two men went to the Temple to pray. One was a Pharisee, and the other was a despised tax collector.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11</a:t>
            </a:r>
            <a:r>
              <a:rPr lang="en-US">
                <a:solidFill>
                  <a:srgbClr val="FF2500"/>
                </a:solidFill>
                <a:effectLst/>
                <a:latin typeface="Lucida Grande" panose="020B0600040502020204" pitchFamily="34" charset="0"/>
              </a:rPr>
              <a:t> The Pharisee stood by himself and prayed this prayer: ‘I thank you, God, that I am not like other people—cheaters, sinners, adulterers. I’m certainly not like that tax collector!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12</a:t>
            </a:r>
            <a:r>
              <a:rPr lang="en-US">
                <a:solidFill>
                  <a:srgbClr val="FF2500"/>
                </a:solidFill>
                <a:effectLst/>
                <a:latin typeface="Lucida Grande" panose="020B0600040502020204" pitchFamily="34" charset="0"/>
              </a:rPr>
              <a:t> I fast twice a week, and I give you a tenth of my income.’</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18:13</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the tax collector stood at a distance and dared not even lift his eyes to heaven as he prayed. Instead, he beat his chest in sorrow, saying, ‘O God, be merciful to me, for I am a sinner.’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14</a:t>
            </a:r>
            <a:r>
              <a:rPr lang="en-US">
                <a:solidFill>
                  <a:srgbClr val="FF2500"/>
                </a:solidFill>
                <a:effectLst/>
                <a:latin typeface="Lucida Grande" panose="020B0600040502020204" pitchFamily="34" charset="0"/>
              </a:rPr>
              <a:t> I tell you, this sinner, not the Pharisee, returned home justified before God. For those who exalt themselves will be humbled, and those who humble themselves will be exalted.”</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169</a:t>
            </a:fld>
            <a:endParaRPr lang="en-GB"/>
          </a:p>
        </p:txBody>
      </p:sp>
    </p:spTree>
    <p:extLst>
      <p:ext uri="{BB962C8B-B14F-4D97-AF65-F5344CB8AC3E}">
        <p14:creationId xmlns:p14="http://schemas.microsoft.com/office/powerpoint/2010/main" val="18984608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Luke</a:t>
            </a:r>
            <a:r>
              <a:rPr lang="fr-FR" dirty="0">
                <a:ea typeface="ＭＳ Ｐゴシック" charset="0"/>
                <a:cs typeface="ＭＳ Ｐゴシック" charset="0"/>
              </a:rPr>
              <a:t>'</a:t>
            </a:r>
            <a:r>
              <a:rPr lang="en-US" dirty="0">
                <a:ea typeface="ＭＳ Ｐゴシック" charset="0"/>
                <a:cs typeface="ＭＳ Ｐゴシック" charset="0"/>
              </a:rPr>
              <a:t>s gospel is known for its many parables by Jesus.</a:t>
            </a:r>
          </a:p>
        </p:txBody>
      </p:sp>
    </p:spTree>
    <p:extLst>
      <p:ext uri="{BB962C8B-B14F-4D97-AF65-F5344CB8AC3E}">
        <p14:creationId xmlns:p14="http://schemas.microsoft.com/office/powerpoint/2010/main" val="81416895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Discussion about Divorce and Marriage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a:t>
            </a:r>
            <a:r>
              <a:rPr lang="en-US">
                <a:effectLst/>
                <a:latin typeface="Lucida Grande" panose="020B0600040502020204" pitchFamily="34" charset="0"/>
              </a:rPr>
              <a:t>    When Jesus had finished saying these things, he left Galilee and went down to the region of Judea east of the Jordan River. </a:t>
            </a:r>
            <a:r>
              <a:rPr lang="en-US" b="1" baseline="30000">
                <a:solidFill>
                  <a:srgbClr val="006699"/>
                </a:solidFill>
                <a:effectLst/>
                <a:latin typeface="Helvetica Neue" panose="02000503000000020004" pitchFamily="2" charset="0"/>
              </a:rPr>
              <a:t>2</a:t>
            </a:r>
            <a:r>
              <a:rPr lang="en-US">
                <a:effectLst/>
                <a:latin typeface="Lucida Grande" panose="020B0600040502020204" pitchFamily="34" charset="0"/>
              </a:rPr>
              <a:t> Large crowds followed him there, and he healed their sick.</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19:3</a:t>
            </a:r>
            <a:r>
              <a:rPr lang="en-US">
                <a:effectLst/>
                <a:latin typeface="Lucida Grande" panose="020B0600040502020204" pitchFamily="34" charset="0"/>
              </a:rPr>
              <a:t>    Some Pharisees came and tried to trap him with this question: “Should a man be allowed to divorce his wife for just any reason?”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19:4</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“Haven’t you read the Scriptures?”</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“They record that from the beginning ‘God made them male and female.’”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5</a:t>
            </a:r>
            <a:r>
              <a:rPr lang="en-US">
                <a:solidFill>
                  <a:srgbClr val="000000"/>
                </a:solidFill>
                <a:effectLst/>
                <a:latin typeface="Lucida Grande" panose="020B0600040502020204" pitchFamily="34" charset="0"/>
              </a:rPr>
              <a:t> And he said, </a:t>
            </a:r>
            <a:r>
              <a:rPr lang="en-US">
                <a:solidFill>
                  <a:srgbClr val="FF2500"/>
                </a:solidFill>
                <a:effectLst/>
                <a:latin typeface="Lucida Grande" panose="020B0600040502020204" pitchFamily="34" charset="0"/>
              </a:rPr>
              <a:t>“‘This explains why a man leaves his father and mother and is joined to his wife, and the two are united into one.’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6</a:t>
            </a:r>
            <a:r>
              <a:rPr lang="en-US">
                <a:solidFill>
                  <a:srgbClr val="FF2500"/>
                </a:solidFill>
                <a:effectLst/>
                <a:latin typeface="Lucida Grande" panose="020B0600040502020204" pitchFamily="34" charset="0"/>
              </a:rPr>
              <a:t> Since they are no longer two but one, let no one split apart what God has joined together.”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19:7</a:t>
            </a:r>
            <a:r>
              <a:rPr lang="en-US">
                <a:effectLst/>
                <a:latin typeface="Lucida Grande" panose="020B0600040502020204" pitchFamily="34" charset="0"/>
              </a:rPr>
              <a:t>    “Then why did Moses say in the law that a man could give his wife a written notice of divorce and send her away?” they asked.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19:8</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“Moses permitted divorce only as a concession to your hard hearts, but it was not what God had originally intended.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9</a:t>
            </a:r>
            <a:r>
              <a:rPr lang="en-US">
                <a:solidFill>
                  <a:srgbClr val="FF2500"/>
                </a:solidFill>
                <a:effectLst/>
                <a:latin typeface="Lucida Grande" panose="020B0600040502020204" pitchFamily="34" charset="0"/>
              </a:rPr>
              <a:t> And I tell you this, whoever divorces his wife and marries someone else commits adultery—unless his wife has been unfaithful.”</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19:10</a:t>
            </a:r>
            <a:r>
              <a:rPr lang="en-US">
                <a:effectLst/>
                <a:latin typeface="Lucida Grande" panose="020B0600040502020204" pitchFamily="34" charset="0"/>
              </a:rPr>
              <a:t>    Jesus’ disciples then said to him, “If this is the case, it is better not to marry!”</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19:11</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“Not everyone can accept this statement,”</a:t>
            </a:r>
            <a:r>
              <a:rPr lang="en-US">
                <a:solidFill>
                  <a:srgbClr val="000000"/>
                </a:solidFill>
                <a:effectLst/>
                <a:latin typeface="Lucida Grande" panose="020B0600040502020204" pitchFamily="34" charset="0"/>
              </a:rPr>
              <a:t> Jesus said. </a:t>
            </a:r>
            <a:r>
              <a:rPr lang="en-US">
                <a:solidFill>
                  <a:srgbClr val="FF2500"/>
                </a:solidFill>
                <a:effectLst/>
                <a:latin typeface="Lucida Grande" panose="020B0600040502020204" pitchFamily="34" charset="0"/>
              </a:rPr>
              <a:t>“Only those whom God helps.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12</a:t>
            </a:r>
            <a:r>
              <a:rPr lang="en-US">
                <a:solidFill>
                  <a:srgbClr val="FF2500"/>
                </a:solidFill>
                <a:effectLst/>
                <a:latin typeface="Lucida Grande" panose="020B0600040502020204" pitchFamily="34" charset="0"/>
              </a:rPr>
              <a:t> Some are born as eunuchs, some have been made eunuchs by others, and some choose not to marry for the sake of the Kingdom of Heaven. Let anyone accept this who can.”</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a:effectLst/>
                <a:latin typeface="Lucida Grande" panose="020B0600040502020204" pitchFamily="34" charset="0"/>
              </a:rPr>
              <a:t>Discussion about Divorce and Marriage</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a:t>
            </a:r>
            <a:r>
              <a:rPr lang="en-US">
                <a:effectLst/>
                <a:latin typeface="Lucida Grande" panose="020B0600040502020204" pitchFamily="34" charset="0"/>
              </a:rPr>
              <a:t>    Then Jesus left Capernaum and went down to the region of Judea and into the area east of the Jordan River. Once again crowds gathered around him, and as usual he was teaching them.</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a:t>
            </a:r>
            <a:r>
              <a:rPr lang="en-US">
                <a:effectLst/>
                <a:latin typeface="Lucida Grande" panose="020B0600040502020204" pitchFamily="34" charset="0"/>
              </a:rPr>
              <a:t>    Some Pharisees came and tried to trap him with this question: “Should a man be allowed to divorce his wife?”</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a:t>
            </a:r>
            <a:r>
              <a:rPr lang="en-US">
                <a:solidFill>
                  <a:srgbClr val="000000"/>
                </a:solidFill>
                <a:effectLst/>
                <a:latin typeface="Lucida Grande" panose="020B0600040502020204" pitchFamily="34" charset="0"/>
              </a:rPr>
              <a:t>    Jesus answered them with a question: </a:t>
            </a:r>
            <a:r>
              <a:rPr lang="en-US">
                <a:solidFill>
                  <a:srgbClr val="FF2500"/>
                </a:solidFill>
                <a:effectLst/>
                <a:latin typeface="Lucida Grande" panose="020B0600040502020204" pitchFamily="34" charset="0"/>
              </a:rPr>
              <a:t>“What did Moses say in the law about divorce?”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a:t>
            </a:r>
            <a:r>
              <a:rPr lang="en-US">
                <a:effectLst/>
                <a:latin typeface="Lucida Grande" panose="020B0600040502020204" pitchFamily="34" charset="0"/>
              </a:rPr>
              <a:t>    “Well, he permitted it,” they replied. “He said a man can give his wife a written notice of divorce and send her away.”</a:t>
            </a:r>
          </a:p>
          <a:p>
            <a:pPr>
              <a:buNone/>
            </a:pPr>
            <a:br>
              <a:rPr lang="en-US">
                <a:effectLst/>
                <a:latin typeface="Lucida Grande" panose="020B0600040502020204" pitchFamily="34" charset="0"/>
              </a:rPr>
            </a:br>
            <a:r>
              <a:rPr lang="en-US" b="1">
                <a:solidFill>
                  <a:srgbClr val="006699"/>
                </a:solidFill>
                <a:effectLst/>
                <a:latin typeface="Helvetica Neue" panose="02000503000000020004" pitchFamily="2" charset="0"/>
              </a:rPr>
              <a:t>Mark 10:5</a:t>
            </a:r>
            <a:r>
              <a:rPr lang="en-US">
                <a:solidFill>
                  <a:srgbClr val="000000"/>
                </a:solidFill>
                <a:effectLst/>
                <a:latin typeface="Lucida Grande" panose="020B0600040502020204" pitchFamily="34" charset="0"/>
              </a:rPr>
              <a:t>    But Jesus responded, </a:t>
            </a:r>
            <a:r>
              <a:rPr lang="en-US">
                <a:solidFill>
                  <a:srgbClr val="FF2500"/>
                </a:solidFill>
                <a:effectLst/>
                <a:latin typeface="Lucida Grande" panose="020B0600040502020204" pitchFamily="34" charset="0"/>
              </a:rPr>
              <a:t>“He wrote this commandment only as a concession to your hard hearts.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6</a:t>
            </a:r>
            <a:r>
              <a:rPr lang="en-US">
                <a:solidFill>
                  <a:srgbClr val="FF2500"/>
                </a:solidFill>
                <a:effectLst/>
                <a:latin typeface="Lucida Grande" panose="020B0600040502020204" pitchFamily="34" charset="0"/>
              </a:rPr>
              <a:t> But ‘God made them male and female’ from the beginning of creation.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7</a:t>
            </a:r>
            <a:r>
              <a:rPr lang="en-US">
                <a:solidFill>
                  <a:srgbClr val="FF2500"/>
                </a:solidFill>
                <a:effectLst/>
                <a:latin typeface="Lucida Grande" panose="020B0600040502020204" pitchFamily="34" charset="0"/>
              </a:rPr>
              <a:t> ‘This explains why a man leaves his father and mother and is joined to his wife,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8</a:t>
            </a:r>
            <a:r>
              <a:rPr lang="en-US">
                <a:solidFill>
                  <a:srgbClr val="FF2500"/>
                </a:solidFill>
                <a:effectLst/>
                <a:latin typeface="Lucida Grande" panose="020B0600040502020204" pitchFamily="34" charset="0"/>
              </a:rPr>
              <a:t> and the two are united into one.’ Since they are no longer two but one,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9</a:t>
            </a:r>
            <a:r>
              <a:rPr lang="en-US">
                <a:solidFill>
                  <a:srgbClr val="FF2500"/>
                </a:solidFill>
                <a:effectLst/>
                <a:latin typeface="Lucida Grande" panose="020B0600040502020204" pitchFamily="34" charset="0"/>
              </a:rPr>
              <a:t> let no one split apart what God has joined together.”</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Mark 10:10</a:t>
            </a:r>
            <a:r>
              <a:rPr lang="en-US">
                <a:solidFill>
                  <a:srgbClr val="000000"/>
                </a:solidFill>
                <a:effectLst/>
                <a:latin typeface="Lucida Grande" panose="020B0600040502020204" pitchFamily="34" charset="0"/>
              </a:rPr>
              <a:t>    Later, when he was alone with his disciples in the house, they brought up the subject again. </a:t>
            </a:r>
            <a:r>
              <a:rPr lang="en-US" b="1" baseline="30000">
                <a:solidFill>
                  <a:srgbClr val="006699"/>
                </a:solidFill>
                <a:effectLst/>
                <a:latin typeface="Helvetica Neue" panose="02000503000000020004" pitchFamily="2" charset="0"/>
              </a:rPr>
              <a:t>11</a:t>
            </a:r>
            <a:r>
              <a:rPr lang="en-US">
                <a:solidFill>
                  <a:srgbClr val="000000"/>
                </a:solidFill>
                <a:effectLst/>
                <a:latin typeface="Lucida Grande" panose="020B0600040502020204" pitchFamily="34" charset="0"/>
              </a:rPr>
              <a:t> He told them, </a:t>
            </a:r>
            <a:r>
              <a:rPr lang="en-US">
                <a:solidFill>
                  <a:srgbClr val="FF2500"/>
                </a:solidFill>
                <a:effectLst/>
                <a:latin typeface="Lucida Grande" panose="020B0600040502020204" pitchFamily="34" charset="0"/>
              </a:rPr>
              <a:t>“Whoever divorces his wife and marries someone else commits adultery against her.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12</a:t>
            </a:r>
            <a:r>
              <a:rPr lang="en-US">
                <a:solidFill>
                  <a:srgbClr val="FF2500"/>
                </a:solidFill>
                <a:effectLst/>
                <a:latin typeface="Lucida Grande" panose="020B0600040502020204" pitchFamily="34" charset="0"/>
              </a:rPr>
              <a:t> And if a woman divorces her husband and marries someone else, she commits adultery.”</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170</a:t>
            </a:fld>
            <a:endParaRPr lang="en-GB"/>
          </a:p>
        </p:txBody>
      </p:sp>
    </p:spTree>
    <p:extLst>
      <p:ext uri="{BB962C8B-B14F-4D97-AF65-F5344CB8AC3E}">
        <p14:creationId xmlns:p14="http://schemas.microsoft.com/office/powerpoint/2010/main" val="358216201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Times New Roman" charset="0"/>
                <a:ea typeface="ＭＳ Ｐゴシック" charset="0"/>
                <a:cs typeface="ＭＳ Ｐゴシック" charset="0"/>
              </a:rPr>
              <a:t>Four basic views on divorce and remarriage are held by evangelical Christians. See the 8-page summary of the strengths and weaknesses of each of these within the 1 Corinthians notes on pages 161gg-nn or download the separate document called 07-NTS161gg-nn 1 Cor 7 Divorce &amp; Remarriage-8p_eng_ns_v2s.docx at https://biblestudydownloads.org/resource/new-testament-survey/.</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The above book edited by H. Wayne House presents all four views with the four authors interacting with each other.</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a:t>
            </a:r>
          </a:p>
          <a:p>
            <a:r>
              <a:rPr lang="en-US">
                <a:latin typeface="Times New Roman" charset="0"/>
                <a:ea typeface="ＭＳ Ｐゴシック" charset="0"/>
                <a:cs typeface="ＭＳ Ｐゴシック" charset="0"/>
              </a:rPr>
              <a:t>LC-06-Preparation of the Disciples-170</a:t>
            </a:r>
          </a:p>
          <a:p>
            <a:r>
              <a:rPr lang="en-US">
                <a:latin typeface="Times New Roman" charset="0"/>
                <a:ea typeface="ＭＳ Ｐゴシック" charset="0"/>
                <a:cs typeface="ＭＳ Ｐゴシック" charset="0"/>
              </a:rPr>
              <a:t>NS-07-1Cor1-7-slide 223</a:t>
            </a:r>
          </a:p>
          <a:p>
            <a:pPr algn="l" rtl="0" latinLnBrk="0">
              <a:spcBef>
                <a:spcPts val="400"/>
              </a:spcBef>
            </a:pPr>
            <a:endParaRPr lang="en-US"/>
          </a:p>
        </p:txBody>
      </p:sp>
    </p:spTree>
    <p:extLst>
      <p:ext uri="{BB962C8B-B14F-4D97-AF65-F5344CB8AC3E}">
        <p14:creationId xmlns:p14="http://schemas.microsoft.com/office/powerpoint/2010/main" val="189147100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Jesus Blesses the Children</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19:13</a:t>
            </a:r>
            <a:r>
              <a:rPr lang="en-US">
                <a:effectLst/>
                <a:latin typeface="Lucida Grande" panose="020B0600040502020204" pitchFamily="34" charset="0"/>
              </a:rPr>
              <a:t>    One day some parents brought their children to Jesus so he could lay his hands on them and pray for them. But the disciples scolded the parents for bothering him.</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19:14</a:t>
            </a:r>
            <a:r>
              <a:rPr lang="en-US">
                <a:solidFill>
                  <a:srgbClr val="000000"/>
                </a:solidFill>
                <a:effectLst/>
                <a:latin typeface="Lucida Grande" panose="020B0600040502020204" pitchFamily="34" charset="0"/>
              </a:rPr>
              <a:t>    But Jesus said, </a:t>
            </a:r>
            <a:r>
              <a:rPr lang="en-US">
                <a:solidFill>
                  <a:srgbClr val="FF2500"/>
                </a:solidFill>
                <a:effectLst/>
                <a:latin typeface="Lucida Grande" panose="020B0600040502020204" pitchFamily="34" charset="0"/>
              </a:rPr>
              <a:t>“Let the children come to me. Don’t stop them! For the Kingdom of Heaven belongs to those who are like these children.”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15</a:t>
            </a:r>
            <a:r>
              <a:rPr lang="en-US">
                <a:solidFill>
                  <a:srgbClr val="000000"/>
                </a:solidFill>
                <a:effectLst/>
                <a:latin typeface="Lucida Grande" panose="020B0600040502020204" pitchFamily="34" charset="0"/>
              </a:rPr>
              <a:t> And he placed his hands on their heads and blessed them before he left.</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Blesses the Children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10:13</a:t>
            </a:r>
            <a:r>
              <a:rPr lang="en-US">
                <a:effectLst/>
                <a:latin typeface="Lucida Grande" panose="020B0600040502020204" pitchFamily="34" charset="0"/>
              </a:rPr>
              <a:t>    One day some parents brought their children to Jesus so he could touch and bless them. But the disciples scolded the parents for bothering him.</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10:14</a:t>
            </a:r>
            <a:r>
              <a:rPr lang="en-US">
                <a:solidFill>
                  <a:srgbClr val="000000"/>
                </a:solidFill>
                <a:effectLst/>
                <a:latin typeface="Lucida Grande" panose="020B0600040502020204" pitchFamily="34" charset="0"/>
              </a:rPr>
              <a:t>    When Jesus saw what was happening, he was angry with his disciples. He said to them, </a:t>
            </a:r>
            <a:r>
              <a:rPr lang="en-US">
                <a:solidFill>
                  <a:srgbClr val="FF2500"/>
                </a:solidFill>
                <a:effectLst/>
                <a:latin typeface="Lucida Grande" panose="020B0600040502020204" pitchFamily="34" charset="0"/>
              </a:rPr>
              <a:t>“Let the children come to me. Don’t stop them! For the Kingdom of God belongs to those who are like these children.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15</a:t>
            </a:r>
            <a:r>
              <a:rPr lang="en-US">
                <a:solidFill>
                  <a:srgbClr val="FF2500"/>
                </a:solidFill>
                <a:effectLst/>
                <a:latin typeface="Lucida Grande" panose="020B0600040502020204" pitchFamily="34" charset="0"/>
              </a:rPr>
              <a:t> I tell you the truth, anyone who doesn’t receive the Kingdom of God like a child will never enter it.”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16</a:t>
            </a:r>
            <a:r>
              <a:rPr lang="en-US">
                <a:solidFill>
                  <a:srgbClr val="000000"/>
                </a:solidFill>
                <a:effectLst/>
                <a:latin typeface="Lucida Grande" panose="020B0600040502020204" pitchFamily="34" charset="0"/>
              </a:rPr>
              <a:t> Then he took the children in his arms and placed his hands on their heads and blessed them.</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Blesses the Children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18:15</a:t>
            </a:r>
            <a:r>
              <a:rPr lang="en-US">
                <a:effectLst/>
                <a:latin typeface="Lucida Grande" panose="020B0600040502020204" pitchFamily="34" charset="0"/>
              </a:rPr>
              <a:t>    One day some parents brought their little children to Jesus so he could touch and bless them. But when the disciples saw this, they scolded the parents for bothering him.</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18:16</a:t>
            </a:r>
            <a:r>
              <a:rPr lang="en-US">
                <a:solidFill>
                  <a:srgbClr val="000000"/>
                </a:solidFill>
                <a:effectLst/>
                <a:latin typeface="Lucida Grande" panose="020B0600040502020204" pitchFamily="34" charset="0"/>
              </a:rPr>
              <a:t>    Then Jesus called for the children and said to the disciples, </a:t>
            </a:r>
            <a:r>
              <a:rPr lang="en-US">
                <a:solidFill>
                  <a:srgbClr val="FF2500"/>
                </a:solidFill>
                <a:effectLst/>
                <a:latin typeface="Lucida Grande" panose="020B0600040502020204" pitchFamily="34" charset="0"/>
              </a:rPr>
              <a:t>“Let the children come to me. Don’t stop them! For the Kingdom of God belongs to those who are like these children.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17</a:t>
            </a:r>
            <a:r>
              <a:rPr lang="en-US">
                <a:solidFill>
                  <a:srgbClr val="FF2500"/>
                </a:solidFill>
                <a:effectLst/>
                <a:latin typeface="Lucida Grande" panose="020B0600040502020204" pitchFamily="34" charset="0"/>
              </a:rPr>
              <a:t> I tell you the truth, anyone who doesn’t receive the Kingdom of God like a child will never enter it.”</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172</a:t>
            </a:fld>
            <a:endParaRPr lang="en-GB"/>
          </a:p>
        </p:txBody>
      </p:sp>
    </p:spTree>
    <p:extLst>
      <p:ext uri="{BB962C8B-B14F-4D97-AF65-F5344CB8AC3E}">
        <p14:creationId xmlns:p14="http://schemas.microsoft.com/office/powerpoint/2010/main" val="279926802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The Rich Man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19:16</a:t>
            </a:r>
            <a:r>
              <a:rPr lang="en-US">
                <a:effectLst/>
                <a:latin typeface="Lucida Grande" panose="020B0600040502020204" pitchFamily="34" charset="0"/>
              </a:rPr>
              <a:t>    Someone came to Jesus with this question: “Teacher, what good deed must I do to have eternal life?”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19:17</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“Why ask me about what is good?”</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“There is only One who is good. But to answer your question—if you want to receive eternal life, keep the commandments.”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19:18</a:t>
            </a:r>
            <a:r>
              <a:rPr lang="en-US">
                <a:effectLst/>
                <a:latin typeface="Lucida Grande" panose="020B0600040502020204" pitchFamily="34" charset="0"/>
              </a:rPr>
              <a:t>    “Which ones?” the man asked. </a:t>
            </a:r>
          </a:p>
          <a:p>
            <a:pPr>
              <a:buNone/>
            </a:pPr>
            <a:endParaRPr lang="en-US">
              <a:effectLst/>
              <a:latin typeface="Lucida Grande" panose="020B0600040502020204" pitchFamily="34" charset="0"/>
            </a:endParaRPr>
          </a:p>
          <a:p>
            <a:pPr>
              <a:buNone/>
            </a:pPr>
            <a:r>
              <a:rPr lang="en-US">
                <a:solidFill>
                  <a:srgbClr val="000000"/>
                </a:solidFill>
                <a:effectLst/>
                <a:latin typeface="Lucida Grande" panose="020B0600040502020204" pitchFamily="34" charset="0"/>
              </a:rPr>
              <a:t>And Jesus replied: </a:t>
            </a:r>
            <a:r>
              <a:rPr lang="en-US">
                <a:solidFill>
                  <a:srgbClr val="FF2500"/>
                </a:solidFill>
                <a:effectLst/>
                <a:latin typeface="Lucida Grande" panose="020B0600040502020204" pitchFamily="34" charset="0"/>
              </a:rPr>
              <a:t>“‘You must not murder. You must not commit adultery. You must not steal. You must not testify falsely.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Honor your father and mother. Love your neighbor as yourself.’”</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19:20</a:t>
            </a:r>
            <a:r>
              <a:rPr lang="en-US">
                <a:effectLst/>
                <a:latin typeface="Lucida Grande" panose="020B0600040502020204" pitchFamily="34" charset="0"/>
              </a:rPr>
              <a:t>    “I’ve obeyed all these commandments,” the young man replied. “What else must I do?”</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19:21</a:t>
            </a:r>
            <a:r>
              <a:rPr lang="en-US" sz="1200" kern="1200">
                <a:solidFill>
                  <a:schemeClr val="tx1"/>
                </a:solidFill>
                <a:effectLst/>
                <a:latin typeface="+mn-lt"/>
                <a:ea typeface="+mn-ea"/>
                <a:cs typeface="+mn-cs"/>
              </a:rPr>
              <a:t>    Jesus told him, “If you want to be perfect, go and sell all your possessions and give the money to the poor, and you will have treasure in heaven. Then come, follow me.”</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19:22</a:t>
            </a:r>
            <a:r>
              <a:rPr lang="en-US" sz="1200" kern="1200">
                <a:solidFill>
                  <a:schemeClr val="tx1"/>
                </a:solidFill>
                <a:effectLst/>
                <a:latin typeface="+mn-lt"/>
                <a:ea typeface="+mn-ea"/>
                <a:cs typeface="+mn-cs"/>
              </a:rPr>
              <a:t>    But when the young man heard this, he went away sad, for he had many possessions.</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19:23</a:t>
            </a:r>
            <a:r>
              <a:rPr lang="en-US" sz="1200" kern="1200">
                <a:solidFill>
                  <a:schemeClr val="tx1"/>
                </a:solidFill>
                <a:effectLst/>
                <a:latin typeface="+mn-lt"/>
                <a:ea typeface="+mn-ea"/>
                <a:cs typeface="+mn-cs"/>
              </a:rPr>
              <a:t>    Then Jesus said to his disciples, “I tell you the truth, it is very hard for a rich person to enter the Kingdom of Heaven. </a:t>
            </a:r>
            <a:r>
              <a:rPr lang="en-US" sz="1200" b="1" kern="1200" baseline="30000">
                <a:solidFill>
                  <a:schemeClr val="tx1"/>
                </a:solidFill>
                <a:effectLst/>
                <a:latin typeface="+mn-lt"/>
                <a:ea typeface="+mn-ea"/>
                <a:cs typeface="+mn-cs"/>
              </a:rPr>
              <a:t>24</a:t>
            </a:r>
            <a:r>
              <a:rPr lang="en-US" sz="1200" kern="1200">
                <a:solidFill>
                  <a:schemeClr val="tx1"/>
                </a:solidFill>
                <a:effectLst/>
                <a:latin typeface="+mn-lt"/>
                <a:ea typeface="+mn-ea"/>
                <a:cs typeface="+mn-cs"/>
              </a:rPr>
              <a:t> I’ll say it again—it is easier for a camel to go through the eye of a needle than for a rich person to enter the Kingdom of God!”</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19:25</a:t>
            </a:r>
            <a:r>
              <a:rPr lang="en-US" sz="1200" kern="1200">
                <a:solidFill>
                  <a:schemeClr val="tx1"/>
                </a:solidFill>
                <a:effectLst/>
                <a:latin typeface="+mn-lt"/>
                <a:ea typeface="+mn-ea"/>
                <a:cs typeface="+mn-cs"/>
              </a:rPr>
              <a:t>    The disciples were astounded. “Then who in the world can be saved?” they asked.</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19:26</a:t>
            </a:r>
            <a:r>
              <a:rPr lang="en-US" sz="1200" kern="1200">
                <a:solidFill>
                  <a:schemeClr val="tx1"/>
                </a:solidFill>
                <a:effectLst/>
                <a:latin typeface="+mn-lt"/>
                <a:ea typeface="+mn-ea"/>
                <a:cs typeface="+mn-cs"/>
              </a:rPr>
              <a:t>    Jesus looked at them intently and said, “Humanly speaking, it is impossible. But with God everything is possible.”</a:t>
            </a:r>
          </a:p>
          <a:p>
            <a:br>
              <a:rPr lang="en-US" sz="1200" kern="1200">
                <a:solidFill>
                  <a:schemeClr val="tx1"/>
                </a:solidFill>
                <a:effectLst/>
                <a:latin typeface="+mn-lt"/>
                <a:ea typeface="+mn-ea"/>
                <a:cs typeface="+mn-cs"/>
              </a:rPr>
            </a:br>
            <a:r>
              <a:rPr lang="en-US" sz="1200" b="1" kern="1200">
                <a:solidFill>
                  <a:schemeClr val="tx1"/>
                </a:solidFill>
                <a:effectLst/>
                <a:latin typeface="+mn-lt"/>
                <a:ea typeface="+mn-ea"/>
                <a:cs typeface="+mn-cs"/>
              </a:rPr>
              <a:t>Matt. 19:27</a:t>
            </a:r>
            <a:r>
              <a:rPr lang="en-US" sz="1200" kern="1200">
                <a:solidFill>
                  <a:schemeClr val="tx1"/>
                </a:solidFill>
                <a:effectLst/>
                <a:latin typeface="+mn-lt"/>
                <a:ea typeface="+mn-ea"/>
                <a:cs typeface="+mn-cs"/>
              </a:rPr>
              <a:t>    Then Peter said to him, “We’ve given up everything to follow you. What will we get?”</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19:28</a:t>
            </a:r>
            <a:r>
              <a:rPr lang="en-US" sz="1200" kern="1200">
                <a:solidFill>
                  <a:schemeClr val="tx1"/>
                </a:solidFill>
                <a:effectLst/>
                <a:latin typeface="+mn-lt"/>
                <a:ea typeface="+mn-ea"/>
                <a:cs typeface="+mn-cs"/>
              </a:rPr>
              <a:t>    Jesus replied, “I assure you that when the world is made new and the Son of Man sits upon his glorious throne, you who have been my followers will also sit on twelve thrones, judging the twelve tribes of Israel. </a:t>
            </a:r>
            <a:r>
              <a:rPr lang="en-US" sz="1200" b="1" kern="1200" baseline="30000">
                <a:solidFill>
                  <a:schemeClr val="tx1"/>
                </a:solidFill>
                <a:effectLst/>
                <a:latin typeface="+mn-lt"/>
                <a:ea typeface="+mn-ea"/>
                <a:cs typeface="+mn-cs"/>
              </a:rPr>
              <a:t>29</a:t>
            </a:r>
            <a:r>
              <a:rPr lang="en-US" sz="1200" kern="1200">
                <a:solidFill>
                  <a:schemeClr val="tx1"/>
                </a:solidFill>
                <a:effectLst/>
                <a:latin typeface="+mn-lt"/>
                <a:ea typeface="+mn-ea"/>
                <a:cs typeface="+mn-cs"/>
              </a:rPr>
              <a:t> And everyone who has given up houses or brothers or sisters or father or mother or children or property, for my sake, will receive a hundred times as much in return and will inherit eternal life. </a:t>
            </a:r>
            <a:r>
              <a:rPr lang="en-US" sz="1200" b="1" kern="1200" baseline="30000">
                <a:solidFill>
                  <a:schemeClr val="tx1"/>
                </a:solidFill>
                <a:effectLst/>
                <a:latin typeface="+mn-lt"/>
                <a:ea typeface="+mn-ea"/>
                <a:cs typeface="+mn-cs"/>
              </a:rPr>
              <a:t>30</a:t>
            </a:r>
            <a:r>
              <a:rPr lang="en-US" sz="1200" kern="1200">
                <a:solidFill>
                  <a:schemeClr val="tx1"/>
                </a:solidFill>
                <a:effectLst/>
                <a:latin typeface="+mn-lt"/>
                <a:ea typeface="+mn-ea"/>
                <a:cs typeface="+mn-cs"/>
              </a:rPr>
              <a:t> But many who are the greatest now will be least important then, and those who seem least important now will be the greatest then.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Parable of the Vineyard Workers</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20:1</a:t>
            </a:r>
            <a:r>
              <a:rPr lang="en-US" sz="1200" kern="1200">
                <a:solidFill>
                  <a:schemeClr val="tx1"/>
                </a:solidFill>
                <a:effectLst/>
                <a:latin typeface="+mn-lt"/>
                <a:ea typeface="+mn-ea"/>
                <a:cs typeface="+mn-cs"/>
              </a:rPr>
              <a:t>    “For the Kingdom of Heaven is like the landowner who went out early one morning to hire workers for his vineyard. </a:t>
            </a:r>
            <a:r>
              <a:rPr lang="en-US" sz="1200" b="1" kern="1200" baseline="30000">
                <a:solidFill>
                  <a:schemeClr val="tx1"/>
                </a:solidFill>
                <a:effectLst/>
                <a:latin typeface="+mn-lt"/>
                <a:ea typeface="+mn-ea"/>
                <a:cs typeface="+mn-cs"/>
              </a:rPr>
              <a:t>2</a:t>
            </a:r>
            <a:r>
              <a:rPr lang="en-US" sz="1200" kern="1200">
                <a:solidFill>
                  <a:schemeClr val="tx1"/>
                </a:solidFill>
                <a:effectLst/>
                <a:latin typeface="+mn-lt"/>
                <a:ea typeface="+mn-ea"/>
                <a:cs typeface="+mn-cs"/>
              </a:rPr>
              <a:t> He agreed to pay the normal daily wage and sent them out to work.</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20:3</a:t>
            </a:r>
            <a:r>
              <a:rPr lang="en-US" sz="1200" kern="1200">
                <a:solidFill>
                  <a:schemeClr val="tx1"/>
                </a:solidFill>
                <a:effectLst/>
                <a:latin typeface="+mn-lt"/>
                <a:ea typeface="+mn-ea"/>
                <a:cs typeface="+mn-cs"/>
              </a:rPr>
              <a:t>    “At nine o’clock in the morning he was passing through the marketplace and saw somepeople standing around doing nothing. </a:t>
            </a:r>
            <a:r>
              <a:rPr lang="en-US" sz="1200" b="1" kern="1200" baseline="30000">
                <a:solidFill>
                  <a:schemeClr val="tx1"/>
                </a:solidFill>
                <a:effectLst/>
                <a:latin typeface="+mn-lt"/>
                <a:ea typeface="+mn-ea"/>
                <a:cs typeface="+mn-cs"/>
              </a:rPr>
              <a:t>4</a:t>
            </a:r>
            <a:r>
              <a:rPr lang="en-US" sz="1200" kern="1200">
                <a:solidFill>
                  <a:schemeClr val="tx1"/>
                </a:solidFill>
                <a:effectLst/>
                <a:latin typeface="+mn-lt"/>
                <a:ea typeface="+mn-ea"/>
                <a:cs typeface="+mn-cs"/>
              </a:rPr>
              <a:t> So he hired them, telling them he would pay them whatever was right at the end of the day. </a:t>
            </a:r>
            <a:r>
              <a:rPr lang="en-US" sz="1200" b="1" kern="1200" baseline="30000">
                <a:solidFill>
                  <a:schemeClr val="tx1"/>
                </a:solidFill>
                <a:effectLst/>
                <a:latin typeface="+mn-lt"/>
                <a:ea typeface="+mn-ea"/>
                <a:cs typeface="+mn-cs"/>
              </a:rPr>
              <a:t>5</a:t>
            </a:r>
            <a:r>
              <a:rPr lang="en-US" sz="1200" kern="1200">
                <a:solidFill>
                  <a:schemeClr val="tx1"/>
                </a:solidFill>
                <a:effectLst/>
                <a:latin typeface="+mn-lt"/>
                <a:ea typeface="+mn-ea"/>
                <a:cs typeface="+mn-cs"/>
              </a:rPr>
              <a:t> So they went to work in the vineyard. At noon and again at three o’clock he did the same thing.</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20:6</a:t>
            </a:r>
            <a:r>
              <a:rPr lang="en-US" sz="1200" kern="1200">
                <a:solidFill>
                  <a:schemeClr val="tx1"/>
                </a:solidFill>
                <a:effectLst/>
                <a:latin typeface="+mn-lt"/>
                <a:ea typeface="+mn-ea"/>
                <a:cs typeface="+mn-cs"/>
              </a:rPr>
              <a:t>    “At five o’clock that afternoon he was in town again and saw some more people standing around. He asked them, ‘Why haven’t you been working today?’</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20:7</a:t>
            </a:r>
            <a:r>
              <a:rPr lang="en-US" sz="1200" kern="1200">
                <a:solidFill>
                  <a:schemeClr val="tx1"/>
                </a:solidFill>
                <a:effectLst/>
                <a:latin typeface="+mn-lt"/>
                <a:ea typeface="+mn-ea"/>
                <a:cs typeface="+mn-cs"/>
              </a:rPr>
              <a:t>    “They replied, ‘Because no one hired us.’ </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“The landowner told them, ‘Then go out and join the others in my vineyard.’</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20:8</a:t>
            </a:r>
            <a:r>
              <a:rPr lang="en-US" sz="1200" kern="1200">
                <a:solidFill>
                  <a:schemeClr val="tx1"/>
                </a:solidFill>
                <a:effectLst/>
                <a:latin typeface="+mn-lt"/>
                <a:ea typeface="+mn-ea"/>
                <a:cs typeface="+mn-cs"/>
              </a:rPr>
              <a:t>    “That evening he told the foreman to call the workers in and pay them, beginning with the last workers first. </a:t>
            </a:r>
            <a:r>
              <a:rPr lang="en-US" sz="1200" b="1" kern="1200" baseline="30000">
                <a:solidFill>
                  <a:schemeClr val="tx1"/>
                </a:solidFill>
                <a:effectLst/>
                <a:latin typeface="+mn-lt"/>
                <a:ea typeface="+mn-ea"/>
                <a:cs typeface="+mn-cs"/>
              </a:rPr>
              <a:t>9</a:t>
            </a:r>
            <a:r>
              <a:rPr lang="en-US" sz="1200" kern="1200">
                <a:solidFill>
                  <a:schemeClr val="tx1"/>
                </a:solidFill>
                <a:effectLst/>
                <a:latin typeface="+mn-lt"/>
                <a:ea typeface="+mn-ea"/>
                <a:cs typeface="+mn-cs"/>
              </a:rPr>
              <a:t> When those hired at five o’clock were paid, each received a full day’s wage. </a:t>
            </a:r>
            <a:r>
              <a:rPr lang="en-US" sz="1200" b="1" kern="1200" baseline="30000">
                <a:solidFill>
                  <a:schemeClr val="tx1"/>
                </a:solidFill>
                <a:effectLst/>
                <a:latin typeface="+mn-lt"/>
                <a:ea typeface="+mn-ea"/>
                <a:cs typeface="+mn-cs"/>
              </a:rPr>
              <a:t>10</a:t>
            </a:r>
            <a:r>
              <a:rPr lang="en-US" sz="1200" kern="1200">
                <a:solidFill>
                  <a:schemeClr val="tx1"/>
                </a:solidFill>
                <a:effectLst/>
                <a:latin typeface="+mn-lt"/>
                <a:ea typeface="+mn-ea"/>
                <a:cs typeface="+mn-cs"/>
              </a:rPr>
              <a:t> When those hired first came to get their pay, they assumed they would receive more. But they, too, were paid a day’s wage. </a:t>
            </a:r>
            <a:r>
              <a:rPr lang="en-US" sz="1200" b="1" kern="1200" baseline="30000">
                <a:solidFill>
                  <a:schemeClr val="tx1"/>
                </a:solidFill>
                <a:effectLst/>
                <a:latin typeface="+mn-lt"/>
                <a:ea typeface="+mn-ea"/>
                <a:cs typeface="+mn-cs"/>
              </a:rPr>
              <a:t>11</a:t>
            </a:r>
            <a:r>
              <a:rPr lang="en-US" sz="1200" kern="1200">
                <a:solidFill>
                  <a:schemeClr val="tx1"/>
                </a:solidFill>
                <a:effectLst/>
                <a:latin typeface="+mn-lt"/>
                <a:ea typeface="+mn-ea"/>
                <a:cs typeface="+mn-cs"/>
              </a:rPr>
              <a:t> When they received their pay, they protested to the owner, </a:t>
            </a:r>
            <a:r>
              <a:rPr lang="en-US" sz="1200" b="1" kern="1200" baseline="30000">
                <a:solidFill>
                  <a:schemeClr val="tx1"/>
                </a:solidFill>
                <a:effectLst/>
                <a:latin typeface="+mn-lt"/>
                <a:ea typeface="+mn-ea"/>
                <a:cs typeface="+mn-cs"/>
              </a:rPr>
              <a:t>12</a:t>
            </a:r>
            <a:r>
              <a:rPr lang="en-US" sz="1200" kern="1200">
                <a:solidFill>
                  <a:schemeClr val="tx1"/>
                </a:solidFill>
                <a:effectLst/>
                <a:latin typeface="+mn-lt"/>
                <a:ea typeface="+mn-ea"/>
                <a:cs typeface="+mn-cs"/>
              </a:rPr>
              <a:t> ‘Those people worked only one hour, and yet you’ve paid them just as much as you paid us who worked all day in the scorching heat.’</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20:13</a:t>
            </a:r>
            <a:r>
              <a:rPr lang="en-US" sz="1200" kern="1200">
                <a:solidFill>
                  <a:schemeClr val="tx1"/>
                </a:solidFill>
                <a:effectLst/>
                <a:latin typeface="+mn-lt"/>
                <a:ea typeface="+mn-ea"/>
                <a:cs typeface="+mn-cs"/>
              </a:rPr>
              <a:t>    “He answered one of them, ‘Friend, I haven’t been unfair! Didn’t you agree to work all day for the usual wage? </a:t>
            </a:r>
            <a:r>
              <a:rPr lang="en-US" sz="1200" b="1" kern="1200" baseline="30000">
                <a:solidFill>
                  <a:schemeClr val="tx1"/>
                </a:solidFill>
                <a:effectLst/>
                <a:latin typeface="+mn-lt"/>
                <a:ea typeface="+mn-ea"/>
                <a:cs typeface="+mn-cs"/>
              </a:rPr>
              <a:t>14</a:t>
            </a:r>
            <a:r>
              <a:rPr lang="en-US" sz="1200" kern="1200">
                <a:solidFill>
                  <a:schemeClr val="tx1"/>
                </a:solidFill>
                <a:effectLst/>
                <a:latin typeface="+mn-lt"/>
                <a:ea typeface="+mn-ea"/>
                <a:cs typeface="+mn-cs"/>
              </a:rPr>
              <a:t> Take your money and go. I wanted to pay this last worker the same as you. </a:t>
            </a:r>
            <a:r>
              <a:rPr lang="en-US" sz="1200" b="1" kern="1200" baseline="30000">
                <a:solidFill>
                  <a:schemeClr val="tx1"/>
                </a:solidFill>
                <a:effectLst/>
                <a:latin typeface="+mn-lt"/>
                <a:ea typeface="+mn-ea"/>
                <a:cs typeface="+mn-cs"/>
              </a:rPr>
              <a:t>15</a:t>
            </a:r>
            <a:r>
              <a:rPr lang="en-US" sz="1200" kern="1200">
                <a:solidFill>
                  <a:schemeClr val="tx1"/>
                </a:solidFill>
                <a:effectLst/>
                <a:latin typeface="+mn-lt"/>
                <a:ea typeface="+mn-ea"/>
                <a:cs typeface="+mn-cs"/>
              </a:rPr>
              <a:t> Is it against the law for me to do what I want with my money? Should you be jealous because I am kind to others?’</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20:16</a:t>
            </a:r>
            <a:r>
              <a:rPr lang="en-US" sz="1200" kern="1200">
                <a:solidFill>
                  <a:schemeClr val="tx1"/>
                </a:solidFill>
                <a:effectLst/>
                <a:latin typeface="+mn-lt"/>
                <a:ea typeface="+mn-ea"/>
                <a:cs typeface="+mn-cs"/>
              </a:rPr>
              <a:t>    “So those who are last now will be first then, and those who are first will be last.”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The Rich Man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10:17</a:t>
            </a:r>
            <a:r>
              <a:rPr lang="en-US">
                <a:effectLst/>
                <a:latin typeface="Lucida Grande" panose="020B0600040502020204" pitchFamily="34" charset="0"/>
              </a:rPr>
              <a:t>    As Jesus was starting out on his way to Jerusalem, a man came running up to him, knelt down, and asked, “Good Teacher, what must I do to inherit eternal life?”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10:18</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“Why do you call me good?”</a:t>
            </a:r>
            <a:r>
              <a:rPr lang="en-US">
                <a:solidFill>
                  <a:srgbClr val="000000"/>
                </a:solidFill>
                <a:effectLst/>
                <a:latin typeface="Lucida Grande" panose="020B0600040502020204" pitchFamily="34" charset="0"/>
              </a:rPr>
              <a:t> Jesus asked. </a:t>
            </a:r>
            <a:r>
              <a:rPr lang="en-US">
                <a:solidFill>
                  <a:srgbClr val="FF2500"/>
                </a:solidFill>
                <a:effectLst/>
                <a:latin typeface="Lucida Grande" panose="020B0600040502020204" pitchFamily="34" charset="0"/>
              </a:rPr>
              <a:t>“Only God is truly good.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But to answer your question, you know the commandments: ‘You must not murder. You must not commit adultery. You must not steal. You must not testify falsely. You must not cheat anyone. Honor your father and mother.’”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10:20</a:t>
            </a:r>
            <a:r>
              <a:rPr lang="en-US">
                <a:effectLst/>
                <a:latin typeface="Lucida Grande" panose="020B0600040502020204" pitchFamily="34" charset="0"/>
              </a:rPr>
              <a:t>    “Teacher,” the man replied, “I’ve obeyed all these commandments since I was young.”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10:21</a:t>
            </a:r>
            <a:r>
              <a:rPr lang="en-US">
                <a:solidFill>
                  <a:srgbClr val="000000"/>
                </a:solidFill>
                <a:effectLst/>
                <a:latin typeface="Lucida Grande" panose="020B0600040502020204" pitchFamily="34" charset="0"/>
              </a:rPr>
              <a:t>    Looking at the man, Jesus felt genuine love for him. </a:t>
            </a:r>
            <a:r>
              <a:rPr lang="en-US">
                <a:solidFill>
                  <a:srgbClr val="FF2500"/>
                </a:solidFill>
                <a:effectLst/>
                <a:latin typeface="Lucida Grande" panose="020B0600040502020204" pitchFamily="34" charset="0"/>
              </a:rPr>
              <a:t>“There is still one thing you haven’t done,”</a:t>
            </a:r>
            <a:r>
              <a:rPr lang="en-US">
                <a:solidFill>
                  <a:srgbClr val="000000"/>
                </a:solidFill>
                <a:effectLst/>
                <a:latin typeface="Lucida Grande" panose="020B0600040502020204" pitchFamily="34" charset="0"/>
              </a:rPr>
              <a:t> he told him. </a:t>
            </a:r>
            <a:r>
              <a:rPr lang="en-US">
                <a:solidFill>
                  <a:srgbClr val="FF2500"/>
                </a:solidFill>
                <a:effectLst/>
                <a:latin typeface="Lucida Grande" panose="020B0600040502020204" pitchFamily="34" charset="0"/>
              </a:rPr>
              <a:t>“Go and sell all your possessions and give the money to the poor, and you will have treasure in heaven. Then come, follow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10:22</a:t>
            </a:r>
            <a:r>
              <a:rPr lang="en-US">
                <a:effectLst/>
                <a:latin typeface="Lucida Grande" panose="020B0600040502020204" pitchFamily="34" charset="0"/>
              </a:rPr>
              <a:t>    At this the man’s face fell, and he went away sad, for he had many possessions.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10:23</a:t>
            </a:r>
            <a:r>
              <a:rPr lang="en-US">
                <a:solidFill>
                  <a:srgbClr val="000000"/>
                </a:solidFill>
                <a:effectLst/>
                <a:latin typeface="Lucida Grande" panose="020B0600040502020204" pitchFamily="34" charset="0"/>
              </a:rPr>
              <a:t>    Jesus looked around and said to his disciples, </a:t>
            </a:r>
            <a:r>
              <a:rPr lang="en-US">
                <a:solidFill>
                  <a:srgbClr val="FF2500"/>
                </a:solidFill>
                <a:effectLst/>
                <a:latin typeface="Lucida Grande" panose="020B0600040502020204" pitchFamily="34" charset="0"/>
              </a:rPr>
              <a:t>“How hard it is for the rich to enter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24</a:t>
            </a:r>
            <a:r>
              <a:rPr lang="en-US">
                <a:solidFill>
                  <a:srgbClr val="000000"/>
                </a:solidFill>
                <a:effectLst/>
                <a:latin typeface="Lucida Grande" panose="020B0600040502020204" pitchFamily="34" charset="0"/>
              </a:rPr>
              <a:t> This amazed them. But Jesus said again, </a:t>
            </a:r>
            <a:r>
              <a:rPr lang="en-US">
                <a:solidFill>
                  <a:srgbClr val="FF2500"/>
                </a:solidFill>
                <a:effectLst/>
                <a:latin typeface="Lucida Grande" panose="020B0600040502020204" pitchFamily="34" charset="0"/>
              </a:rPr>
              <a:t>“Dear children, it is very hard to enter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In fact, it is easier for a camel to go through the eye of a needle than for a rich person to enter the Kingdom of God!”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10:26</a:t>
            </a:r>
            <a:r>
              <a:rPr lang="en-US">
                <a:effectLst/>
                <a:latin typeface="Lucida Grande" panose="020B0600040502020204" pitchFamily="34" charset="0"/>
              </a:rPr>
              <a:t>    The disciples were astounded. “Then who in the world can be saved?” they asked.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10:27</a:t>
            </a:r>
            <a:r>
              <a:rPr lang="en-US">
                <a:solidFill>
                  <a:srgbClr val="000000"/>
                </a:solidFill>
                <a:effectLst/>
                <a:latin typeface="Lucida Grande" panose="020B0600040502020204" pitchFamily="34" charset="0"/>
              </a:rPr>
              <a:t>    Jesus looked at them intently and said, </a:t>
            </a:r>
            <a:r>
              <a:rPr lang="en-US">
                <a:solidFill>
                  <a:srgbClr val="FF2500"/>
                </a:solidFill>
                <a:effectLst/>
                <a:latin typeface="Lucida Grande" panose="020B0600040502020204" pitchFamily="34" charset="0"/>
              </a:rPr>
              <a:t>“Humanly speaking, it is impossible. But not with God. Everything is possible with God.”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10:28</a:t>
            </a:r>
            <a:r>
              <a:rPr lang="en-US">
                <a:effectLst/>
                <a:latin typeface="Lucida Grande" panose="020B0600040502020204" pitchFamily="34" charset="0"/>
              </a:rPr>
              <a:t>    Then Peter began to speak up. “We’ve given up everything to follow you,” he said.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“Yes,”</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“and I assure you that everyone who has given up house or brothers or sisters or mother or father or children or property, for my sake and for the Good News,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30</a:t>
            </a:r>
            <a:r>
              <a:rPr lang="en-US">
                <a:solidFill>
                  <a:srgbClr val="FF2500"/>
                </a:solidFill>
                <a:effectLst/>
                <a:latin typeface="Lucida Grande" panose="020B0600040502020204" pitchFamily="34" charset="0"/>
              </a:rPr>
              <a:t> will receive now in return a hundred times as many houses, brothers, sisters, mothers, children, and property—along with persecution. And in the world to come that person will have eternal life.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31</a:t>
            </a:r>
            <a:r>
              <a:rPr lang="en-US">
                <a:solidFill>
                  <a:srgbClr val="FF2500"/>
                </a:solidFill>
                <a:effectLst/>
                <a:latin typeface="Lucida Grande" panose="020B0600040502020204" pitchFamily="34" charset="0"/>
              </a:rPr>
              <a:t> But many who are the greatest now will be least important then, and those who seem least important now will be the greatest then.”</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The Rich Man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18:18</a:t>
            </a:r>
            <a:r>
              <a:rPr lang="en-US">
                <a:effectLst/>
                <a:latin typeface="Lucida Grande" panose="020B0600040502020204" pitchFamily="34" charset="0"/>
              </a:rPr>
              <a:t>    Once a religious leader asked Jesus this question: “Good Teacher, what should I do to inherit eternal life?”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“Why do you call me good?”</a:t>
            </a:r>
            <a:r>
              <a:rPr lang="en-US">
                <a:solidFill>
                  <a:srgbClr val="000000"/>
                </a:solidFill>
                <a:effectLst/>
                <a:latin typeface="Lucida Grande" panose="020B0600040502020204" pitchFamily="34" charset="0"/>
              </a:rPr>
              <a:t> Jesus asked him. </a:t>
            </a:r>
            <a:r>
              <a:rPr lang="en-US">
                <a:solidFill>
                  <a:srgbClr val="FF2500"/>
                </a:solidFill>
                <a:effectLst/>
                <a:latin typeface="Lucida Grande" panose="020B0600040502020204" pitchFamily="34" charset="0"/>
              </a:rPr>
              <a:t>“Only God is truly good.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20</a:t>
            </a:r>
            <a:r>
              <a:rPr lang="en-US">
                <a:solidFill>
                  <a:srgbClr val="FF2500"/>
                </a:solidFill>
                <a:effectLst/>
                <a:latin typeface="Lucida Grande" panose="020B0600040502020204" pitchFamily="34" charset="0"/>
              </a:rPr>
              <a:t> But to answer your question, you know the commandments: ‘You must not commit adultery. You must not murder. You must not steal. You must not testify falsely. Honor your father and mother.’”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18:21</a:t>
            </a:r>
            <a:r>
              <a:rPr lang="en-US">
                <a:effectLst/>
                <a:latin typeface="Lucida Grande" panose="020B0600040502020204" pitchFamily="34" charset="0"/>
              </a:rPr>
              <a:t>    The man replied, “I’ve obeyed all these commandments since I was young.”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18:22</a:t>
            </a:r>
            <a:r>
              <a:rPr lang="en-US">
                <a:solidFill>
                  <a:srgbClr val="000000"/>
                </a:solidFill>
                <a:effectLst/>
                <a:latin typeface="Lucida Grande" panose="020B0600040502020204" pitchFamily="34" charset="0"/>
              </a:rPr>
              <a:t>    When Jesus heard his answer, he said, </a:t>
            </a:r>
            <a:r>
              <a:rPr lang="en-US">
                <a:solidFill>
                  <a:srgbClr val="FF2500"/>
                </a:solidFill>
                <a:effectLst/>
                <a:latin typeface="Lucida Grande" panose="020B0600040502020204" pitchFamily="34" charset="0"/>
              </a:rPr>
              <a:t>“There is still one thing you haven’t done. Sell all your possessions and give the money to the poor, and you will have treasure in heaven. Then come, follow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18:23</a:t>
            </a:r>
            <a:r>
              <a:rPr lang="en-US">
                <a:effectLst/>
                <a:latin typeface="Lucida Grande" panose="020B0600040502020204" pitchFamily="34" charset="0"/>
              </a:rPr>
              <a:t>    But when the man heard this he became very sad, for he was very rich.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18:24</a:t>
            </a:r>
            <a:r>
              <a:rPr lang="en-US">
                <a:solidFill>
                  <a:srgbClr val="000000"/>
                </a:solidFill>
                <a:effectLst/>
                <a:latin typeface="Lucida Grande" panose="020B0600040502020204" pitchFamily="34" charset="0"/>
              </a:rPr>
              <a:t>    When Jesus saw this, he said, </a:t>
            </a:r>
            <a:r>
              <a:rPr lang="en-US">
                <a:solidFill>
                  <a:srgbClr val="FF2500"/>
                </a:solidFill>
                <a:effectLst/>
                <a:latin typeface="Lucida Grande" panose="020B0600040502020204" pitchFamily="34" charset="0"/>
              </a:rPr>
              <a:t>“How hard it is for the rich to enter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In fact, it is easier for a camel to go through the eye of a needle than for a rich person to enter the Kingdom of God!”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18:26</a:t>
            </a:r>
            <a:r>
              <a:rPr lang="en-US">
                <a:effectLst/>
                <a:latin typeface="Lucida Grande" panose="020B0600040502020204" pitchFamily="34" charset="0"/>
              </a:rPr>
              <a:t>    Those who heard this said, “Then who in the world can be saved?”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18:27</a:t>
            </a:r>
            <a:r>
              <a:rPr lang="en-US">
                <a:solidFill>
                  <a:srgbClr val="000000"/>
                </a:solidFill>
                <a:effectLst/>
                <a:latin typeface="Lucida Grande" panose="020B0600040502020204" pitchFamily="34" charset="0"/>
              </a:rPr>
              <a:t>    He replied, </a:t>
            </a:r>
            <a:r>
              <a:rPr lang="en-US">
                <a:solidFill>
                  <a:srgbClr val="FF2500"/>
                </a:solidFill>
                <a:effectLst/>
                <a:latin typeface="Lucida Grande" panose="020B0600040502020204" pitchFamily="34" charset="0"/>
              </a:rPr>
              <a:t>“What is impossible for people is possible with God.”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18:28</a:t>
            </a:r>
            <a:r>
              <a:rPr lang="en-US">
                <a:effectLst/>
                <a:latin typeface="Lucida Grande" panose="020B0600040502020204" pitchFamily="34" charset="0"/>
              </a:rPr>
              <a:t>    Peter said, “We’ve left our homes to follow you.”</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18:29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“Yes,”</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“and I assure you that everyone who has given up house or wife or brothers or parents or children, for the sake of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30</a:t>
            </a:r>
            <a:r>
              <a:rPr lang="en-US">
                <a:solidFill>
                  <a:srgbClr val="FF2500"/>
                </a:solidFill>
                <a:effectLst/>
                <a:latin typeface="Lucida Grande" panose="020B0600040502020204" pitchFamily="34" charset="0"/>
              </a:rPr>
              <a:t> will be repaid many times over in this life, and will have eternal life in the world to come.”</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173</a:t>
            </a:fld>
            <a:endParaRPr lang="en-GB"/>
          </a:p>
        </p:txBody>
      </p:sp>
    </p:spTree>
    <p:extLst>
      <p:ext uri="{BB962C8B-B14F-4D97-AF65-F5344CB8AC3E}">
        <p14:creationId xmlns:p14="http://schemas.microsoft.com/office/powerpoint/2010/main" val="220062281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"This man’s question indicated that he viewed </a:t>
            </a:r>
            <a:r>
              <a:rPr lang="en-US" b="1" dirty="0">
                <a:effectLst/>
                <a:latin typeface="Lucida Grande" panose="020B0600040502020204" pitchFamily="34" charset="0"/>
              </a:rPr>
              <a:t>eternal life</a:t>
            </a:r>
            <a:r>
              <a:rPr lang="en-US" dirty="0">
                <a:effectLst/>
                <a:latin typeface="Lucida Grande" panose="020B0600040502020204" pitchFamily="34" charset="0"/>
              </a:rPr>
              <a:t> as something to be achieved by doing good (in contrast with Mark 10:15; cf. Matt. 19:16) and also that he felt insecure about his future destiny. References to </a:t>
            </a:r>
            <a:r>
              <a:rPr lang="en-US" b="1" dirty="0">
                <a:effectLst/>
                <a:latin typeface="Lucida Grande" panose="020B0600040502020204" pitchFamily="34" charset="0"/>
              </a:rPr>
              <a:t>eternal life</a:t>
            </a:r>
            <a:r>
              <a:rPr lang="en-US" dirty="0">
                <a:effectLst/>
                <a:latin typeface="Lucida Grande" panose="020B0600040502020204" pitchFamily="34" charset="0"/>
              </a:rPr>
              <a:t> (mentioned in Mark only in 10:17, 30), “entering God’s kingdom” (vv. 23-25), and being “saved” (v. 26) all focus on the future possession of life with God, though a person enters it now by accepting God’s rule in his earthly life. John’s Gospel emphasizes the present possession of eternal life."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Accordance" pitchFamily="2" charset="-79"/>
                <a:cs typeface="Accordance" pitchFamily="2" charset="-79"/>
              </a:rPr>
              <a:t>John D. Grassmick, </a:t>
            </a:r>
            <a:r>
              <a:rPr lang="en-US" i="1" dirty="0">
                <a:effectLst/>
                <a:latin typeface="Accordance" pitchFamily="2" charset="-79"/>
                <a:cs typeface="Accordance" pitchFamily="2" charset="-79"/>
              </a:rPr>
              <a:t>Mark</a:t>
            </a:r>
            <a:r>
              <a:rPr lang="en-US" dirty="0">
                <a:effectLst/>
                <a:latin typeface="Accordance" pitchFamily="2" charset="-79"/>
                <a:cs typeface="Accordance" pitchFamily="2" charset="-79"/>
              </a:rPr>
              <a:t> *(The Bible Knowledge Commentary; eds. John F. Walvoord and Roy B. Zuck; Accordance electronic ed. 2 vols.; Wheaton: Victor Books, 1983), 2:150.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36357491-AF78-4EAC-91FC-8D2D6145DAF5}" type="slidenum">
              <a:rPr lang="en-GB" smtClean="0"/>
              <a:pPr/>
              <a:t>174</a:t>
            </a:fld>
            <a:endParaRPr lang="en-GB"/>
          </a:p>
        </p:txBody>
      </p:sp>
    </p:spTree>
    <p:extLst>
      <p:ext uri="{BB962C8B-B14F-4D97-AF65-F5344CB8AC3E}">
        <p14:creationId xmlns:p14="http://schemas.microsoft.com/office/powerpoint/2010/main" val="314409421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10:17</a:t>
            </a:r>
            <a:r>
              <a:rPr lang="en-US" dirty="0">
                <a:effectLst/>
                <a:latin typeface="Lucida Grande" panose="020B0600040502020204" pitchFamily="34" charset="0"/>
              </a:rPr>
              <a:t>    As Jesus was starting out on his way to Jerusalem, a man came running up to him, knelt down, and asked, “Good Teacher, what must I do to inherit eternal life?”</a:t>
            </a:r>
          </a:p>
          <a:p>
            <a:r>
              <a:rPr lang="en-US" dirty="0"/>
              <a:t>———————</a:t>
            </a:r>
          </a:p>
          <a:p>
            <a:r>
              <a:rPr lang="en-US" dirty="0"/>
              <a:t>"</a:t>
            </a:r>
            <a:r>
              <a:rPr lang="en-US" dirty="0">
                <a:solidFill>
                  <a:srgbClr val="000000"/>
                </a:solidFill>
                <a:effectLst/>
                <a:latin typeface="Times New Roman" panose="02020603050405020304" pitchFamily="18" charset="0"/>
              </a:rPr>
              <a:t>His question was specifically, “What must I do to inherit eternal life?” In Jewish understanding, to “inherit eternal life” was to be resurrected and accepted for entrance into the messianic kingdom of the future (cf. Dan 12:2; 2 </a:t>
            </a:r>
            <a:r>
              <a:rPr lang="en-US" dirty="0" err="1">
                <a:solidFill>
                  <a:srgbClr val="000000"/>
                </a:solidFill>
                <a:effectLst/>
                <a:latin typeface="Times New Roman" panose="02020603050405020304" pitchFamily="18" charset="0"/>
              </a:rPr>
              <a:t>Macc</a:t>
            </a:r>
            <a:r>
              <a:rPr lang="en-US" dirty="0">
                <a:solidFill>
                  <a:srgbClr val="000000"/>
                </a:solidFill>
                <a:effectLst/>
                <a:latin typeface="Times New Roman" panose="02020603050405020304" pitchFamily="18" charset="0"/>
              </a:rPr>
              <a:t> 7:9).</a:t>
            </a:r>
          </a:p>
          <a:p>
            <a:r>
              <a:rPr lang="en-US" dirty="0">
                <a:solidFill>
                  <a:srgbClr val="000000"/>
                </a:solidFill>
                <a:effectLst/>
                <a:latin typeface="Times New Roman" panose="02020603050405020304" pitchFamily="18" charset="0"/>
              </a:rPr>
              <a:t>5 Notice Mark 10:30 in which Jesus spoke of “eternal life” in the “age to come.” So “to inherit eternal life” was an equivalent expression for entering the kingdom of God, referred to elsewhere as “inheriting the kingdom” (cf. Mt 25:34; 1 Cor 6:9, 10; 15:50; Gal 5:21). The NT is very clear that one can only do this by humbly coming to Jesus with a child-like faith in order to be born again (Mk 10:15; John 3:3; Col 1:13-14). The young man’s question in Mark 10:17, however, gives him away that he does not understand the right approach, for he asks, “What must I do?” The NT is clear that there is not anything we can “do” to merit eternal life. Receiving God’s forgiveness and eternal life do not come because of what we “do,” but only as a free gift of God’s grace."</a:t>
            </a:r>
          </a:p>
          <a:p>
            <a:endParaRPr lang="en-US" dirty="0">
              <a:solidFill>
                <a:srgbClr val="000000"/>
              </a:solidFill>
              <a:effectLst/>
              <a:latin typeface="Times New Roman" panose="02020603050405020304" pitchFamily="18" charset="0"/>
            </a:endParaRPr>
          </a:p>
          <a:p>
            <a:r>
              <a:rPr lang="en-US" dirty="0">
                <a:solidFill>
                  <a:srgbClr val="000000"/>
                </a:solidFill>
                <a:effectLst/>
                <a:latin typeface="Times New Roman" panose="02020603050405020304" pitchFamily="18" charset="0"/>
              </a:rPr>
              <a:t>—Paul Tanner, </a:t>
            </a:r>
            <a:r>
              <a:rPr lang="en-US" i="1" dirty="0">
                <a:solidFill>
                  <a:srgbClr val="000000"/>
                </a:solidFill>
                <a:effectLst/>
                <a:latin typeface="Times New Roman" panose="02020603050405020304" pitchFamily="18" charset="0"/>
              </a:rPr>
              <a:t>Following the Master</a:t>
            </a:r>
            <a:r>
              <a:rPr lang="en-US" i="0" dirty="0">
                <a:solidFill>
                  <a:srgbClr val="000000"/>
                </a:solidFill>
                <a:effectLst/>
                <a:latin typeface="Times New Roman" panose="02020603050405020304" pitchFamily="18" charset="0"/>
              </a:rPr>
              <a:t> (BEE World), 144</a:t>
            </a:r>
            <a:endParaRPr lang="en-US" dirty="0">
              <a:solidFill>
                <a:srgbClr val="000000"/>
              </a:solidFill>
              <a:effectLst/>
              <a:latin typeface="Times New Roman" panose="02020603050405020304" pitchFamily="18" charset="0"/>
            </a:endParaRPr>
          </a:p>
        </p:txBody>
      </p:sp>
    </p:spTree>
    <p:extLst>
      <p:ext uri="{BB962C8B-B14F-4D97-AF65-F5344CB8AC3E}">
        <p14:creationId xmlns:p14="http://schemas.microsoft.com/office/powerpoint/2010/main" val="322295621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10:18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“Why do you call me good?”</a:t>
            </a:r>
            <a:r>
              <a:rPr lang="en-US" dirty="0">
                <a:solidFill>
                  <a:srgbClr val="000000"/>
                </a:solidFill>
                <a:effectLst/>
                <a:latin typeface="Lucida Grande" panose="020B0600040502020204" pitchFamily="34" charset="0"/>
              </a:rPr>
              <a:t> Jesus asked. </a:t>
            </a:r>
            <a:r>
              <a:rPr lang="en-US" dirty="0">
                <a:solidFill>
                  <a:srgbClr val="FF2500"/>
                </a:solidFill>
                <a:effectLst/>
                <a:latin typeface="Lucida Grande" panose="020B0600040502020204" pitchFamily="34" charset="0"/>
              </a:rPr>
              <a:t>“Only God is truly good.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p>
          <a:p>
            <a:endParaRPr lang="en-US" dirty="0"/>
          </a:p>
        </p:txBody>
      </p:sp>
    </p:spTree>
    <p:extLst>
      <p:ext uri="{BB962C8B-B14F-4D97-AF65-F5344CB8AC3E}">
        <p14:creationId xmlns:p14="http://schemas.microsoft.com/office/powerpoint/2010/main" val="356986305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10:19 </a:t>
            </a:r>
            <a:r>
              <a:rPr lang="en-US" dirty="0">
                <a:solidFill>
                  <a:srgbClr val="FF2500"/>
                </a:solidFill>
                <a:effectLst/>
                <a:latin typeface="Lucida Grande" panose="020B0600040502020204" pitchFamily="34" charset="0"/>
              </a:rPr>
              <a:t> But to answer your question, you know the commandments: ‘You must not murder. You must not commit adultery. You must not steal. You must not testify falsely. You must not cheat anyone. Honor your father and mother.’</a:t>
            </a:r>
            <a:r>
              <a:rPr lang="en-US" baseline="30000" dirty="0">
                <a:solidFill>
                  <a:srgbClr val="FF2500"/>
                </a:solidFill>
                <a:effectLst/>
                <a:latin typeface="Lucida Grande" panose="020B0600040502020204" pitchFamily="34" charset="0"/>
              </a:rPr>
              <a:t>"</a:t>
            </a:r>
            <a:endParaRPr lang="en-US" dirty="0">
              <a:solidFill>
                <a:srgbClr val="FF2500"/>
              </a:solidFill>
              <a:effectLst/>
              <a:latin typeface="Lucida Grande" panose="020B0600040502020204" pitchFamily="34" charset="0"/>
            </a:endParaRPr>
          </a:p>
          <a:p>
            <a:r>
              <a:rPr lang="en-US" dirty="0"/>
              <a:t>————————</a:t>
            </a:r>
          </a:p>
          <a:p>
            <a:endParaRPr lang="en-US" dirty="0"/>
          </a:p>
          <a:p>
            <a:r>
              <a:rPr lang="en-US" dirty="0"/>
              <a:t>Jesus sought to show him that he was not good after all by having him evaluate himself by the Ten Commandments.</a:t>
            </a:r>
          </a:p>
          <a:p>
            <a:endParaRPr lang="en-US" dirty="0"/>
          </a:p>
        </p:txBody>
      </p:sp>
    </p:spTree>
    <p:extLst>
      <p:ext uri="{BB962C8B-B14F-4D97-AF65-F5344CB8AC3E}">
        <p14:creationId xmlns:p14="http://schemas.microsoft.com/office/powerpoint/2010/main" val="144593221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10:20</a:t>
            </a:r>
            <a:r>
              <a:rPr lang="en-US" dirty="0">
                <a:effectLst/>
                <a:latin typeface="Lucida Grande" panose="020B0600040502020204" pitchFamily="34" charset="0"/>
              </a:rPr>
              <a:t>    “Teacher,” the man replied, “I’ve obeyed all these commandments since I was young.”</a:t>
            </a:r>
          </a:p>
          <a:p>
            <a:endParaRPr lang="en-US" dirty="0"/>
          </a:p>
          <a:p>
            <a:r>
              <a:rPr lang="en-US" dirty="0"/>
              <a:t>——————————</a:t>
            </a:r>
          </a:p>
          <a:p>
            <a:r>
              <a:rPr lang="en-US" dirty="0"/>
              <a:t>This shows that the man was self-deluded that he was the only person in the world who was good! He should have known </a:t>
            </a:r>
            <a:r>
              <a:rPr lang="en-US" dirty="0">
                <a:solidFill>
                  <a:srgbClr val="000000"/>
                </a:solidFill>
                <a:effectLst/>
                <a:latin typeface="Times New Roman" panose="02020603050405020304" pitchFamily="18" charset="0"/>
              </a:rPr>
              <a:t>Isa 64:6, “all our so-called righteous acts are like a menstrual rag in your sight.”</a:t>
            </a:r>
          </a:p>
          <a:p>
            <a:r>
              <a:rPr lang="en-US" dirty="0"/>
              <a:t> </a:t>
            </a:r>
          </a:p>
        </p:txBody>
      </p:sp>
    </p:spTree>
    <p:extLst>
      <p:ext uri="{BB962C8B-B14F-4D97-AF65-F5344CB8AC3E}">
        <p14:creationId xmlns:p14="http://schemas.microsoft.com/office/powerpoint/2010/main" val="329133796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10:21</a:t>
            </a:r>
            <a:r>
              <a:rPr lang="en-US" dirty="0">
                <a:effectLst/>
                <a:latin typeface="Lucida Grande" panose="020B0600040502020204" pitchFamily="34" charset="0"/>
              </a:rPr>
              <a:t>    Looking at the man, Jesus felt genuine love for him.</a:t>
            </a:r>
          </a:p>
        </p:txBody>
      </p:sp>
    </p:spTree>
    <p:extLst>
      <p:ext uri="{BB962C8B-B14F-4D97-AF65-F5344CB8AC3E}">
        <p14:creationId xmlns:p14="http://schemas.microsoft.com/office/powerpoint/2010/main" val="35806407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037A512-2F2C-B64C-AFA4-E9AA2483B6E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6114" name="Rectangle 2"/>
          <p:cNvSpPr>
            <a:spLocks noGrp="1" noRot="1" noChangeAspect="1" noChangeArrowheads="1" noTextEdit="1"/>
          </p:cNvSpPr>
          <p:nvPr>
            <p:ph type="sldImg"/>
          </p:nvPr>
        </p:nvSpPr>
        <p:spPr>
          <a:ln/>
        </p:spPr>
      </p:sp>
      <p:sp>
        <p:nvSpPr>
          <p:cNvPr id="3461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Luke 15:8 Woman with 10 silver coins.</a:t>
            </a:r>
          </a:p>
          <a:p>
            <a:r>
              <a:rPr lang="en-US" dirty="0">
                <a:ea typeface="ＭＳ Ｐゴシック" charset="0"/>
                <a:cs typeface="ＭＳ Ｐゴシック" charset="0"/>
              </a:rPr>
              <a:t>Most think that the silver coin (drachma) the woman lost was from the adornment of coins that women wore around her head and would have been her dowry. If so it was poor woman</a:t>
            </a:r>
            <a:r>
              <a:rPr lang="fr-FR" altLang="ja-JP" dirty="0">
                <a:ea typeface="ＭＳ Ｐゴシック" charset="0"/>
                <a:cs typeface="ＭＳ Ｐゴシック" charset="0"/>
              </a:rPr>
              <a:t>'</a:t>
            </a:r>
            <a:r>
              <a:rPr lang="en-US" altLang="ja-JP" dirty="0">
                <a:ea typeface="ＭＳ Ｐゴシック" charset="0"/>
                <a:cs typeface="ＭＳ Ｐゴシック" charset="0"/>
              </a:rPr>
              <a:t>s dowry as a drachma was a day</a:t>
            </a:r>
            <a:r>
              <a:rPr lang="fr-FR" altLang="ja-JP" dirty="0">
                <a:ea typeface="ＭＳ Ｐゴシック" charset="0"/>
                <a:cs typeface="ＭＳ Ｐゴシック" charset="0"/>
              </a:rPr>
              <a:t>'</a:t>
            </a:r>
            <a:r>
              <a:rPr lang="en-US" altLang="ja-JP" dirty="0">
                <a:ea typeface="ＭＳ Ｐゴシック" charset="0"/>
                <a:cs typeface="ＭＳ Ｐゴシック" charset="0"/>
              </a:rPr>
              <a:t>s salary for a peasant working for someone else. In the culture of the time, loss of a coin from a dowry could represent unfaithfulness and this would bring real shame and disgrace to her family and husband.</a:t>
            </a:r>
            <a:endParaRPr lang="en-US" dirty="0">
              <a:ea typeface="ＭＳ Ｐゴシック" charset="0"/>
              <a:cs typeface="ＭＳ Ｐゴシック" charset="0"/>
            </a:endParaRPr>
          </a:p>
        </p:txBody>
      </p:sp>
    </p:spTree>
    <p:extLst>
      <p:ext uri="{BB962C8B-B14F-4D97-AF65-F5344CB8AC3E}">
        <p14:creationId xmlns:p14="http://schemas.microsoft.com/office/powerpoint/2010/main" val="58995505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10:21</a:t>
            </a:r>
            <a:r>
              <a:rPr lang="en-US" dirty="0">
                <a:effectLst/>
                <a:latin typeface="Lucida Grande" panose="020B0600040502020204" pitchFamily="34" charset="0"/>
              </a:rPr>
              <a:t>   </a:t>
            </a:r>
            <a:r>
              <a:rPr lang="en-US" dirty="0">
                <a:solidFill>
                  <a:srgbClr val="FF2500"/>
                </a:solidFill>
                <a:effectLst/>
                <a:latin typeface="Lucida Grande" panose="020B0600040502020204" pitchFamily="34" charset="0"/>
              </a:rPr>
              <a:t>“There is still one thing you haven’t done,”</a:t>
            </a:r>
            <a:r>
              <a:rPr lang="en-US" dirty="0">
                <a:solidFill>
                  <a:srgbClr val="000000"/>
                </a:solidFill>
                <a:effectLst/>
                <a:latin typeface="Lucida Grande" panose="020B0600040502020204" pitchFamily="34" charset="0"/>
              </a:rPr>
              <a:t> he told him.</a:t>
            </a:r>
            <a:endParaRPr lang="en-US" dirty="0">
              <a:solidFill>
                <a:srgbClr val="FF2500"/>
              </a:solidFill>
              <a:effectLst/>
              <a:latin typeface="Lucida Grande" panose="020B0600040502020204" pitchFamily="34" charset="0"/>
            </a:endParaRPr>
          </a:p>
        </p:txBody>
      </p:sp>
    </p:spTree>
    <p:extLst>
      <p:ext uri="{BB962C8B-B14F-4D97-AF65-F5344CB8AC3E}">
        <p14:creationId xmlns:p14="http://schemas.microsoft.com/office/powerpoint/2010/main" val="330296071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10:21</a:t>
            </a:r>
            <a:r>
              <a:rPr lang="en-US" dirty="0">
                <a:effectLst/>
                <a:latin typeface="Lucida Grande" panose="020B0600040502020204" pitchFamily="34" charset="0"/>
              </a:rPr>
              <a:t>   </a:t>
            </a:r>
            <a:r>
              <a:rPr lang="en-US" dirty="0">
                <a:solidFill>
                  <a:srgbClr val="FF2500"/>
                </a:solidFill>
                <a:effectLst/>
                <a:latin typeface="Lucida Grande" panose="020B0600040502020204" pitchFamily="34" charset="0"/>
              </a:rPr>
              <a:t>“Go and sell all your possessions and give the money to the poor, and you will have treasure in heaven. Then come, follow me.”</a:t>
            </a:r>
          </a:p>
          <a:p>
            <a:endParaRPr lang="en-US" dirty="0"/>
          </a:p>
        </p:txBody>
      </p:sp>
    </p:spTree>
    <p:extLst>
      <p:ext uri="{BB962C8B-B14F-4D97-AF65-F5344CB8AC3E}">
        <p14:creationId xmlns:p14="http://schemas.microsoft.com/office/powerpoint/2010/main" val="102963813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10:22</a:t>
            </a:r>
            <a:r>
              <a:rPr lang="en-US" dirty="0">
                <a:effectLst/>
                <a:latin typeface="Lucida Grande" panose="020B0600040502020204" pitchFamily="34" charset="0"/>
              </a:rPr>
              <a:t>    At this the man’s face fell, and he went away sad, for he had many possessions.</a:t>
            </a:r>
          </a:p>
          <a:p>
            <a:endParaRPr lang="en-US" dirty="0"/>
          </a:p>
        </p:txBody>
      </p:sp>
    </p:spTree>
    <p:extLst>
      <p:ext uri="{BB962C8B-B14F-4D97-AF65-F5344CB8AC3E}">
        <p14:creationId xmlns:p14="http://schemas.microsoft.com/office/powerpoint/2010/main" val="179309646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Mark 10:23</a:t>
            </a:r>
            <a:r>
              <a:rPr lang="en-US" dirty="0">
                <a:solidFill>
                  <a:srgbClr val="000000"/>
                </a:solidFill>
                <a:effectLst/>
                <a:latin typeface="Lucida Grande" panose="020B0600040502020204" pitchFamily="34" charset="0"/>
              </a:rPr>
              <a:t>    Jesus looked around and said to his disciples, </a:t>
            </a:r>
            <a:r>
              <a:rPr lang="en-US" dirty="0">
                <a:solidFill>
                  <a:srgbClr val="FF2500"/>
                </a:solidFill>
                <a:effectLst/>
                <a:latin typeface="Lucida Grande" panose="020B0600040502020204" pitchFamily="34" charset="0"/>
              </a:rPr>
              <a:t>“How hard it is for the rich to enter the Kingdom of God!”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24</a:t>
            </a:r>
            <a:r>
              <a:rPr lang="en-US" dirty="0">
                <a:solidFill>
                  <a:srgbClr val="000000"/>
                </a:solidFill>
                <a:effectLst/>
                <a:latin typeface="Lucida Grande" panose="020B0600040502020204" pitchFamily="34" charset="0"/>
              </a:rPr>
              <a:t> This amazed them. But Jesus said again, </a:t>
            </a:r>
            <a:r>
              <a:rPr lang="en-US" dirty="0">
                <a:solidFill>
                  <a:srgbClr val="FF2500"/>
                </a:solidFill>
                <a:effectLst/>
                <a:latin typeface="Lucida Grande" panose="020B0600040502020204" pitchFamily="34" charset="0"/>
              </a:rPr>
              <a:t>“Dear children, it is very hard to enter the Kingdom of God.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In fact, it is easier for a camel to go through the eye of a needle than for a rich person to enter the Kingdom of God!”</a:t>
            </a:r>
          </a:p>
          <a:p>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10:26</a:t>
            </a:r>
            <a:r>
              <a:rPr lang="en-US" dirty="0">
                <a:effectLst/>
                <a:latin typeface="Lucida Grande" panose="020B0600040502020204" pitchFamily="34" charset="0"/>
              </a:rPr>
              <a:t>    The disciples were astounded. “Then who in the world can be saved?” they asked.</a:t>
            </a:r>
          </a:p>
          <a:p>
            <a:endParaRPr lang="en-US" dirty="0"/>
          </a:p>
        </p:txBody>
      </p:sp>
    </p:spTree>
    <p:extLst>
      <p:ext uri="{BB962C8B-B14F-4D97-AF65-F5344CB8AC3E}">
        <p14:creationId xmlns:p14="http://schemas.microsoft.com/office/powerpoint/2010/main" val="318752146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Mark 10:27</a:t>
            </a:r>
            <a:r>
              <a:rPr lang="en-US" dirty="0">
                <a:solidFill>
                  <a:srgbClr val="000000"/>
                </a:solidFill>
                <a:effectLst/>
                <a:latin typeface="Lucida Grande" panose="020B0600040502020204" pitchFamily="34" charset="0"/>
              </a:rPr>
              <a:t>    Jesus looked at them intently and said, </a:t>
            </a:r>
            <a:r>
              <a:rPr lang="en-US" dirty="0">
                <a:solidFill>
                  <a:srgbClr val="FF2500"/>
                </a:solidFill>
                <a:effectLst/>
                <a:latin typeface="Lucida Grande" panose="020B0600040502020204" pitchFamily="34" charset="0"/>
              </a:rPr>
              <a:t>“Humanly speaking, it is impossible. But not with God. Everything is possible with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10:28</a:t>
            </a:r>
            <a:r>
              <a:rPr lang="en-US" dirty="0">
                <a:effectLst/>
                <a:latin typeface="Lucida Grande" panose="020B0600040502020204" pitchFamily="34" charset="0"/>
              </a:rPr>
              <a:t>    Then Peter began to speak up. “We’ve given up everything to follow you,” he said.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10:29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“Yes,”</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“and I assure you that everyone who has given up house or brothers or sisters or mother or father or children or property, for my sake and for the Good News,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will receive now in return a hundred times as many houses, brothers, sisters, mothers, children, and property—along with persecution. And in the world to come that person will have eternal life.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But many who are the greatest now will be least important then, and those who seem least important now will be the greatest then.”</a:t>
            </a:r>
          </a:p>
          <a:p>
            <a:endParaRPr lang="en-US" dirty="0"/>
          </a:p>
        </p:txBody>
      </p:sp>
    </p:spTree>
    <p:extLst>
      <p:ext uri="{BB962C8B-B14F-4D97-AF65-F5344CB8AC3E}">
        <p14:creationId xmlns:p14="http://schemas.microsoft.com/office/powerpoint/2010/main" val="399952620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Jesus Again Predicts His Death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20:17</a:t>
            </a:r>
            <a:r>
              <a:rPr lang="en-US">
                <a:solidFill>
                  <a:srgbClr val="000000"/>
                </a:solidFill>
                <a:effectLst/>
                <a:latin typeface="Lucida Grande" panose="020B0600040502020204" pitchFamily="34" charset="0"/>
              </a:rPr>
              <a:t>    As Jesus was going up to Jerusalem, he took the twelve disciples aside privately and told them what was going to happen to him. </a:t>
            </a:r>
            <a:r>
              <a:rPr lang="en-US" b="1" baseline="30000">
                <a:solidFill>
                  <a:srgbClr val="006699"/>
                </a:solidFill>
                <a:effectLst/>
                <a:latin typeface="Helvetica Neue" panose="02000503000000020004" pitchFamily="2" charset="0"/>
              </a:rPr>
              <a:t>18</a:t>
            </a:r>
            <a:r>
              <a:rPr lang="en-US">
                <a:solidFill>
                  <a:srgbClr val="FF2500"/>
                </a:solidFill>
                <a:effectLst/>
                <a:latin typeface="Lucida Grande" panose="020B0600040502020204" pitchFamily="34" charset="0"/>
              </a:rPr>
              <a:t> “Listen,”</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“we’re going up to Jerusalem, where the Son of Man will be betrayed to the leading priests and the teachers of religious law. They will sentence him to die.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Then they will hand him over to the Romans to be mocked, flogged with a whip, and crucified. But on the third day he will be raised from the dead.”</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Teaches about Serving Others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20:20</a:t>
            </a:r>
            <a:r>
              <a:rPr lang="en-US">
                <a:effectLst/>
                <a:latin typeface="Lucida Grande" panose="020B0600040502020204" pitchFamily="34" charset="0"/>
              </a:rPr>
              <a:t>    Then the mother of James and John, the sons of Zebedee, came to Jesus with her sons. She knelt respectfully to ask a favor. </a:t>
            </a:r>
            <a:r>
              <a:rPr lang="en-US" b="1" baseline="30000">
                <a:solidFill>
                  <a:srgbClr val="006699"/>
                </a:solidFill>
                <a:effectLst/>
                <a:latin typeface="Helvetica Neue" panose="02000503000000020004" pitchFamily="2" charset="0"/>
              </a:rPr>
              <a:t>21</a:t>
            </a:r>
            <a:r>
              <a:rPr lang="en-US">
                <a:solidFill>
                  <a:srgbClr val="FF2500"/>
                </a:solidFill>
                <a:effectLst/>
                <a:latin typeface="Lucida Grande" panose="020B0600040502020204" pitchFamily="34" charset="0"/>
              </a:rPr>
              <a:t> “What is your request?”</a:t>
            </a:r>
            <a:r>
              <a:rPr lang="en-US">
                <a:effectLst/>
                <a:latin typeface="Lucida Grande" panose="020B0600040502020204" pitchFamily="34" charset="0"/>
              </a:rPr>
              <a:t> he asked.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  She replied, “In your Kingdom, please let my two sons sit in places of honor next to you, one on your right and the other on your left.”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20:22</a:t>
            </a:r>
            <a:r>
              <a:rPr lang="en-US">
                <a:solidFill>
                  <a:srgbClr val="000000"/>
                </a:solidFill>
                <a:effectLst/>
                <a:latin typeface="Lucida Grande" panose="020B0600040502020204" pitchFamily="34" charset="0"/>
              </a:rPr>
              <a:t>    But Jesus answered by saying to them, </a:t>
            </a:r>
            <a:r>
              <a:rPr lang="en-US">
                <a:solidFill>
                  <a:srgbClr val="FF2500"/>
                </a:solidFill>
                <a:effectLst/>
                <a:latin typeface="Lucida Grande" panose="020B0600040502020204" pitchFamily="34" charset="0"/>
              </a:rPr>
              <a:t>“You don’t know what you are asking! Are you able to drink from the bitter cup of suffering I am about to drink?”</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“Oh yes,” they replied, “we are able!”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20:23</a:t>
            </a:r>
            <a:r>
              <a:rPr lang="en-US">
                <a:solidFill>
                  <a:srgbClr val="000000"/>
                </a:solidFill>
                <a:effectLst/>
                <a:latin typeface="Lucida Grande" panose="020B0600040502020204" pitchFamily="34" charset="0"/>
              </a:rPr>
              <a:t>    Jesus told them, </a:t>
            </a:r>
            <a:r>
              <a:rPr lang="en-US">
                <a:solidFill>
                  <a:srgbClr val="FF2500"/>
                </a:solidFill>
                <a:effectLst/>
                <a:latin typeface="Lucida Grande" panose="020B0600040502020204" pitchFamily="34" charset="0"/>
              </a:rPr>
              <a:t>“You will indeed drink from my bitter cup. But I have no right to say who will sit on my right or my left. My Father has prepared those places for the ones he has chosen.”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20:24</a:t>
            </a:r>
            <a:r>
              <a:rPr lang="en-US">
                <a:solidFill>
                  <a:srgbClr val="000000"/>
                </a:solidFill>
                <a:effectLst/>
                <a:latin typeface="Lucida Grande" panose="020B0600040502020204" pitchFamily="34" charset="0"/>
              </a:rPr>
              <a:t>    When the ten other disciples heard what James and John had asked, they were indignant. </a:t>
            </a:r>
            <a:r>
              <a:rPr lang="en-US" b="1" baseline="30000">
                <a:solidFill>
                  <a:srgbClr val="006699"/>
                </a:solidFill>
                <a:effectLst/>
                <a:latin typeface="Helvetica Neue" panose="02000503000000020004" pitchFamily="2" charset="0"/>
              </a:rPr>
              <a:t>25</a:t>
            </a:r>
            <a:r>
              <a:rPr lang="en-US">
                <a:solidFill>
                  <a:srgbClr val="000000"/>
                </a:solidFill>
                <a:effectLst/>
                <a:latin typeface="Lucida Grande" panose="020B0600040502020204" pitchFamily="34" charset="0"/>
              </a:rPr>
              <a:t> But Jesus called them together and said, </a:t>
            </a:r>
            <a:r>
              <a:rPr lang="en-US">
                <a:solidFill>
                  <a:srgbClr val="FF2500"/>
                </a:solidFill>
                <a:effectLst/>
                <a:latin typeface="Lucida Grande" panose="020B0600040502020204" pitchFamily="34" charset="0"/>
              </a:rPr>
              <a:t>“You know that the rulers in this world lord it over their people, and officials flaunt their authority over those under them.</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26</a:t>
            </a:r>
            <a:r>
              <a:rPr lang="en-US">
                <a:solidFill>
                  <a:srgbClr val="FF2500"/>
                </a:solidFill>
                <a:effectLst/>
                <a:latin typeface="Lucida Grande" panose="020B0600040502020204" pitchFamily="34" charset="0"/>
              </a:rPr>
              <a:t> But among you it will be different. Whoever wants to be a leader among you must be your servant,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27</a:t>
            </a:r>
            <a:r>
              <a:rPr lang="en-US">
                <a:solidFill>
                  <a:srgbClr val="FF2500"/>
                </a:solidFill>
                <a:effectLst/>
                <a:latin typeface="Lucida Grande" panose="020B0600040502020204" pitchFamily="34" charset="0"/>
              </a:rPr>
              <a:t> and whoever wants to be first among you must become your slave.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28</a:t>
            </a:r>
            <a:r>
              <a:rPr lang="en-US">
                <a:solidFill>
                  <a:srgbClr val="FF2500"/>
                </a:solidFill>
                <a:effectLst/>
                <a:latin typeface="Lucida Grande" panose="020B0600040502020204" pitchFamily="34" charset="0"/>
              </a:rPr>
              <a:t> For even the Son of Man came not to be served but to serve others and to give his life as a ransom for many.”</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Again Predicts His Death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10:32</a:t>
            </a:r>
            <a:r>
              <a:rPr lang="en-US">
                <a:solidFill>
                  <a:srgbClr val="000000"/>
                </a:solidFill>
                <a:effectLst/>
                <a:latin typeface="Lucida Grande" panose="020B0600040502020204" pitchFamily="34" charset="0"/>
              </a:rPr>
              <a:t>    They were now on the way up to Jerusalem, and Jesus was walking ahead of them. The disciples were filled with awe, and the people following behind were overwhelmed with fear. Taking the twelve disciples aside, Jesus once more began to describe everything that was about to happen to him. </a:t>
            </a:r>
            <a:r>
              <a:rPr lang="en-US" b="1" baseline="30000">
                <a:solidFill>
                  <a:srgbClr val="006699"/>
                </a:solidFill>
                <a:effectLst/>
                <a:latin typeface="Helvetica Neue" panose="02000503000000020004" pitchFamily="2" charset="0"/>
              </a:rPr>
              <a:t>33</a:t>
            </a:r>
            <a:r>
              <a:rPr lang="en-US">
                <a:solidFill>
                  <a:srgbClr val="FF2500"/>
                </a:solidFill>
                <a:effectLst/>
                <a:latin typeface="Lucida Grande" panose="020B0600040502020204" pitchFamily="34" charset="0"/>
              </a:rPr>
              <a:t> “Listen,”</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“we’re going up to Jerusalem, where the Son of Man will be betrayed to the leading priests and the teachers of religious law. They will sentence him to die and hand him over to the Romans.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34</a:t>
            </a:r>
            <a:r>
              <a:rPr lang="en-US">
                <a:solidFill>
                  <a:srgbClr val="FF2500"/>
                </a:solidFill>
                <a:effectLst/>
                <a:latin typeface="Lucida Grande" panose="020B0600040502020204" pitchFamily="34" charset="0"/>
              </a:rPr>
              <a:t> They will mock him, spit on him, flog him with a whip, and kill him, but after three days he will rise again.”</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Teaches about Serving Others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10:35</a:t>
            </a:r>
            <a:r>
              <a:rPr lang="en-US">
                <a:effectLst/>
                <a:latin typeface="Lucida Grande" panose="020B0600040502020204" pitchFamily="34" charset="0"/>
              </a:rPr>
              <a:t>    Then James and John, the sons of Zebedee, came over and spoke to him. “Teacher,” they said, “we want you to do us a favor.”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10:36</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“What is your request?”</a:t>
            </a:r>
            <a:r>
              <a:rPr lang="en-US">
                <a:solidFill>
                  <a:srgbClr val="000000"/>
                </a:solidFill>
                <a:effectLst/>
                <a:latin typeface="Lucida Grande" panose="020B0600040502020204" pitchFamily="34" charset="0"/>
              </a:rPr>
              <a:t> he asked.</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10:37</a:t>
            </a:r>
            <a:r>
              <a:rPr lang="en-US">
                <a:effectLst/>
                <a:latin typeface="Lucida Grande" panose="020B0600040502020204" pitchFamily="34" charset="0"/>
              </a:rPr>
              <a:t>    They replied, “When you sit on your glorious throne, we want to sit in places of honor next to you, one on your right and the other on your left.”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10:38</a:t>
            </a:r>
            <a:r>
              <a:rPr lang="en-US">
                <a:solidFill>
                  <a:srgbClr val="000000"/>
                </a:solidFill>
                <a:effectLst/>
                <a:latin typeface="Lucida Grande" panose="020B0600040502020204" pitchFamily="34" charset="0"/>
              </a:rPr>
              <a:t>    But Jesus said to them, </a:t>
            </a:r>
            <a:r>
              <a:rPr lang="en-US">
                <a:solidFill>
                  <a:srgbClr val="FF2500"/>
                </a:solidFill>
                <a:effectLst/>
                <a:latin typeface="Lucida Grande" panose="020B0600040502020204" pitchFamily="34" charset="0"/>
              </a:rPr>
              <a:t>“You don’t know what you are asking! Are you able to drink from the bitter cup of suffering I am about to drink? Are you able to be baptized with the baptism of suffering I must be baptized with?”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10:39</a:t>
            </a:r>
            <a:r>
              <a:rPr lang="en-US">
                <a:effectLst/>
                <a:latin typeface="Lucida Grande" panose="020B0600040502020204" pitchFamily="34" charset="0"/>
              </a:rPr>
              <a:t>    “Oh yes,” they replied, “we are able!” </a:t>
            </a:r>
          </a:p>
          <a:p>
            <a:pPr>
              <a:buNone/>
            </a:pPr>
            <a:endParaRPr lang="en-US">
              <a:effectLst/>
              <a:latin typeface="Lucida Grande" panose="020B0600040502020204" pitchFamily="34" charset="0"/>
            </a:endParaRPr>
          </a:p>
          <a:p>
            <a:pPr>
              <a:buNone/>
            </a:pPr>
            <a:r>
              <a:rPr lang="en-US">
                <a:solidFill>
                  <a:srgbClr val="000000"/>
                </a:solidFill>
                <a:effectLst/>
                <a:latin typeface="Lucida Grande" panose="020B0600040502020204" pitchFamily="34" charset="0"/>
              </a:rPr>
              <a:t>Then Jesus told them, </a:t>
            </a:r>
            <a:r>
              <a:rPr lang="en-US">
                <a:solidFill>
                  <a:srgbClr val="FF2500"/>
                </a:solidFill>
                <a:effectLst/>
                <a:latin typeface="Lucida Grande" panose="020B0600040502020204" pitchFamily="34" charset="0"/>
              </a:rPr>
              <a:t>“You will indeed drink from my bitter cup and be baptized with my baptism of suffering.</a:t>
            </a:r>
          </a:p>
          <a:p>
            <a:pPr>
              <a:buNone/>
            </a:pPr>
            <a:r>
              <a:rPr lang="en-US" b="1" baseline="30000">
                <a:solidFill>
                  <a:srgbClr val="006699"/>
                </a:solidFill>
                <a:effectLst/>
                <a:latin typeface="Helvetica Neue" panose="02000503000000020004" pitchFamily="2" charset="0"/>
              </a:rPr>
              <a:t>40</a:t>
            </a:r>
            <a:r>
              <a:rPr lang="en-US">
                <a:solidFill>
                  <a:srgbClr val="FF2500"/>
                </a:solidFill>
                <a:effectLst/>
                <a:latin typeface="Lucida Grande" panose="020B0600040502020204" pitchFamily="34" charset="0"/>
              </a:rPr>
              <a:t> But I have no right to say who will sit on my right or my left. God has prepared those places for the ones he has chosen.”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10:41</a:t>
            </a:r>
            <a:r>
              <a:rPr lang="en-US">
                <a:solidFill>
                  <a:srgbClr val="000000"/>
                </a:solidFill>
                <a:effectLst/>
                <a:latin typeface="Lucida Grande" panose="020B0600040502020204" pitchFamily="34" charset="0"/>
              </a:rPr>
              <a:t>    When the ten other disciples heard what James and John had asked, they were indignant. </a:t>
            </a:r>
            <a:r>
              <a:rPr lang="en-US" b="1" baseline="30000">
                <a:solidFill>
                  <a:srgbClr val="006699"/>
                </a:solidFill>
                <a:effectLst/>
                <a:latin typeface="Helvetica Neue" panose="02000503000000020004" pitchFamily="2" charset="0"/>
              </a:rPr>
              <a:t>42</a:t>
            </a:r>
            <a:r>
              <a:rPr lang="en-US">
                <a:solidFill>
                  <a:srgbClr val="000000"/>
                </a:solidFill>
                <a:effectLst/>
                <a:latin typeface="Lucida Grande" panose="020B0600040502020204" pitchFamily="34" charset="0"/>
              </a:rPr>
              <a:t> So Jesus called them together and said, </a:t>
            </a:r>
            <a:r>
              <a:rPr lang="en-US">
                <a:solidFill>
                  <a:srgbClr val="FF2500"/>
                </a:solidFill>
                <a:effectLst/>
                <a:latin typeface="Lucida Grande" panose="020B0600040502020204" pitchFamily="34" charset="0"/>
              </a:rPr>
              <a:t>“You know that the rulers in this world lord it over their people, and officials flaunt their authority over those under them.</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43</a:t>
            </a:r>
            <a:r>
              <a:rPr lang="en-US">
                <a:solidFill>
                  <a:srgbClr val="FF2500"/>
                </a:solidFill>
                <a:effectLst/>
                <a:latin typeface="Lucida Grande" panose="020B0600040502020204" pitchFamily="34" charset="0"/>
              </a:rPr>
              <a:t> But among you it will be different. Whoever wants to be a leader among you must be your servant,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44</a:t>
            </a:r>
            <a:r>
              <a:rPr lang="en-US">
                <a:solidFill>
                  <a:srgbClr val="FF2500"/>
                </a:solidFill>
                <a:effectLst/>
                <a:latin typeface="Lucida Grande" panose="020B0600040502020204" pitchFamily="34" charset="0"/>
              </a:rPr>
              <a:t> and whoever wants to be first among you must be the slave of everyone else.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45</a:t>
            </a:r>
            <a:r>
              <a:rPr lang="en-US">
                <a:solidFill>
                  <a:srgbClr val="FF2500"/>
                </a:solidFill>
                <a:effectLst/>
                <a:latin typeface="Lucida Grande" panose="020B0600040502020204" pitchFamily="34" charset="0"/>
              </a:rPr>
              <a:t> For even the Son of Man came not to be served but to serve others and to give his life as a ransom for many.”</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Again Predicts His Death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18:31</a:t>
            </a:r>
            <a:r>
              <a:rPr lang="en-US">
                <a:solidFill>
                  <a:srgbClr val="000000"/>
                </a:solidFill>
                <a:effectLst/>
                <a:latin typeface="Lucida Grande" panose="020B0600040502020204" pitchFamily="34" charset="0"/>
              </a:rPr>
              <a:t>    Taking the twelve disciples aside, Jesus said, </a:t>
            </a:r>
            <a:r>
              <a:rPr lang="en-US">
                <a:solidFill>
                  <a:srgbClr val="FF2500"/>
                </a:solidFill>
                <a:effectLst/>
                <a:latin typeface="Lucida Grande" panose="020B0600040502020204" pitchFamily="34" charset="0"/>
              </a:rPr>
              <a:t>“Listen, we’re going up to Jerusalem, where all the predictions of the prophets concerning the Son of Man will come true.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32</a:t>
            </a:r>
            <a:r>
              <a:rPr lang="en-US">
                <a:solidFill>
                  <a:srgbClr val="FF2500"/>
                </a:solidFill>
                <a:effectLst/>
                <a:latin typeface="Lucida Grande" panose="020B0600040502020204" pitchFamily="34" charset="0"/>
              </a:rPr>
              <a:t> He will be handed over to the Romans, and he will be mocked, treated shamefully, and spit upon.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33</a:t>
            </a:r>
            <a:r>
              <a:rPr lang="en-US">
                <a:solidFill>
                  <a:srgbClr val="FF2500"/>
                </a:solidFill>
                <a:effectLst/>
                <a:latin typeface="Lucida Grande" panose="020B0600040502020204" pitchFamily="34" charset="0"/>
              </a:rPr>
              <a:t> They will flog him with a whip and kill him, but on the third day he will rise again.”</a:t>
            </a:r>
          </a:p>
          <a:p>
            <a:pPr>
              <a:buNone/>
            </a:pPr>
            <a:br>
              <a:rPr lang="en-US">
                <a:effectLst/>
                <a:latin typeface="Lucida Grande" panose="020B0600040502020204" pitchFamily="34" charset="0"/>
              </a:rPr>
            </a:br>
            <a:r>
              <a:rPr lang="en-US" b="1">
                <a:solidFill>
                  <a:srgbClr val="006699"/>
                </a:solidFill>
                <a:effectLst/>
                <a:latin typeface="Helvetica Neue" panose="02000503000000020004" pitchFamily="2" charset="0"/>
              </a:rPr>
              <a:t>Luke 18:34</a:t>
            </a:r>
            <a:r>
              <a:rPr lang="en-US">
                <a:effectLst/>
                <a:latin typeface="Lucida Grande" panose="020B0600040502020204" pitchFamily="34" charset="0"/>
              </a:rPr>
              <a:t>    But they didn’t understand any of this. The significance of his words was hidden from them, and they failed to grasp what he was talking about. </a:t>
            </a:r>
          </a:p>
          <a:p>
            <a:endParaRPr lang="en-US"/>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186</a:t>
            </a:fld>
            <a:endParaRPr lang="en-GB"/>
          </a:p>
        </p:txBody>
      </p:sp>
    </p:spTree>
    <p:extLst>
      <p:ext uri="{BB962C8B-B14F-4D97-AF65-F5344CB8AC3E}">
        <p14:creationId xmlns:p14="http://schemas.microsoft.com/office/powerpoint/2010/main" val="119246261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Jesus Heals Two Blind Men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20:29</a:t>
            </a:r>
            <a:r>
              <a:rPr lang="en-US">
                <a:effectLst/>
                <a:latin typeface="Lucida Grande" panose="020B0600040502020204" pitchFamily="34" charset="0"/>
              </a:rPr>
              <a:t>    As Jesus and the disciples left the town of Jericho, a large crowd followed behind. </a:t>
            </a:r>
            <a:r>
              <a:rPr lang="en-US" b="1" baseline="30000">
                <a:solidFill>
                  <a:srgbClr val="006699"/>
                </a:solidFill>
                <a:effectLst/>
                <a:latin typeface="Helvetica Neue" panose="02000503000000020004" pitchFamily="2" charset="0"/>
              </a:rPr>
              <a:t>30</a:t>
            </a:r>
            <a:r>
              <a:rPr lang="en-US">
                <a:effectLst/>
                <a:latin typeface="Lucida Grande" panose="020B0600040502020204" pitchFamily="34" charset="0"/>
              </a:rPr>
              <a:t> Two blind men were sitting beside the road. When they heard that Jesus was coming that way, they began shouting, “Lord, Son of David, have mercy on 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20:31</a:t>
            </a:r>
            <a:r>
              <a:rPr lang="en-US">
                <a:effectLst/>
                <a:latin typeface="Lucida Grande" panose="020B0600040502020204" pitchFamily="34" charset="0"/>
              </a:rPr>
              <a:t>    “Be quiet!” the crowd yelled at them.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But they only shouted louder, “Lord, Son of David, have mercy on 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20:32</a:t>
            </a:r>
            <a:r>
              <a:rPr lang="en-US">
                <a:effectLst/>
                <a:latin typeface="Lucida Grande" panose="020B0600040502020204" pitchFamily="34" charset="0"/>
              </a:rPr>
              <a:t>    When Jesus heard them, he stopped and called, </a:t>
            </a:r>
            <a:r>
              <a:rPr lang="en-US">
                <a:solidFill>
                  <a:srgbClr val="FF2500"/>
                </a:solidFill>
                <a:effectLst/>
                <a:latin typeface="Lucida Grande" panose="020B0600040502020204" pitchFamily="34" charset="0"/>
              </a:rPr>
              <a:t>“What do you want me to do for you?”</a:t>
            </a:r>
            <a:endParaRPr lang="en-US">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20:33</a:t>
            </a:r>
            <a:r>
              <a:rPr lang="en-US">
                <a:effectLst/>
                <a:latin typeface="Lucida Grande" panose="020B0600040502020204" pitchFamily="34" charset="0"/>
              </a:rPr>
              <a:t>    “Lord,” they said, “we want to see!” </a:t>
            </a:r>
            <a:r>
              <a:rPr lang="en-US" b="1" baseline="30000">
                <a:solidFill>
                  <a:srgbClr val="006699"/>
                </a:solidFill>
                <a:effectLst/>
                <a:latin typeface="Helvetica Neue" panose="02000503000000020004" pitchFamily="2" charset="0"/>
              </a:rPr>
              <a:t>34</a:t>
            </a:r>
            <a:r>
              <a:rPr lang="en-US">
                <a:effectLst/>
                <a:latin typeface="Lucida Grande" panose="020B0600040502020204" pitchFamily="34" charset="0"/>
              </a:rPr>
              <a:t> Jesus felt sorry for them and touched their eyes. Instantly they could see! Then they followed him.</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Heals Blind Bartimaeus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10:46</a:t>
            </a:r>
            <a:r>
              <a:rPr lang="en-US">
                <a:effectLst/>
                <a:latin typeface="Lucida Grande" panose="020B0600040502020204" pitchFamily="34" charset="0"/>
              </a:rPr>
              <a:t>    Then they reached Jericho, and as Jesus and his disciples left town, a large crowd followed him. A blind beggar named Bartimaeus (son of Timaeus) was sitting beside the road. </a:t>
            </a:r>
            <a:r>
              <a:rPr lang="en-US" b="1" baseline="30000">
                <a:solidFill>
                  <a:srgbClr val="006699"/>
                </a:solidFill>
                <a:effectLst/>
                <a:latin typeface="Helvetica Neue" panose="02000503000000020004" pitchFamily="2" charset="0"/>
              </a:rPr>
              <a:t>47</a:t>
            </a:r>
            <a:r>
              <a:rPr lang="en-US">
                <a:effectLst/>
                <a:latin typeface="Lucida Grande" panose="020B0600040502020204" pitchFamily="34" charset="0"/>
              </a:rPr>
              <a:t> When Bartimaeus heard that Jesus of Nazareth was nearby, he began to shout, “Jesus, Son of David, have mercy on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10:48</a:t>
            </a:r>
            <a:r>
              <a:rPr lang="en-US">
                <a:effectLst/>
                <a:latin typeface="Lucida Grande" panose="020B0600040502020204" pitchFamily="34" charset="0"/>
              </a:rPr>
              <a:t>    “Be quiet!” many of the people yelled at him.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But he only shouted louder, “Son of David, have mercy on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10:49</a:t>
            </a:r>
            <a:r>
              <a:rPr lang="en-US">
                <a:effectLst/>
                <a:latin typeface="Lucida Grande" panose="020B0600040502020204" pitchFamily="34" charset="0"/>
              </a:rPr>
              <a:t>    When Jesus heard him, he stopped and said, </a:t>
            </a:r>
            <a:r>
              <a:rPr lang="en-US">
                <a:solidFill>
                  <a:srgbClr val="FF2500"/>
                </a:solidFill>
                <a:effectLst/>
                <a:latin typeface="Lucida Grande" panose="020B0600040502020204" pitchFamily="34" charset="0"/>
              </a:rPr>
              <a:t>“Tell him to come here.”</a:t>
            </a:r>
            <a:r>
              <a:rPr lang="en-US">
                <a:effectLst/>
                <a:latin typeface="Lucida Grande" panose="020B0600040502020204" pitchFamily="34" charset="0"/>
              </a:rPr>
              <a:t>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So they called the blind man. “Cheer up,” they said. “Come on, he’s calling you!”</a:t>
            </a:r>
          </a:p>
          <a:p>
            <a:pPr>
              <a:buNone/>
            </a:pPr>
            <a:r>
              <a:rPr lang="en-US" b="1" baseline="30000">
                <a:solidFill>
                  <a:srgbClr val="006699"/>
                </a:solidFill>
                <a:effectLst/>
                <a:latin typeface="Helvetica Neue" panose="02000503000000020004" pitchFamily="2" charset="0"/>
              </a:rPr>
              <a:t>50</a:t>
            </a:r>
            <a:r>
              <a:rPr lang="en-US">
                <a:effectLst/>
                <a:latin typeface="Lucida Grande" panose="020B0600040502020204" pitchFamily="34" charset="0"/>
              </a:rPr>
              <a:t> Bartimaeus threw aside his coat, jumped up, and came to Jesus.</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10:51</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“What do you want me to do for you?”</a:t>
            </a:r>
            <a:r>
              <a:rPr lang="en-US">
                <a:solidFill>
                  <a:srgbClr val="000000"/>
                </a:solidFill>
                <a:effectLst/>
                <a:latin typeface="Lucida Grande" panose="020B0600040502020204" pitchFamily="34" charset="0"/>
              </a:rPr>
              <a:t> Jesus asked. </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a:effectLst/>
                <a:latin typeface="Lucida Grande" panose="020B0600040502020204" pitchFamily="34" charset="0"/>
              </a:rPr>
              <a:t>“My Rabbi,” the blind man said, “I want to see!”</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10:52</a:t>
            </a:r>
            <a:r>
              <a:rPr lang="en-US">
                <a:effectLst/>
                <a:latin typeface="Lucida Grande" panose="020B0600040502020204" pitchFamily="34" charset="0"/>
              </a:rPr>
              <a:t>    And Jesus said to him, </a:t>
            </a:r>
            <a:r>
              <a:rPr lang="en-US">
                <a:solidFill>
                  <a:srgbClr val="FF2500"/>
                </a:solidFill>
                <a:effectLst/>
                <a:latin typeface="Lucida Grande" panose="020B0600040502020204" pitchFamily="34" charset="0"/>
              </a:rPr>
              <a:t>“Go, for your faith has healed you.”</a:t>
            </a:r>
            <a:r>
              <a:rPr lang="en-US">
                <a:effectLst/>
                <a:latin typeface="Lucida Grande" panose="020B0600040502020204" pitchFamily="34" charset="0"/>
              </a:rPr>
              <a:t> Instantly the man could see, and he followed Jesus down the road.</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Heals a Blind Beggar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18:35</a:t>
            </a:r>
            <a:r>
              <a:rPr lang="en-US">
                <a:effectLst/>
                <a:latin typeface="Lucida Grande" panose="020B0600040502020204" pitchFamily="34" charset="0"/>
              </a:rPr>
              <a:t>    As Jesus approached Jericho, a blind beggar was sitting beside the road. </a:t>
            </a:r>
            <a:r>
              <a:rPr lang="en-US" b="1" baseline="30000">
                <a:solidFill>
                  <a:srgbClr val="006699"/>
                </a:solidFill>
                <a:effectLst/>
                <a:latin typeface="Helvetica Neue" panose="02000503000000020004" pitchFamily="2" charset="0"/>
              </a:rPr>
              <a:t>36</a:t>
            </a:r>
            <a:r>
              <a:rPr lang="en-US">
                <a:effectLst/>
                <a:latin typeface="Lucida Grande" panose="020B0600040502020204" pitchFamily="34" charset="0"/>
              </a:rPr>
              <a:t> When he heard the noise of a crowd going past, he asked what was happening. </a:t>
            </a:r>
            <a:r>
              <a:rPr lang="en-US" b="1" baseline="30000">
                <a:solidFill>
                  <a:srgbClr val="006699"/>
                </a:solidFill>
                <a:effectLst/>
                <a:latin typeface="Helvetica Neue" panose="02000503000000020004" pitchFamily="2" charset="0"/>
              </a:rPr>
              <a:t>37</a:t>
            </a:r>
            <a:r>
              <a:rPr lang="en-US">
                <a:effectLst/>
                <a:latin typeface="Lucida Grande" panose="020B0600040502020204" pitchFamily="34" charset="0"/>
              </a:rPr>
              <a:t> They told him that Jesus the Nazarene was going by. </a:t>
            </a:r>
            <a:r>
              <a:rPr lang="en-US" b="1" baseline="30000">
                <a:solidFill>
                  <a:srgbClr val="006699"/>
                </a:solidFill>
                <a:effectLst/>
                <a:latin typeface="Helvetica Neue" panose="02000503000000020004" pitchFamily="2" charset="0"/>
              </a:rPr>
              <a:t>38</a:t>
            </a:r>
            <a:r>
              <a:rPr lang="en-US">
                <a:effectLst/>
                <a:latin typeface="Lucida Grande" panose="020B0600040502020204" pitchFamily="34" charset="0"/>
              </a:rPr>
              <a:t> So he began shouting, “Jesus, Son of David, have mercy on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18:39</a:t>
            </a:r>
            <a:r>
              <a:rPr lang="en-US">
                <a:effectLst/>
                <a:latin typeface="Lucida Grande" panose="020B0600040502020204" pitchFamily="34" charset="0"/>
              </a:rPr>
              <a:t>    “Be quiet!” the people in front yelled at him.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But he only shouted louder, “Son of David, have mercy on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18:40</a:t>
            </a:r>
            <a:r>
              <a:rPr lang="en-US">
                <a:effectLst/>
                <a:latin typeface="Lucida Grande" panose="020B0600040502020204" pitchFamily="34" charset="0"/>
              </a:rPr>
              <a:t>    When Jesus heard him, he stopped and ordered that the man be brought to him. As the man came near, Jesus asked him, </a:t>
            </a:r>
            <a:r>
              <a:rPr lang="en-US" b="1" baseline="30000">
                <a:solidFill>
                  <a:srgbClr val="006699"/>
                </a:solidFill>
                <a:effectLst/>
                <a:latin typeface="Helvetica Neue" panose="02000503000000020004" pitchFamily="2" charset="0"/>
              </a:rPr>
              <a:t>41</a:t>
            </a:r>
            <a:r>
              <a:rPr lang="en-US">
                <a:solidFill>
                  <a:srgbClr val="FF2500"/>
                </a:solidFill>
                <a:effectLst/>
                <a:latin typeface="Lucida Grande" panose="020B0600040502020204" pitchFamily="34" charset="0"/>
              </a:rPr>
              <a:t> “What do you want me to do for you?”</a:t>
            </a:r>
            <a:r>
              <a:rPr lang="en-US">
                <a:effectLst/>
                <a:latin typeface="Lucida Grande" panose="020B0600040502020204" pitchFamily="34" charset="0"/>
              </a:rPr>
              <a:t>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  “Lord,” he said, “I want to see!”</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18:42</a:t>
            </a:r>
            <a:r>
              <a:rPr lang="en-US">
                <a:effectLst/>
                <a:latin typeface="Lucida Grande" panose="020B0600040502020204" pitchFamily="34" charset="0"/>
              </a:rPr>
              <a:t>    And Jesus said, </a:t>
            </a:r>
            <a:r>
              <a:rPr lang="en-US">
                <a:solidFill>
                  <a:srgbClr val="FF2500"/>
                </a:solidFill>
                <a:effectLst/>
                <a:latin typeface="Lucida Grande" panose="020B0600040502020204" pitchFamily="34" charset="0"/>
              </a:rPr>
              <a:t>“All right, receive your sight! Your faith has healed you.”</a:t>
            </a:r>
            <a:r>
              <a:rPr lang="en-US">
                <a:effectLst/>
                <a:latin typeface="Lucida Grande" panose="020B0600040502020204" pitchFamily="34" charset="0"/>
              </a:rPr>
              <a:t> </a:t>
            </a:r>
            <a:r>
              <a:rPr lang="en-US" b="1" baseline="30000">
                <a:solidFill>
                  <a:srgbClr val="006699"/>
                </a:solidFill>
                <a:effectLst/>
                <a:latin typeface="Helvetica Neue" panose="02000503000000020004" pitchFamily="2" charset="0"/>
              </a:rPr>
              <a:t>43</a:t>
            </a:r>
            <a:r>
              <a:rPr lang="en-US">
                <a:effectLst/>
                <a:latin typeface="Lucida Grande" panose="020B0600040502020204" pitchFamily="34" charset="0"/>
              </a:rPr>
              <a:t> Instantly the man could see, and he followed Jesus, praising God. And all who saw it praised God, too. </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187</a:t>
            </a:fld>
            <a:endParaRPr lang="en-GB"/>
          </a:p>
        </p:txBody>
      </p:sp>
    </p:spTree>
    <p:extLst>
      <p:ext uri="{BB962C8B-B14F-4D97-AF65-F5344CB8AC3E}">
        <p14:creationId xmlns:p14="http://schemas.microsoft.com/office/powerpoint/2010/main" val="42413143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28 verses are in the following slides.</a:t>
            </a:r>
          </a:p>
          <a:p>
            <a:endParaRPr lang="en-US" dirty="0"/>
          </a:p>
          <a:p>
            <a:r>
              <a:rPr lang="en-US" dirty="0"/>
              <a:t>Many have problems with the concept of the "delay" or "postponement" of the millennial kingdom. However, Israel's rejection of the kingdom does not mean that God was surprised or uninformed any more than he was unaware that Jesus would die. Such matters are certainly known to God in advance, yet humans are still responsible for rejecting God. The offer of the kingdom was also genuine even though Christ knew that it would be rejected.</a:t>
            </a:r>
          </a:p>
          <a:p>
            <a:r>
              <a:rPr lang="en-US" dirty="0"/>
              <a:t>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latin typeface="Times New Roman" charset="0"/>
                <a:cs typeface="Geneva" charset="0"/>
              </a:rPr>
              <a:t>LC-06-Preparation of the Disciples-188</a:t>
            </a:r>
            <a:endParaRPr lang="en-US" dirty="0"/>
          </a:p>
          <a:p>
            <a:r>
              <a:rPr lang="en-US" dirty="0"/>
              <a:t>NS-03-Luke13-24—slide 74</a:t>
            </a:r>
          </a:p>
        </p:txBody>
      </p:sp>
      <p:sp>
        <p:nvSpPr>
          <p:cNvPr id="4" name="Slide Number Placeholder 3"/>
          <p:cNvSpPr>
            <a:spLocks noGrp="1"/>
          </p:cNvSpPr>
          <p:nvPr>
            <p:ph type="sldNum" sz="quarter" idx="5"/>
          </p:nvPr>
        </p:nvSpPr>
        <p:spPr/>
        <p:txBody>
          <a:bodyPr/>
          <a:lstStyle/>
          <a:p>
            <a:fld id="{36357491-AF78-4EAC-91FC-8D2D6145DAF5}" type="slidenum">
              <a:rPr lang="en-GB" smtClean="0"/>
              <a:pPr/>
              <a:t>188</a:t>
            </a:fld>
            <a:endParaRPr lang="en-GB"/>
          </a:p>
        </p:txBody>
      </p:sp>
    </p:spTree>
    <p:extLst>
      <p:ext uri="{BB962C8B-B14F-4D97-AF65-F5344CB8AC3E}">
        <p14:creationId xmlns:p14="http://schemas.microsoft.com/office/powerpoint/2010/main" val="414060418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Jesus and Zacchaeus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a:t>
            </a:r>
            <a:r>
              <a:rPr lang="en-US">
                <a:effectLst/>
                <a:latin typeface="Lucida Grande" panose="020B0600040502020204" pitchFamily="34" charset="0"/>
              </a:rPr>
              <a:t>    Jesus entered Jericho and made his way through the town. </a:t>
            </a:r>
            <a:r>
              <a:rPr lang="en-US" b="1" baseline="30000">
                <a:solidFill>
                  <a:srgbClr val="006699"/>
                </a:solidFill>
                <a:effectLst/>
                <a:latin typeface="Helvetica Neue" panose="02000503000000020004" pitchFamily="2" charset="0"/>
              </a:rPr>
              <a:t>2</a:t>
            </a:r>
            <a:r>
              <a:rPr lang="en-US">
                <a:effectLst/>
                <a:latin typeface="Lucida Grande" panose="020B0600040502020204" pitchFamily="34" charset="0"/>
              </a:rPr>
              <a:t> There was a man there named Zacchaeus. He was the chief tax collector in the region, and he had become very rich.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He tried to get a look at Jesus, but he was too short to see over the crowd.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So he ran ahead and climbed a sycamore-fig tree beside the road, for Jesus was going to pass that way.</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19:5</a:t>
            </a:r>
            <a:r>
              <a:rPr lang="en-US">
                <a:effectLst/>
                <a:latin typeface="Lucida Grande" panose="020B0600040502020204" pitchFamily="34" charset="0"/>
              </a:rPr>
              <a:t>    When Jesus came by, he looked up at Zacchaeus and called him by name. </a:t>
            </a:r>
            <a:r>
              <a:rPr lang="en-US">
                <a:solidFill>
                  <a:srgbClr val="FF2500"/>
                </a:solidFill>
                <a:effectLst/>
                <a:latin typeface="Lucida Grande" panose="020B0600040502020204" pitchFamily="34" charset="0"/>
              </a:rPr>
              <a:t>“Zacchaeus!”</a:t>
            </a:r>
            <a:r>
              <a:rPr lang="en-US">
                <a:effectLst/>
                <a:latin typeface="Lucida Grande" panose="020B0600040502020204" pitchFamily="34" charset="0"/>
              </a:rPr>
              <a:t> he said. </a:t>
            </a:r>
            <a:r>
              <a:rPr lang="en-US">
                <a:solidFill>
                  <a:srgbClr val="FF2500"/>
                </a:solidFill>
                <a:effectLst/>
                <a:latin typeface="Lucida Grande" panose="020B0600040502020204" pitchFamily="34" charset="0"/>
              </a:rPr>
              <a:t>“Quick, come down! I must be a guest in your home today.”</a:t>
            </a:r>
            <a:endParaRPr lang="en-US">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19:6</a:t>
            </a:r>
            <a:r>
              <a:rPr lang="en-US">
                <a:effectLst/>
                <a:latin typeface="Lucida Grande" panose="020B0600040502020204" pitchFamily="34" charset="0"/>
              </a:rPr>
              <a:t>    Zacchaeus quickly climbed down and took Jesus to his house in great excitement and joy.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But the people were displeased. “He has gone to be the guest of a notorious sinner,” they grumbled.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19:8</a:t>
            </a:r>
            <a:r>
              <a:rPr lang="en-US">
                <a:effectLst/>
                <a:latin typeface="Lucida Grande" panose="020B0600040502020204" pitchFamily="34" charset="0"/>
              </a:rPr>
              <a:t>    Meanwhile, Zacchaeus stood before the Lord and said, “I will give half my wealth to the poor, Lord, and if I have cheated people on their taxes, I will give them back four times as much!”</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19:9</a:t>
            </a:r>
            <a:r>
              <a:rPr lang="en-US">
                <a:solidFill>
                  <a:srgbClr val="000000"/>
                </a:solidFill>
                <a:effectLst/>
                <a:latin typeface="Lucida Grande" panose="020B0600040502020204" pitchFamily="34" charset="0"/>
              </a:rPr>
              <a:t>    Jesus responded, </a:t>
            </a:r>
            <a:r>
              <a:rPr lang="en-US">
                <a:solidFill>
                  <a:srgbClr val="FF2500"/>
                </a:solidFill>
                <a:effectLst/>
                <a:latin typeface="Lucida Grande" panose="020B0600040502020204" pitchFamily="34" charset="0"/>
              </a:rPr>
              <a:t>“Salvation has come to this home today, for this man has shown himself to be a true son of Abraham.</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10</a:t>
            </a:r>
            <a:r>
              <a:rPr lang="en-US">
                <a:solidFill>
                  <a:srgbClr val="FF2500"/>
                </a:solidFill>
                <a:effectLst/>
                <a:latin typeface="Lucida Grande" panose="020B0600040502020204" pitchFamily="34" charset="0"/>
              </a:rPr>
              <a:t> For the Son of Man came to seek and save those who are lost.”</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189</a:t>
            </a:fld>
            <a:endParaRPr lang="en-GB"/>
          </a:p>
        </p:txBody>
      </p:sp>
    </p:spTree>
    <p:extLst>
      <p:ext uri="{BB962C8B-B14F-4D97-AF65-F5344CB8AC3E}">
        <p14:creationId xmlns:p14="http://schemas.microsoft.com/office/powerpoint/2010/main" val="2374318452"/>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Parable of the Ten Servants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19:11</a:t>
            </a:r>
            <a:r>
              <a:rPr lang="en-US">
                <a:solidFill>
                  <a:srgbClr val="000000"/>
                </a:solidFill>
                <a:effectLst/>
                <a:latin typeface="Lucida Grande" panose="020B0600040502020204" pitchFamily="34" charset="0"/>
              </a:rPr>
              <a:t>    The crowd was listening to everything Jesus said. And because he was nearing Jerusalem, he told them a story to correct the impression that the Kingdom of God would begin right away. </a:t>
            </a:r>
            <a:r>
              <a:rPr lang="en-US" b="1" baseline="30000">
                <a:solidFill>
                  <a:srgbClr val="006699"/>
                </a:solidFill>
                <a:effectLst/>
                <a:latin typeface="Helvetica Neue" panose="02000503000000020004" pitchFamily="2" charset="0"/>
              </a:rPr>
              <a:t>12</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“A nobleman was called away to a distant empire to be crowned king and then return.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13</a:t>
            </a:r>
            <a:r>
              <a:rPr lang="en-US">
                <a:solidFill>
                  <a:srgbClr val="FF2500"/>
                </a:solidFill>
                <a:effectLst/>
                <a:latin typeface="Lucida Grande" panose="020B0600040502020204" pitchFamily="34" charset="0"/>
              </a:rPr>
              <a:t> Before he left, he called together ten of his servants and divided among them ten pounds of silver, saying, ‘Invest this for me while I am gone.’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14</a:t>
            </a:r>
            <a:r>
              <a:rPr lang="en-US">
                <a:solidFill>
                  <a:srgbClr val="FF2500"/>
                </a:solidFill>
                <a:effectLst/>
                <a:latin typeface="Lucida Grande" panose="020B0600040502020204" pitchFamily="34" charset="0"/>
              </a:rPr>
              <a:t> But his people hated him and sent a delegation after him to say, ‘We do not want him to be our king.’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19:15</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“After he was crowned king, he returned and called in the servants to whom he had given the money. He wanted to find out what their profits were.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16</a:t>
            </a:r>
            <a:r>
              <a:rPr lang="en-US">
                <a:solidFill>
                  <a:srgbClr val="FF2500"/>
                </a:solidFill>
                <a:effectLst/>
                <a:latin typeface="Lucida Grande" panose="020B0600040502020204" pitchFamily="34" charset="0"/>
              </a:rPr>
              <a:t> The first servant reported, ‘Master, I invested your money and made ten times the original amount!’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19:17</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“‘Well done!’ the king exclaimed. ‘You are a good servant. You have been faithful with the little I entrusted to you, so you will be governor of ten cities as your reward.’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19:18</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“The next servant reported, ‘Master, I invested your money and made five times the original amount.’</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“‘Well done!’ the king said. ‘You will be governor over five cities.’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19:20</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the third servant brought back only the original amount of money and said, ‘Master, I hid your money and kept it safe.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21</a:t>
            </a:r>
            <a:r>
              <a:rPr lang="en-US">
                <a:solidFill>
                  <a:srgbClr val="FF2500"/>
                </a:solidFill>
                <a:effectLst/>
                <a:latin typeface="Lucida Grande" panose="020B0600040502020204" pitchFamily="34" charset="0"/>
              </a:rPr>
              <a:t> I was afraid because you are a hard man to deal with, taking what isn’t yours and harvesting crops you didn’t plant.’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19:22</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“‘You wicked servant!’ the king roared. ‘Your own words condemn you. If you knew that I’m a hard man who takes what isn’t mine and harvests crops I didn’t plant,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23</a:t>
            </a:r>
            <a:r>
              <a:rPr lang="en-US">
                <a:solidFill>
                  <a:srgbClr val="FF2500"/>
                </a:solidFill>
                <a:effectLst/>
                <a:latin typeface="Lucida Grande" panose="020B0600040502020204" pitchFamily="34" charset="0"/>
              </a:rPr>
              <a:t> why didn’t you deposit my money in the bank? At least I could have gotten some interest on it.’</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19:24</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“Then, turning to the others standing nearby, the king ordered, ‘Take the money from this servant, and give it to the one who has ten pounds.’</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19:25</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master,’ they said, ‘he already has ten pounds!’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19:26</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“‘Yes,’ the king replied, ‘and to those who use well what they are given, even more will be given. But from those who do nothing, even what little they have will be taken away.</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27</a:t>
            </a:r>
            <a:r>
              <a:rPr lang="en-US">
                <a:solidFill>
                  <a:srgbClr val="FF2500"/>
                </a:solidFill>
                <a:effectLst/>
                <a:latin typeface="Lucida Grande" panose="020B0600040502020204" pitchFamily="34" charset="0"/>
              </a:rPr>
              <a:t> And as for these enemies of mine who didn’t want me to be their king—bring them in and execute them right here in front of me.’”</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Triumphant Entry</a:t>
            </a:r>
            <a:br>
              <a:rPr lang="en-US">
                <a:effectLst/>
                <a:latin typeface="Lucida Grande" panose="020B0600040502020204" pitchFamily="34" charset="0"/>
              </a:rPr>
            </a:b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19:28</a:t>
            </a:r>
            <a:r>
              <a:rPr lang="en-US">
                <a:effectLst/>
                <a:latin typeface="Lucida Grande" panose="020B0600040502020204" pitchFamily="34" charset="0"/>
              </a:rPr>
              <a:t>    After telling this story, Jesus went on toward Jerusalem, walking ahead of his disciples. </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190</a:t>
            </a:fld>
            <a:endParaRPr lang="en-GB"/>
          </a:p>
        </p:txBody>
      </p:sp>
    </p:spTree>
    <p:extLst>
      <p:ext uri="{BB962C8B-B14F-4D97-AF65-F5344CB8AC3E}">
        <p14:creationId xmlns:p14="http://schemas.microsoft.com/office/powerpoint/2010/main" val="19578306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421D1CD-DB37-C742-820D-096BF9EEB55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8162" name="Rectangle 2"/>
          <p:cNvSpPr>
            <a:spLocks noGrp="1" noRot="1" noChangeAspect="1" noChangeArrowheads="1" noTextEdit="1"/>
          </p:cNvSpPr>
          <p:nvPr>
            <p:ph type="sldImg"/>
          </p:nvPr>
        </p:nvSpPr>
        <p:spPr>
          <a:ln/>
        </p:spPr>
      </p:sp>
      <p:sp>
        <p:nvSpPr>
          <p:cNvPr id="3481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8: Woman shown with coin missing.</a:t>
            </a:r>
          </a:p>
        </p:txBody>
      </p:sp>
    </p:spTree>
    <p:extLst>
      <p:ext uri="{BB962C8B-B14F-4D97-AF65-F5344CB8AC3E}">
        <p14:creationId xmlns:p14="http://schemas.microsoft.com/office/powerpoint/2010/main" val="349716806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B73C010-2D26-5649-ADE3-69E75CD5359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cs typeface="Geneva" charset="0"/>
              </a:rPr>
              <a:t>كثيرًا ما كان الأنبياء ينظرون إلى المستقبَل دون أن يعلموا مدى بُعْدِ الفترة الزمنيَّة التي كانت نبوَّاتهم تُشير إليها. إنَّ الأمر يشبه شخصًا يقف على قمَّة جبلٍ وينظر إلى الأُفق الممتدِّ أمام ناظرَيه فيرى ما يبدو ظاهريًّا أنَّه جَبَلٌ واحدٌ. ولكنْ إذا وقَفَ الشخص أمام هذه الجبال نفسه من الجانب (مِثْل المقطع العرْضيِّ)، فإنَّه سيرى بوضوحٍ وجود فجواتٍ كبيرةٍ تفصل بين قمم هذه الجبال، وهكذا هي النظرة التي تكون لدينا لأحداثٍ في المستقبَل بَعْد آلاف السنوات. توجد عمومًا خمس فتراتٍ زمنيَّة، بما في ذلك الفتر ة الزمنيَّة التي تشمل عصْرَ النبيِّ نفسه. وقد تنبَّأ إشعياء على وجه الخصوص عن كلِّ واحدةٍ من هذه الفترات الزمنيَّة في الأصحاحات والمقاطع الكتابيَّة المذكورة في الرسم التوضيحيِّ أعلاه.</a:t>
            </a:r>
            <a:endParaRPr lang="en-US" dirty="0">
              <a:latin typeface="Times New Roman" charset="0"/>
              <a:cs typeface="Geneva" charset="0"/>
            </a:endParaRPr>
          </a:p>
          <a:p>
            <a:pPr algn="r" eaLnBrk="1" hangingPunct="1"/>
            <a:endParaRPr lang="en-US" dirty="0">
              <a:latin typeface="Times New Roman" charset="0"/>
              <a:cs typeface="Geneva" charset="0"/>
            </a:endParaRP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cs typeface="Geneva" charset="0"/>
              </a:rPr>
              <a:t>The prophets often looked to the future </a:t>
            </a:r>
            <a:r>
              <a:rPr lang="en-US" baseline="0" dirty="0">
                <a:latin typeface="Times New Roman" charset="0"/>
                <a:cs typeface="Geneva" charset="0"/>
              </a:rPr>
              <a:t>but did not know how far their prophecies referred. It is like a person standing on a mountain looking into the distance and seeing what appears to be the same mountain. However, the person standing at these same mountains from the side can see significant gaps between the peaks. Such is the viewpoint that we have thousands of years later. There generally existed five time periods, including the prophet’s era. Isaiah especially prophesied of each of these periods in the chapters above.</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endParaRPr lang="en-US" baseline="0" dirty="0">
              <a:latin typeface="Times New Roman" charset="0"/>
              <a:cs typeface="Geneva" charset="0"/>
            </a:endParaRPr>
          </a:p>
          <a:p>
            <a:pPr eaLnBrk="1" hangingPunct="1"/>
            <a:r>
              <a:rPr lang="en-US" baseline="0" dirty="0">
                <a:latin typeface="Times New Roman" charset="0"/>
                <a:cs typeface="Geneva" charset="0"/>
              </a:rPr>
              <a:t>During the ministry of Jesus, like Isaiah, his hearers understandably could not see that the kingdom would come in stages. Israel rejected Jesus and the kingdom at his first coming, thus delaying the full benefits of the kingdom by initiating only its spiritual aspects in our present Church Age. But at the return of Christ, the nation of Israel will finally believe in him (Rom 11:26-27) and reign in the millennium (Rev 5:9; 20:4-6).</a:t>
            </a:r>
          </a:p>
          <a:p>
            <a:pPr eaLnBrk="1" hangingPunct="1"/>
            <a:r>
              <a:rPr lang="en-US" baseline="0" dirty="0">
                <a:latin typeface="Times New Roman" charset="0"/>
                <a:cs typeface="Geneva" charset="0"/>
              </a:rPr>
              <a:t>____________</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baseline="0" dirty="0">
                <a:latin typeface="Times New Roman" charset="0"/>
                <a:cs typeface="Geneva" charset="0"/>
              </a:rPr>
              <a:t>Common-334</a:t>
            </a:r>
          </a:p>
          <a:p>
            <a:pPr eaLnBrk="1" hangingPunct="1"/>
            <a:r>
              <a:rPr lang="en-US" baseline="0" dirty="0">
                <a:latin typeface="Times New Roman" charset="0"/>
                <a:cs typeface="Geneva" charset="0"/>
              </a:rPr>
              <a:t>BE-31-Obadiah-64</a:t>
            </a:r>
          </a:p>
          <a:p>
            <a:pPr eaLnBrk="1" hangingPunct="1"/>
            <a:r>
              <a:rPr lang="en-US" baseline="0" dirty="0">
                <a:latin typeface="Times New Roman" charset="0"/>
                <a:cs typeface="Geneva" charset="0"/>
              </a:rPr>
              <a:t>LC-06-Preparation of the Disciples-149</a:t>
            </a:r>
          </a:p>
          <a:p>
            <a:pPr eaLnBrk="1" hangingPunct="1"/>
            <a:r>
              <a:rPr lang="en-US" dirty="0"/>
              <a:t>NS-03-Luke13-24—slide 75</a:t>
            </a:r>
            <a:endParaRPr lang="en-US" baseline="0" dirty="0">
              <a:latin typeface="Times New Roman" charset="0"/>
              <a:cs typeface="Geneva" charset="0"/>
            </a:endParaRPr>
          </a:p>
          <a:p>
            <a:pPr eaLnBrk="1" hangingPunct="1"/>
            <a:r>
              <a:rPr lang="en-US" baseline="0" dirty="0">
                <a:latin typeface="Times New Roman" charset="0"/>
                <a:cs typeface="Geneva" charset="0"/>
              </a:rPr>
              <a:t>OS-OT_Book_Overviews-782_pp42a_and_347a-613</a:t>
            </a:r>
          </a:p>
          <a:p>
            <a:pPr eaLnBrk="1" hangingPunct="1"/>
            <a:r>
              <a:rPr lang="en-US" baseline="0" dirty="0">
                <a:latin typeface="Times New Roman" charset="0"/>
                <a:cs typeface="Geneva" charset="0"/>
              </a:rPr>
              <a:t>OS-23-Prophets_Introduction-19</a:t>
            </a:r>
          </a:p>
          <a:p>
            <a:pPr eaLnBrk="1" hangingPunct="1"/>
            <a:r>
              <a:rPr lang="en-US" baseline="0" dirty="0">
                <a:latin typeface="Times New Roman" charset="0"/>
                <a:cs typeface="Geneva" charset="0"/>
              </a:rPr>
              <a:t>OS-23-Isaiah1-12—slide 362</a:t>
            </a:r>
          </a:p>
          <a:p>
            <a:pPr eaLnBrk="1" hangingPunct="1"/>
            <a:r>
              <a:rPr lang="en-US" baseline="0" dirty="0">
                <a:latin typeface="Times New Roman" charset="0"/>
                <a:cs typeface="Geneva" charset="0"/>
              </a:rPr>
              <a:t>OS-31-Obadiah-13</a:t>
            </a:r>
          </a:p>
          <a:p>
            <a:pPr algn="r" eaLnBrk="1" hangingPunct="1"/>
            <a:endParaRPr lang="en-US" dirty="0">
              <a:latin typeface="Times New Roman" charset="0"/>
              <a:cs typeface="Geneva"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9970"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39971"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8E4D5F-6556-4A83-A3B6-0ACC9BD8C58E}"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192</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39972"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5749F25-D825-4DDB-80E9-AF3341CAA53D}"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192</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997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39974"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pPr algn="r" rtl="1"/>
            <a:r>
              <a:rPr lang="ar-JO" dirty="0">
                <a:latin typeface="Times New Roman" charset="0"/>
                <a:ea typeface="ＭＳ Ｐゴシック" charset="0"/>
                <a:cs typeface="ＭＳ Ｐゴシック" charset="0"/>
              </a:rPr>
              <a:t>تُعَلِّم مدرسة "</a:t>
            </a:r>
            <a:r>
              <a:rPr lang="ar-JO" sz="1200" b="1" dirty="0">
                <a:solidFill>
                  <a:srgbClr val="FFFFFF"/>
                </a:solidFill>
                <a:latin typeface="Arial" pitchFamily="34" charset="0"/>
                <a:cs typeface="Arial" pitchFamily="34" charset="0"/>
              </a:rPr>
              <a:t>قَبْل الألفيَّة (</a:t>
            </a:r>
            <a:r>
              <a:rPr lang="en-GB" sz="1200" b="1" dirty="0" err="1">
                <a:solidFill>
                  <a:srgbClr val="FFFFFF"/>
                </a:solidFill>
                <a:latin typeface="Arial" pitchFamily="34" charset="0"/>
                <a:cs typeface="Arial" pitchFamily="34" charset="0"/>
              </a:rPr>
              <a:t>Premillenialism</a:t>
            </a:r>
            <a:r>
              <a:rPr lang="ar-JO" sz="1200" b="1" dirty="0">
                <a:solidFill>
                  <a:srgbClr val="FFFFFF"/>
                </a:solidFill>
                <a:latin typeface="Arial" pitchFamily="34" charset="0"/>
                <a:cs typeface="Arial" pitchFamily="34" charset="0"/>
              </a:rPr>
              <a:t>)</a:t>
            </a:r>
            <a:r>
              <a:rPr lang="ar-JO" dirty="0">
                <a:latin typeface="Times New Roman" charset="0"/>
                <a:ea typeface="ＭＳ Ｐゴシック" charset="0"/>
                <a:cs typeface="ＭＳ Ｐゴシック" charset="0"/>
              </a:rPr>
              <a:t>" أنَّ يسوع سيعود </a:t>
            </a:r>
            <a:r>
              <a:rPr lang="ar-JO" sz="1200" b="1" dirty="0">
                <a:solidFill>
                  <a:srgbClr val="FFFFFF"/>
                </a:solidFill>
                <a:latin typeface="Arial" pitchFamily="34" charset="0"/>
                <a:cs typeface="Arial" pitchFamily="34" charset="0"/>
              </a:rPr>
              <a:t>قَبْل</a:t>
            </a:r>
            <a:r>
              <a:rPr lang="ar-JO" dirty="0">
                <a:latin typeface="Times New Roman" charset="0"/>
                <a:ea typeface="ＭＳ Ｐゴシック" charset="0"/>
                <a:cs typeface="ＭＳ Ｐゴシック" charset="0"/>
              </a:rPr>
              <a:t> المُلْك الألفيّ. ويعني هذا أنَّه ستكون هناك على الأقلِّ </a:t>
            </a:r>
            <a:r>
              <a:rPr lang="ar-JO" b="1" dirty="0">
                <a:latin typeface="Times New Roman" charset="0"/>
                <a:ea typeface="ＭＳ Ｐゴシック" charset="0"/>
                <a:cs typeface="ＭＳ Ｐゴシック" charset="0"/>
              </a:rPr>
              <a:t>دينونتان: </a:t>
            </a:r>
            <a:r>
              <a:rPr lang="ar-JO" b="0" dirty="0">
                <a:latin typeface="Times New Roman" charset="0"/>
                <a:ea typeface="ＭＳ Ｐゴシック" charset="0"/>
                <a:cs typeface="ＭＳ Ｐゴシック" charset="0"/>
              </a:rPr>
              <a:t>الأُولى</a:t>
            </a:r>
            <a:r>
              <a:rPr lang="ar-JO" b="1" dirty="0">
                <a:latin typeface="Times New Roman" charset="0"/>
                <a:ea typeface="ＭＳ Ｐゴシック" charset="0"/>
                <a:cs typeface="ＭＳ Ｐゴシック" charset="0"/>
              </a:rPr>
              <a:t> </a:t>
            </a:r>
            <a:r>
              <a:rPr lang="ar-JO" dirty="0">
                <a:latin typeface="Times New Roman" charset="0"/>
                <a:ea typeface="ＭＳ Ｐゴシック" charset="0"/>
                <a:cs typeface="ＭＳ Ｐゴシック" charset="0"/>
              </a:rPr>
              <a:t>قَبْل فترة الألف سنةٍ هذه والثانية بعْدَها. يُعَلِّم جميع أتباع مدرسة "</a:t>
            </a:r>
            <a:r>
              <a:rPr lang="ar-JO" sz="1200" b="0" dirty="0">
                <a:solidFill>
                  <a:srgbClr val="FFFFFF"/>
                </a:solidFill>
                <a:latin typeface="Arial" pitchFamily="34" charset="0"/>
                <a:cs typeface="Arial" pitchFamily="34" charset="0"/>
              </a:rPr>
              <a:t>قَبْل الألفيَّة" بوجود فترة ضيقةٍ بالضبط قَبْل مجيء المسيح الثاني.</a:t>
            </a:r>
            <a:endParaRPr lang="ar-JO" b="0" dirty="0">
              <a:latin typeface="Times New Roman" charset="0"/>
              <a:ea typeface="ＭＳ Ｐゴシック" charset="0"/>
              <a:cs typeface="ＭＳ Ｐゴシック" charset="0"/>
            </a:endParaRPr>
          </a:p>
          <a:p>
            <a:pPr algn="r" rtl="1"/>
            <a:endParaRPr lang="ar-JO"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Premillennialism teaches that Jesus will return BEFORE the millennium. This means that there will be at least TWO judgments before and after this 1000-year period. All Premillennialists teach a Tribulation Period just before his second coming.</a:t>
            </a: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Common-328</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aseline="0" dirty="0">
                <a:latin typeface="Times New Roman" charset="0"/>
                <a:cs typeface="Geneva" charset="0"/>
              </a:rPr>
              <a:t>LC-06-Preparation of the Disciples-148</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t>NS-03-Luke13-24—slide 76</a:t>
            </a:r>
            <a:endParaRPr lang="en-US" dirty="0">
              <a:latin typeface="Times New Roman" charset="0"/>
              <a:ea typeface="ＭＳ Ｐゴシック" charset="0"/>
              <a:cs typeface="ＭＳ Ｐゴシック"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latin typeface="Times New Roman" pitchFamily="18" charset="0"/>
              </a:rPr>
              <a:t>OS-23-Isaiah1-12-slide 50</a:t>
            </a:r>
          </a:p>
        </p:txBody>
      </p:sp>
    </p:spTree>
    <p:extLst>
      <p:ext uri="{BB962C8B-B14F-4D97-AF65-F5344CB8AC3E}">
        <p14:creationId xmlns:p14="http://schemas.microsoft.com/office/powerpoint/2010/main" val="92937284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815224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E8B5F5-8506-4243-ABC3-22D6039A0D3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2"/>
          <p:cNvSpPr>
            <a:spLocks noGrp="1" noRot="1" noChangeAspect="1" noChangeArrowheads="1" noTextEdit="1"/>
          </p:cNvSpPr>
          <p:nvPr>
            <p:ph type="sldImg"/>
          </p:nvPr>
        </p:nvSpPr>
        <p:spPr>
          <a:ln/>
        </p:spPr>
      </p:sp>
      <p:sp>
        <p:nvSpPr>
          <p:cNvPr id="3502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8: Woman discovers a silver coin is missing.</a:t>
            </a:r>
          </a:p>
        </p:txBody>
      </p:sp>
    </p:spTree>
    <p:extLst>
      <p:ext uri="{BB962C8B-B14F-4D97-AF65-F5344CB8AC3E}">
        <p14:creationId xmlns:p14="http://schemas.microsoft.com/office/powerpoint/2010/main" val="383408369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70D551-2EE7-614D-8B08-5DEC4294006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2258" name="Rectangle 2"/>
          <p:cNvSpPr>
            <a:spLocks noGrp="1" noRot="1" noChangeAspect="1" noChangeArrowheads="1" noTextEdit="1"/>
          </p:cNvSpPr>
          <p:nvPr>
            <p:ph type="sldImg"/>
          </p:nvPr>
        </p:nvSpPr>
        <p:spPr>
          <a:ln/>
        </p:spPr>
      </p:sp>
      <p:sp>
        <p:nvSpPr>
          <p:cNvPr id="352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8: Woman wonders where she may have lost it.</a:t>
            </a:r>
          </a:p>
        </p:txBody>
      </p:sp>
    </p:spTree>
    <p:extLst>
      <p:ext uri="{BB962C8B-B14F-4D97-AF65-F5344CB8AC3E}">
        <p14:creationId xmlns:p14="http://schemas.microsoft.com/office/powerpoint/2010/main" val="36310990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ancient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05A7351-50BA-9549-A5DC-2646B31FC19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4306" name="Rectangle 2"/>
          <p:cNvSpPr>
            <a:spLocks noGrp="1" noRot="1" noChangeAspect="1" noChangeArrowheads="1" noTextEdit="1"/>
          </p:cNvSpPr>
          <p:nvPr>
            <p:ph type="sldImg"/>
          </p:nvPr>
        </p:nvSpPr>
        <p:spPr>
          <a:ln/>
        </p:spPr>
      </p:sp>
      <p:sp>
        <p:nvSpPr>
          <p:cNvPr id="354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8: Woman searches using broom.</a:t>
            </a:r>
          </a:p>
        </p:txBody>
      </p:sp>
    </p:spTree>
    <p:extLst>
      <p:ext uri="{BB962C8B-B14F-4D97-AF65-F5344CB8AC3E}">
        <p14:creationId xmlns:p14="http://schemas.microsoft.com/office/powerpoint/2010/main" val="401123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4EE2F3-BCAB-934A-BEF5-8C4C89CCC55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6354" name="Rectangle 2"/>
          <p:cNvSpPr>
            <a:spLocks noGrp="1" noRot="1" noChangeAspect="1" noChangeArrowheads="1" noTextEdit="1"/>
          </p:cNvSpPr>
          <p:nvPr>
            <p:ph type="sldImg"/>
          </p:nvPr>
        </p:nvSpPr>
        <p:spPr>
          <a:ln/>
        </p:spPr>
      </p:sp>
      <p:sp>
        <p:nvSpPr>
          <p:cNvPr id="3563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8: Woman searches in courtyard.</a:t>
            </a:r>
          </a:p>
        </p:txBody>
      </p:sp>
    </p:spTree>
    <p:extLst>
      <p:ext uri="{BB962C8B-B14F-4D97-AF65-F5344CB8AC3E}">
        <p14:creationId xmlns:p14="http://schemas.microsoft.com/office/powerpoint/2010/main" val="15498834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292DF2-F16F-9E42-9157-36B18DEEBE6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8402" name="Rectangle 2"/>
          <p:cNvSpPr>
            <a:spLocks noGrp="1" noRot="1" noChangeAspect="1" noChangeArrowheads="1" noTextEdit="1"/>
          </p:cNvSpPr>
          <p:nvPr>
            <p:ph type="sldImg"/>
          </p:nvPr>
        </p:nvSpPr>
        <p:spPr>
          <a:ln/>
        </p:spPr>
      </p:sp>
      <p:sp>
        <p:nvSpPr>
          <p:cNvPr id="3584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8: Woman searches floor.</a:t>
            </a:r>
          </a:p>
        </p:txBody>
      </p:sp>
    </p:spTree>
    <p:extLst>
      <p:ext uri="{BB962C8B-B14F-4D97-AF65-F5344CB8AC3E}">
        <p14:creationId xmlns:p14="http://schemas.microsoft.com/office/powerpoint/2010/main" val="2814050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41ED6A-7263-3D4D-83EE-15C19E9E97E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0450" name="Rectangle 2"/>
          <p:cNvSpPr>
            <a:spLocks noGrp="1" noRot="1" noChangeAspect="1" noChangeArrowheads="1" noTextEdit="1"/>
          </p:cNvSpPr>
          <p:nvPr>
            <p:ph type="sldImg"/>
          </p:nvPr>
        </p:nvSpPr>
        <p:spPr>
          <a:ln/>
        </p:spPr>
      </p:sp>
      <p:sp>
        <p:nvSpPr>
          <p:cNvPr id="3604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8: Woman lights lamp and searches house. Many poor homes had very small windows and rooms were dark.</a:t>
            </a:r>
          </a:p>
        </p:txBody>
      </p:sp>
    </p:spTree>
    <p:extLst>
      <p:ext uri="{BB962C8B-B14F-4D97-AF65-F5344CB8AC3E}">
        <p14:creationId xmlns:p14="http://schemas.microsoft.com/office/powerpoint/2010/main" val="6505808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4A26E2-A3E1-8F4F-BCCC-A1B4C853841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8: Woman searches house by lamp light. </a:t>
            </a:r>
          </a:p>
        </p:txBody>
      </p:sp>
    </p:spTree>
    <p:extLst>
      <p:ext uri="{BB962C8B-B14F-4D97-AF65-F5344CB8AC3E}">
        <p14:creationId xmlns:p14="http://schemas.microsoft.com/office/powerpoint/2010/main" val="2428638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AB8F092-AB05-DE40-8548-BA9D10BB79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noTextEdit="1"/>
          </p:cNvSpPr>
          <p:nvPr>
            <p:ph type="sldImg"/>
          </p:nvPr>
        </p:nvSpPr>
        <p:spPr>
          <a:ln/>
        </p:spPr>
      </p:sp>
      <p:sp>
        <p:nvSpPr>
          <p:cNvPr id="364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8: Woman continues search.</a:t>
            </a:r>
          </a:p>
        </p:txBody>
      </p:sp>
    </p:spTree>
    <p:extLst>
      <p:ext uri="{BB962C8B-B14F-4D97-AF65-F5344CB8AC3E}">
        <p14:creationId xmlns:p14="http://schemas.microsoft.com/office/powerpoint/2010/main" val="24909131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8B1E93-AE22-EC4F-9E51-477F43F8E0C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9: Woman search is rewarded as she sees silver coin.</a:t>
            </a:r>
          </a:p>
        </p:txBody>
      </p:sp>
    </p:spTree>
    <p:extLst>
      <p:ext uri="{BB962C8B-B14F-4D97-AF65-F5344CB8AC3E}">
        <p14:creationId xmlns:p14="http://schemas.microsoft.com/office/powerpoint/2010/main" val="2308911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46AB9F-A231-D74A-BAD2-A7F99603AED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8642" name="Rectangle 2"/>
          <p:cNvSpPr>
            <a:spLocks noGrp="1" noRot="1" noChangeAspect="1" noChangeArrowheads="1" noTextEdit="1"/>
          </p:cNvSpPr>
          <p:nvPr>
            <p:ph type="sldImg"/>
          </p:nvPr>
        </p:nvSpPr>
        <p:spPr>
          <a:ln/>
        </p:spPr>
      </p:sp>
      <p:sp>
        <p:nvSpPr>
          <p:cNvPr id="3686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9: Woman is full of joy as she finds coin.</a:t>
            </a:r>
          </a:p>
        </p:txBody>
      </p:sp>
    </p:spTree>
    <p:extLst>
      <p:ext uri="{BB962C8B-B14F-4D97-AF65-F5344CB8AC3E}">
        <p14:creationId xmlns:p14="http://schemas.microsoft.com/office/powerpoint/2010/main" val="22183734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B6C5FB6-9135-2640-90FC-7807BE5F612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0690" name="Rectangle 2"/>
          <p:cNvSpPr>
            <a:spLocks noGrp="1" noRot="1" noChangeAspect="1" noChangeArrowheads="1" noTextEdit="1"/>
          </p:cNvSpPr>
          <p:nvPr>
            <p:ph type="sldImg"/>
          </p:nvPr>
        </p:nvSpPr>
        <p:spPr>
          <a:ln/>
        </p:spPr>
      </p:sp>
      <p:sp>
        <p:nvSpPr>
          <p:cNvPr id="370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Luke 15 v 9: Woman shares her good news with neighbours and friends. </a:t>
            </a:r>
          </a:p>
        </p:txBody>
      </p:sp>
    </p:spTree>
    <p:extLst>
      <p:ext uri="{BB962C8B-B14F-4D97-AF65-F5344CB8AC3E}">
        <p14:creationId xmlns:p14="http://schemas.microsoft.com/office/powerpoint/2010/main" val="104610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203E8A-D2AE-A648-8E9F-A572868C8F7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Luke 15 v 9: Woman celebrates her good news with neighbours and friends. </a:t>
            </a:r>
            <a:r>
              <a:rPr lang="fr-FR" altLang="ja-JP" dirty="0">
                <a:ea typeface="ＭＳ Ｐゴシック" charset="0"/>
                <a:cs typeface="ＭＳ Ｐゴシック" charset="0"/>
              </a:rPr>
              <a:t>'</a:t>
            </a:r>
            <a:r>
              <a:rPr lang="en-US" altLang="ja-JP" dirty="0">
                <a:ea typeface="ＭＳ Ｐゴシック" charset="0"/>
                <a:cs typeface="ＭＳ Ｐゴシック" charset="0"/>
              </a:rPr>
              <a:t>Rejoice with me; I have found my lost coin.</a:t>
            </a:r>
            <a:r>
              <a:rPr lang="fr-FR" altLang="ja-JP" dirty="0">
                <a:ea typeface="ＭＳ Ｐゴシック" charset="0"/>
                <a:cs typeface="ＭＳ Ｐゴシック" charset="0"/>
              </a:rPr>
              <a:t>'</a:t>
            </a:r>
            <a:r>
              <a:rPr lang="en-US" altLang="ja-JP" dirty="0">
                <a:ea typeface="ＭＳ Ｐゴシック" charset="0"/>
                <a:cs typeface="ＭＳ Ｐゴシック" charset="0"/>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817962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had to die in Jerusalem at God's appointed time of Passover when the other Passover lambs were being slaughtered. To accomplish this, He withdrew from Judea as his men were also not ready for his departure. </a:t>
            </a:r>
          </a:p>
          <a:p>
            <a:r>
              <a:rPr lang="en-US" dirty="0"/>
              <a:t>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SG" b="1" dirty="0">
                <a:solidFill>
                  <a:srgbClr val="006699"/>
                </a:solidFill>
                <a:effectLst/>
                <a:latin typeface="Arial" panose="020B0604020202020204" pitchFamily="34" charset="0"/>
              </a:rPr>
              <a:t>John 10:40 NLT</a:t>
            </a:r>
            <a:r>
              <a:rPr lang="en-SG" dirty="0">
                <a:effectLst/>
                <a:latin typeface="Arial" panose="020B0604020202020204" pitchFamily="34" charset="0"/>
              </a:rPr>
              <a:t> He went beyond the Jordan River near the place where John was first baptizing and stayed there awhile. </a:t>
            </a:r>
            <a:r>
              <a:rPr lang="en-SG" b="1" dirty="0">
                <a:solidFill>
                  <a:srgbClr val="006699"/>
                </a:solidFill>
                <a:effectLst/>
                <a:latin typeface="Arial" panose="020B0604020202020204" pitchFamily="34" charset="0"/>
              </a:rPr>
              <a:t>41</a:t>
            </a:r>
            <a:r>
              <a:rPr lang="en-SG" dirty="0">
                <a:effectLst/>
                <a:latin typeface="Arial" panose="020B0604020202020204" pitchFamily="34" charset="0"/>
              </a:rPr>
              <a:t> And many followed him. “John didn’t perform miraculous signs,” they remarked to one another, “but everything he said about this man has come true.” </a:t>
            </a:r>
            <a:r>
              <a:rPr lang="en-SG" b="1" dirty="0">
                <a:solidFill>
                  <a:srgbClr val="006699"/>
                </a:solidFill>
                <a:effectLst/>
                <a:latin typeface="Arial" panose="020B0604020202020204" pitchFamily="34" charset="0"/>
              </a:rPr>
              <a:t>42</a:t>
            </a:r>
            <a:r>
              <a:rPr lang="en-SG" dirty="0">
                <a:effectLst/>
                <a:latin typeface="Arial" panose="020B0604020202020204" pitchFamily="34" charset="0"/>
              </a:rPr>
              <a:t> And many who were there believed in Jesus.</a:t>
            </a:r>
          </a:p>
          <a:p>
            <a:endParaRPr lang="en-US" dirty="0"/>
          </a:p>
        </p:txBody>
      </p:sp>
      <p:sp>
        <p:nvSpPr>
          <p:cNvPr id="4" name="Slide Number Placeholder 3"/>
          <p:cNvSpPr>
            <a:spLocks noGrp="1"/>
          </p:cNvSpPr>
          <p:nvPr>
            <p:ph type="sldNum" sz="quarter" idx="5"/>
          </p:nvPr>
        </p:nvSpPr>
        <p:spPr/>
        <p:txBody>
          <a:bodyPr/>
          <a:lstStyle/>
          <a:p>
            <a:fld id="{36357491-AF78-4EAC-91FC-8D2D6145DAF5}" type="slidenum">
              <a:rPr lang="en-GB" smtClean="0"/>
              <a:pPr/>
              <a:t>5</a:t>
            </a:fld>
            <a:endParaRPr lang="en-GB"/>
          </a:p>
        </p:txBody>
      </p:sp>
    </p:spTree>
    <p:extLst>
      <p:ext uri="{BB962C8B-B14F-4D97-AF65-F5344CB8AC3E}">
        <p14:creationId xmlns:p14="http://schemas.microsoft.com/office/powerpoint/2010/main" val="284577203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Sons were valued highly in ancient Jewish culture.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1985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Jesus told the parable of a man with two sons—the older son who brought him pride on the right, and the younger son who was hard to please on the left.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126714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younger son was so ungrateful that he demanded his inheritance while his father still lived.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94665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great cost to the father, he agreed to give his younger son one third of his wealth as the older son got the double portion of two thirds.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674674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Off the son went to pursue his dreams.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775959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father mourned the loss, but he didn't prevent his son from experiencing the results of his greed. He instead longed for him to return.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69437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Village life is deemed boring to those pursuing pleasure, so the younger son traveled out of the region.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91809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His bad heart lured him to the city.</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603660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Wealthy people typically find lots of "friends," defined as people willing to help spend the money of fools.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1293973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There was no end to places to waste money then—and now.</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80196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30514F-0951-AA88-1021-EB21F8385DDD}"/>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5E5FB327-0F2D-0ADB-1724-7FDEA0EBBE13}"/>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933DB5BF-6C8D-CCB0-513B-03A3D7CD5830}"/>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71BBE547-0E22-FFE3-96DB-AF82DC8B935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Jesus invested His final six months in Perea with his disciples, with the exception of eight days in Jerusalem at the Festival of Tabernacles that we saw in the last lesson 2 (Opposition to the King). </a:t>
            </a:r>
          </a:p>
          <a:p>
            <a:endParaRPr lang="en-US" dirty="0"/>
          </a:p>
          <a:p>
            <a:r>
              <a:rPr lang="en-US" dirty="0"/>
              <a:t>Title adapted from slide 111.</a:t>
            </a:r>
          </a:p>
        </p:txBody>
      </p:sp>
    </p:spTree>
    <p:extLst>
      <p:ext uri="{BB962C8B-B14F-4D97-AF65-F5344CB8AC3E}">
        <p14:creationId xmlns:p14="http://schemas.microsoft.com/office/powerpoint/2010/main" val="69074401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Fools also attract gold diggers who prefer the finer things of life like an etched vase instead of a simple cup.</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511217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Soon, the money ran out, and so did the friends.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495664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young son found himself without companions.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335864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City life without money is incredibly hard, so he had to leave the city.</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865640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Farmwork is good for the soul and the body. But he found work to alleviate his hunger from a man raising pigs.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76348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Raising pigs is as low as a man from a wealthy family can get. Pigs were not allowed to be sacrificed, nor eaten.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3100941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Even the pods to feed the pigs became tempting.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346069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young finally got to his lowest point and recalled that his father's servants were in better shape than him.</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39950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So he returned home with a rehearsed speech of confession to his father.</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076956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father saw him as soon as he came into view.</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01783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1" dirty="0">
                <a:solidFill>
                  <a:srgbClr val="006699"/>
                </a:solidFill>
                <a:effectLst/>
                <a:latin typeface="Arial" panose="020B0604020202020204" pitchFamily="34" charset="0"/>
              </a:rPr>
              <a:t>Luke 13:22</a:t>
            </a:r>
            <a:r>
              <a:rPr lang="en-SG" dirty="0">
                <a:effectLst/>
                <a:latin typeface="Arial" panose="020B0604020202020204" pitchFamily="34" charset="0"/>
              </a:rPr>
              <a:t>    Jesus went through the towns and villages, teaching as he went, always pressing on toward Jerusalem. </a:t>
            </a:r>
            <a:r>
              <a:rPr lang="en-SG" b="1" dirty="0">
                <a:solidFill>
                  <a:srgbClr val="006699"/>
                </a:solidFill>
                <a:effectLst/>
                <a:latin typeface="Arial" panose="020B0604020202020204" pitchFamily="34" charset="0"/>
              </a:rPr>
              <a:t>23</a:t>
            </a:r>
            <a:r>
              <a:rPr lang="en-SG" dirty="0">
                <a:effectLst/>
                <a:latin typeface="Arial" panose="020B0604020202020204" pitchFamily="34" charset="0"/>
              </a:rPr>
              <a:t> Someone asked him, “Lord, will only a few be saved?” </a:t>
            </a:r>
          </a:p>
          <a:p>
            <a:r>
              <a:rPr lang="en-SG" dirty="0">
                <a:effectLst/>
                <a:latin typeface="Arial" panose="020B0604020202020204" pitchFamily="34" charset="0"/>
              </a:rPr>
              <a:t>  He replied,</a:t>
            </a:r>
          </a:p>
          <a:p>
            <a:r>
              <a:rPr lang="en-SG" b="1" dirty="0">
                <a:solidFill>
                  <a:srgbClr val="006699"/>
                </a:solidFill>
                <a:effectLst/>
                <a:latin typeface="Arial" panose="020B0604020202020204" pitchFamily="34" charset="0"/>
              </a:rPr>
              <a:t>24</a:t>
            </a:r>
            <a:r>
              <a:rPr lang="en-SG" dirty="0">
                <a:solidFill>
                  <a:srgbClr val="FF2500"/>
                </a:solidFill>
                <a:effectLst/>
                <a:latin typeface="Arial" panose="020B0604020202020204" pitchFamily="34" charset="0"/>
              </a:rPr>
              <a:t> “Work hard to enter the narrow door to God’s Kingdom, for many will try to enter but will fail.</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25</a:t>
            </a:r>
            <a:r>
              <a:rPr lang="en-SG" dirty="0">
                <a:solidFill>
                  <a:srgbClr val="FF2500"/>
                </a:solidFill>
                <a:effectLst/>
                <a:latin typeface="Arial" panose="020B0604020202020204" pitchFamily="34" charset="0"/>
              </a:rPr>
              <a:t> When the master of the house has locked the door, it will be too late. You will stand outside knocking and pleading, ‘Lord, open the door for us!’ But he will reply, ‘I don’t know you or where you come from.’</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26</a:t>
            </a:r>
            <a:r>
              <a:rPr lang="en-SG" dirty="0">
                <a:solidFill>
                  <a:srgbClr val="FF2500"/>
                </a:solidFill>
                <a:effectLst/>
                <a:latin typeface="Arial" panose="020B0604020202020204" pitchFamily="34" charset="0"/>
              </a:rPr>
              <a:t> Then you will say, ‘But we ate and drank with you, and you taught in our streets.’</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27</a:t>
            </a:r>
            <a:r>
              <a:rPr lang="en-SG" dirty="0">
                <a:solidFill>
                  <a:srgbClr val="FF2500"/>
                </a:solidFill>
                <a:effectLst/>
                <a:latin typeface="Arial" panose="020B0604020202020204" pitchFamily="34" charset="0"/>
              </a:rPr>
              <a:t> And he will reply, ‘I tell you, I don’t know you or where you come from. Get away from me, all you who do evil.’</a:t>
            </a:r>
          </a:p>
          <a:p>
            <a:r>
              <a:rPr lang="en-SG" b="1" dirty="0">
                <a:solidFill>
                  <a:srgbClr val="006699"/>
                </a:solidFill>
                <a:effectLst/>
                <a:latin typeface="Arial" panose="020B0604020202020204" pitchFamily="34" charset="0"/>
              </a:rPr>
              <a:t>Luke 13:28</a:t>
            </a:r>
            <a:r>
              <a:rPr lang="en-SG" dirty="0">
                <a:solidFill>
                  <a:srgbClr val="000000"/>
                </a:solidFill>
                <a:effectLst/>
                <a:latin typeface="Arial" panose="020B0604020202020204" pitchFamily="34" charset="0"/>
              </a:rPr>
              <a:t>    </a:t>
            </a:r>
            <a:r>
              <a:rPr lang="en-SG" dirty="0">
                <a:solidFill>
                  <a:srgbClr val="FF2500"/>
                </a:solidFill>
                <a:effectLst/>
                <a:latin typeface="Arial" panose="020B0604020202020204" pitchFamily="34" charset="0"/>
              </a:rPr>
              <a:t>“There will be weeping and gnashing of teeth, for you will see Abraham, Isaac, Jacob, and all the prophets in the Kingdom of God, but you will be thrown out.</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29</a:t>
            </a:r>
            <a:r>
              <a:rPr lang="en-SG" dirty="0">
                <a:solidFill>
                  <a:srgbClr val="FF2500"/>
                </a:solidFill>
                <a:effectLst/>
                <a:latin typeface="Arial" panose="020B0604020202020204" pitchFamily="34" charset="0"/>
              </a:rPr>
              <a:t> And people will come from all over the world—from east and west, north and south—to take their places in the Kingdom of God.</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30</a:t>
            </a:r>
            <a:r>
              <a:rPr lang="en-SG" dirty="0">
                <a:solidFill>
                  <a:srgbClr val="FF2500"/>
                </a:solidFill>
                <a:effectLst/>
                <a:latin typeface="Arial" panose="020B0604020202020204" pitchFamily="34" charset="0"/>
              </a:rPr>
              <a:t> And note this: Some who seem least important now will be the greatest then, and some who are the greatest now will be least important then.”</a:t>
            </a:r>
          </a:p>
          <a:p>
            <a:r>
              <a:rPr lang="en-SG" b="1" dirty="0">
                <a:solidFill>
                  <a:srgbClr val="006699"/>
                </a:solidFill>
                <a:effectLst/>
                <a:latin typeface="Arial" panose="020B0604020202020204" pitchFamily="34" charset="0"/>
              </a:rPr>
              <a:t>Luke 13:31</a:t>
            </a:r>
            <a:r>
              <a:rPr lang="en-SG" dirty="0">
                <a:effectLst/>
                <a:latin typeface="Arial" panose="020B0604020202020204" pitchFamily="34" charset="0"/>
              </a:rPr>
              <a:t>    At that time some Pharisees said to him, “Get away from here if you want to live! Herod Antipas wants to kill you!”</a:t>
            </a:r>
          </a:p>
          <a:p>
            <a:r>
              <a:rPr lang="en-SG" b="1" dirty="0">
                <a:solidFill>
                  <a:srgbClr val="006699"/>
                </a:solidFill>
                <a:effectLst/>
                <a:latin typeface="Arial" panose="020B0604020202020204" pitchFamily="34" charset="0"/>
              </a:rPr>
              <a:t>Luke 13:32</a:t>
            </a:r>
            <a:r>
              <a:rPr lang="en-SG" dirty="0">
                <a:solidFill>
                  <a:srgbClr val="000000"/>
                </a:solidFill>
                <a:effectLst/>
                <a:latin typeface="Arial" panose="020B0604020202020204" pitchFamily="34" charset="0"/>
              </a:rPr>
              <a:t>    Jesus replied, </a:t>
            </a:r>
            <a:r>
              <a:rPr lang="en-SG" dirty="0">
                <a:solidFill>
                  <a:srgbClr val="FF2500"/>
                </a:solidFill>
                <a:effectLst/>
                <a:latin typeface="Arial" panose="020B0604020202020204" pitchFamily="34" charset="0"/>
              </a:rPr>
              <a:t>“Go tell that fox that I will keep on casting out demons and healing people today and tomorrow; and the third day I will accomplish my purpose.</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33</a:t>
            </a:r>
            <a:r>
              <a:rPr lang="en-SG" dirty="0">
                <a:solidFill>
                  <a:srgbClr val="FF2500"/>
                </a:solidFill>
                <a:effectLst/>
                <a:latin typeface="Arial" panose="020B0604020202020204" pitchFamily="34" charset="0"/>
              </a:rPr>
              <a:t> Yes, today, tomorrow, and the next day I must proceed on my way. For it wouldn’t do for a prophet of God to be killed except in Jerusalem!</a:t>
            </a:r>
          </a:p>
          <a:p>
            <a:r>
              <a:rPr lang="en-SG" b="1" dirty="0">
                <a:solidFill>
                  <a:srgbClr val="006699"/>
                </a:solidFill>
                <a:effectLst/>
                <a:latin typeface="Arial" panose="020B0604020202020204" pitchFamily="34" charset="0"/>
              </a:rPr>
              <a:t>Luke 13:34</a:t>
            </a:r>
            <a:r>
              <a:rPr lang="en-SG" dirty="0">
                <a:solidFill>
                  <a:srgbClr val="000000"/>
                </a:solidFill>
                <a:effectLst/>
                <a:latin typeface="Arial" panose="020B0604020202020204" pitchFamily="34" charset="0"/>
              </a:rPr>
              <a:t>    </a:t>
            </a:r>
            <a:r>
              <a:rPr lang="en-SG" dirty="0">
                <a:solidFill>
                  <a:srgbClr val="FF2500"/>
                </a:solidFill>
                <a:effectLst/>
                <a:latin typeface="Arial" panose="020B0604020202020204" pitchFamily="34" charset="0"/>
              </a:rPr>
              <a:t>“O Jerusalem, Jerusalem, the city that kills the prophets and stones God’s messengers! How often I have wanted to gather your children together as a hen protects her chicks beneath her wings, but you wouldn’t let me.</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35</a:t>
            </a:r>
            <a:r>
              <a:rPr lang="en-SG" dirty="0">
                <a:solidFill>
                  <a:srgbClr val="FF2500"/>
                </a:solidFill>
                <a:effectLst/>
                <a:latin typeface="Arial" panose="020B0604020202020204" pitchFamily="34" charset="0"/>
              </a:rPr>
              <a:t> And now, look, your house is abandoned. And you will never see me again until you say, ‘Blessings on the one who comes in the name of the LORD!’”</a:t>
            </a:r>
            <a:r>
              <a:rPr lang="en-SG" dirty="0">
                <a:solidFill>
                  <a:srgbClr val="000000"/>
                </a:solidFill>
                <a:effectLst/>
                <a:latin typeface="Arial" panose="020B0604020202020204" pitchFamily="34" charset="0"/>
              </a:rPr>
              <a:t> </a:t>
            </a:r>
            <a:endParaRPr lang="en-SG" dirty="0">
              <a:solidFill>
                <a:srgbClr val="FF2500"/>
              </a:solidFill>
              <a:effectLst/>
              <a:latin typeface="Arial" panose="020B0604020202020204" pitchFamily="34" charset="0"/>
            </a:endParaRPr>
          </a:p>
          <a:p>
            <a:endParaRPr lang="en-US" dirty="0">
              <a:solidFill>
                <a:srgbClr val="FF2500"/>
              </a:solidFill>
              <a:effectLst/>
              <a:latin typeface="Lucida Grande" panose="020B0600040502020204" pitchFamily="34" charset="0"/>
            </a:endParaRPr>
          </a:p>
          <a:p>
            <a:r>
              <a:rPr lang="en-US" dirty="0"/>
              <a:t>Jesus quotes Psalm 118:26 after rejection by Israel to indicate that he would come back to a believing nation. In answer to the question how many will be saved (v. 22), Jesus said that few Jews would be saved but many Gentiles would accept him. </a:t>
            </a:r>
          </a:p>
        </p:txBody>
      </p:sp>
      <p:sp>
        <p:nvSpPr>
          <p:cNvPr id="4" name="Slide Number Placeholder 3"/>
          <p:cNvSpPr>
            <a:spLocks noGrp="1"/>
          </p:cNvSpPr>
          <p:nvPr>
            <p:ph type="sldNum" sz="quarter" idx="5"/>
          </p:nvPr>
        </p:nvSpPr>
        <p:spPr/>
        <p:txBody>
          <a:bodyPr/>
          <a:lstStyle/>
          <a:p>
            <a:fld id="{36357491-AF78-4EAC-91FC-8D2D6145DAF5}" type="slidenum">
              <a:rPr lang="en-GB" smtClean="0"/>
              <a:pPr/>
              <a:t>7</a:t>
            </a:fld>
            <a:endParaRPr lang="en-GB"/>
          </a:p>
        </p:txBody>
      </p:sp>
    </p:spTree>
    <p:extLst>
      <p:ext uri="{BB962C8B-B14F-4D97-AF65-F5344CB8AC3E}">
        <p14:creationId xmlns:p14="http://schemas.microsoft.com/office/powerpoint/2010/main" val="18248195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was because the father continued looking for him each day, praying for his return.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521325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father ran to meet him, which fathers did not do as it appeared undignified to lift up one's robe to run.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70854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son began his confession but was interrupted by his father to tell his servants to bring him new clothes.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837081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new robe and sandals were not earned by the son by any deed but only because of his status as a son.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106313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calf that had been saved for a celebration was roasted for a feast.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644770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older son working in the fields asked a servant why he could hear a celebration. The servant told him that his brother had returned to a feast.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345475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older son would not attend the feast, so his father went out to plead for him to return and celebrate—but to no avail. </a:t>
            </a:r>
          </a:p>
          <a:p>
            <a:endParaRPr lang="en-US" dirty="0"/>
          </a:p>
          <a:p>
            <a:r>
              <a:rPr lang="en-US" dirty="0"/>
              <a:t>Deuteronomy 21:18-21 says to kill a rebellious son—</a:t>
            </a:r>
          </a:p>
          <a:p>
            <a:pPr marL="0" marR="0" lvl="0" indent="0" algn="l" defTabSz="914400" rtl="0" eaLnBrk="1" fontAlgn="auto" latinLnBrk="0" hangingPunct="1">
              <a:lnSpc>
                <a:spcPct val="100000"/>
              </a:lnSpc>
              <a:spcBef>
                <a:spcPts val="0"/>
              </a:spcBef>
              <a:spcAft>
                <a:spcPts val="0"/>
              </a:spcAft>
              <a:buClrTx/>
              <a:buSzTx/>
              <a:buFontTx/>
              <a:buNone/>
              <a:tabLst/>
              <a:defRPr/>
            </a:pPr>
            <a:r>
              <a:rPr lang="en-SG" b="1" dirty="0">
                <a:solidFill>
                  <a:srgbClr val="006699"/>
                </a:solidFill>
                <a:effectLst/>
                <a:latin typeface="Arial" panose="020B0604020202020204" pitchFamily="34" charset="0"/>
              </a:rPr>
              <a:t>Deut. 21:18</a:t>
            </a:r>
            <a:r>
              <a:rPr lang="en-SG" dirty="0">
                <a:effectLst/>
                <a:latin typeface="Arial" panose="020B0604020202020204" pitchFamily="34" charset="0"/>
              </a:rPr>
              <a:t>    “Suppose a man has a stubborn and rebellious son who will not obey his father or mother, even though they discipline him. </a:t>
            </a:r>
            <a:r>
              <a:rPr lang="en-SG" b="1" dirty="0">
                <a:solidFill>
                  <a:srgbClr val="006699"/>
                </a:solidFill>
                <a:effectLst/>
                <a:latin typeface="Arial" panose="020B0604020202020204" pitchFamily="34" charset="0"/>
              </a:rPr>
              <a:t>19</a:t>
            </a:r>
            <a:r>
              <a:rPr lang="en-SG" dirty="0">
                <a:effectLst/>
                <a:latin typeface="Arial" panose="020B0604020202020204" pitchFamily="34" charset="0"/>
              </a:rPr>
              <a:t> In such a case, the father and mother must take the son to the elders as they hold court at the town gate. </a:t>
            </a:r>
            <a:r>
              <a:rPr lang="en-SG" b="1" dirty="0">
                <a:solidFill>
                  <a:srgbClr val="006699"/>
                </a:solidFill>
                <a:effectLst/>
                <a:latin typeface="Arial" panose="020B0604020202020204" pitchFamily="34" charset="0"/>
              </a:rPr>
              <a:t>20</a:t>
            </a:r>
            <a:r>
              <a:rPr lang="en-SG" dirty="0">
                <a:effectLst/>
                <a:latin typeface="Arial" panose="020B0604020202020204" pitchFamily="34" charset="0"/>
              </a:rPr>
              <a:t> The parents must say to the elders, ‘This son of ours is stubborn and rebellious and refuses to obey. He is a glutton and a drunkard.’ </a:t>
            </a:r>
            <a:r>
              <a:rPr lang="en-SG" b="1" dirty="0">
                <a:solidFill>
                  <a:srgbClr val="006699"/>
                </a:solidFill>
                <a:effectLst/>
                <a:latin typeface="Arial" panose="020B0604020202020204" pitchFamily="34" charset="0"/>
              </a:rPr>
              <a:t>21</a:t>
            </a:r>
            <a:r>
              <a:rPr lang="en-SG" dirty="0">
                <a:effectLst/>
                <a:latin typeface="Arial" panose="020B0604020202020204" pitchFamily="34" charset="0"/>
              </a:rPr>
              <a:t> Then all the men of his town must stone him to death. In this way, you will purge this evil from among you, and all Israel will hear about it and be afraid.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SG"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SG" dirty="0">
                <a:effectLst/>
                <a:latin typeface="Arial" panose="020B0604020202020204" pitchFamily="34" charset="0"/>
              </a:rPr>
              <a:t>The father would not let this happen, so he ran to the Pharisees to protect him!</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32918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older, faithful son thought only of himself, declaring him as a slave of the father and one who could not celebrate with his friends. But the father reminded him that this older son owned the estate. The father said that they HAD to rejoice because his brother was alive.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47778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older son never joined the feast.</a:t>
            </a:r>
          </a:p>
          <a:p>
            <a:endParaRPr lang="en-US" dirty="0"/>
          </a:p>
          <a:p>
            <a:r>
              <a:rPr lang="en-US" dirty="0"/>
              <a:t>What do you think is the main point of this parable? (Small groups </a:t>
            </a:r>
            <a:r>
              <a:rPr lang="en-US" dirty="0" err="1"/>
              <a:t>fro</a:t>
            </a:r>
            <a:r>
              <a:rPr lang="en-US" dirty="0"/>
              <a:t> 4 minutes)</a:t>
            </a:r>
          </a:p>
          <a:p>
            <a:endParaRPr lang="en-US" dirty="0"/>
          </a:p>
          <a:p>
            <a:r>
              <a:rPr lang="en-US" dirty="0"/>
              <a:t>Jesus was telling the Pharisees that they were invited to the kingdom feast, but, like the older son, they refused to come. </a:t>
            </a:r>
          </a:p>
          <a:p>
            <a:endParaRPr lang="en-US" dirty="0"/>
          </a:p>
          <a:p>
            <a:r>
              <a:rPr lang="en-US" dirty="0"/>
              <a:t>Do not be like the older brother who thinks he deserves God's grace.</a:t>
            </a:r>
          </a:p>
          <a:p>
            <a:endParaRPr lang="en-US" dirty="0"/>
          </a:p>
          <a:p>
            <a:r>
              <a:rPr lang="en-US" dirty="0"/>
              <a:t>God does not keep any of us from the feast (salvation), but if we refuse to come, then he regretfully accepts our decision to prefer hell over heaven.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191530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1042"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31042"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282843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dirty="0">
                <a:effectLst/>
                <a:latin typeface="Lucida Grande" panose="020B0600040502020204" pitchFamily="34" charset="0"/>
              </a:rPr>
              <a:t>Jesus Heals on the Sabbath</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 NLT</a:t>
            </a:r>
            <a:r>
              <a:rPr lang="en-US" dirty="0">
                <a:effectLst/>
                <a:latin typeface="Lucida Grande" panose="020B0600040502020204" pitchFamily="34" charset="0"/>
              </a:rPr>
              <a:t>    One Sabbath day Jesus went to eat dinner in the home of a leader of the Pharisees, and the people were watching him closely.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There was a man there whose arms and legs were swollen.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Jesus asked the Pharisees and experts in religious law, </a:t>
            </a:r>
            <a:r>
              <a:rPr lang="en-US" dirty="0">
                <a:solidFill>
                  <a:srgbClr val="FF2500"/>
                </a:solidFill>
                <a:effectLst/>
                <a:latin typeface="Lucida Grande" panose="020B0600040502020204" pitchFamily="34" charset="0"/>
              </a:rPr>
              <a:t>“Is it permitted in the law to heal people on the Sabbath day, or not?”</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When they refused to answer, Jesus touched the sick man and healed him and sent him away.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Then he turned to them and said, </a:t>
            </a:r>
            <a:r>
              <a:rPr lang="en-US" dirty="0">
                <a:solidFill>
                  <a:srgbClr val="FF2500"/>
                </a:solidFill>
                <a:effectLst/>
                <a:latin typeface="Lucida Grande" panose="020B0600040502020204" pitchFamily="34" charset="0"/>
              </a:rPr>
              <a:t>“Which of you doesn’t work on the Sabbath? If your son or your cow falls into a pit, don’t you rush to get him out?”</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Again they could not answer.</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dirty="0">
                <a:effectLst/>
                <a:latin typeface="Lucida Grande" panose="020B0600040502020204" pitchFamily="34" charset="0"/>
              </a:rPr>
              <a:t>Jesus Teaches about Humility</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14:7</a:t>
            </a:r>
            <a:r>
              <a:rPr lang="en-US" dirty="0">
                <a:solidFill>
                  <a:srgbClr val="000000"/>
                </a:solidFill>
                <a:effectLst/>
                <a:latin typeface="Lucida Grande" panose="020B0600040502020204" pitchFamily="34" charset="0"/>
              </a:rPr>
              <a:t>    When Jesus noticed that all who had come to the dinner were trying to sit in the seats of honor near the head of the table, he gave them this advice: </a:t>
            </a:r>
            <a:r>
              <a:rPr lang="en-US" b="1" baseline="30000" dirty="0">
                <a:solidFill>
                  <a:srgbClr val="006699"/>
                </a:solidFill>
                <a:effectLst/>
                <a:latin typeface="Helvetica Neue" panose="02000503000000020004" pitchFamily="2" charset="0"/>
              </a:rPr>
              <a:t>8</a:t>
            </a:r>
            <a:r>
              <a:rPr lang="en-US" dirty="0">
                <a:solidFill>
                  <a:srgbClr val="FF2500"/>
                </a:solidFill>
                <a:effectLst/>
                <a:latin typeface="Lucida Grande" panose="020B0600040502020204" pitchFamily="34" charset="0"/>
              </a:rPr>
              <a:t> “When you are invited to a wedding feast, don’t sit in the seat of honor. What if someone who is more distinguished than you has also been invited?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9</a:t>
            </a:r>
            <a:r>
              <a:rPr lang="en-US" dirty="0">
                <a:solidFill>
                  <a:srgbClr val="FF2500"/>
                </a:solidFill>
                <a:effectLst/>
                <a:latin typeface="Lucida Grande" panose="020B0600040502020204" pitchFamily="34" charset="0"/>
              </a:rPr>
              <a:t> The host will come and say, ‘Give this person your seat.’ Then you will be embarrassed, and you will have to take whatever seat is left at the foot of the table!</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14:10</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“Instead, take the lowest place at the foot of the table. Then when your host sees you, he will come and say, ‘Friend, we have a better place for you!’ Then you will be honored in front of all the other guests.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11</a:t>
            </a:r>
            <a:r>
              <a:rPr lang="en-US" dirty="0">
                <a:solidFill>
                  <a:srgbClr val="FF2500"/>
                </a:solidFill>
                <a:effectLst/>
                <a:latin typeface="Lucida Grande" panose="020B0600040502020204" pitchFamily="34" charset="0"/>
              </a:rPr>
              <a:t> For those who exalt themselves will be humbled, and those who humble themselves will be exalted.”</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14:12</a:t>
            </a:r>
            <a:r>
              <a:rPr lang="en-US" dirty="0">
                <a:solidFill>
                  <a:srgbClr val="000000"/>
                </a:solidFill>
                <a:effectLst/>
                <a:latin typeface="Lucida Grande" panose="020B0600040502020204" pitchFamily="34" charset="0"/>
              </a:rPr>
              <a:t>    Then he turned to his host. </a:t>
            </a:r>
            <a:r>
              <a:rPr lang="en-US" dirty="0">
                <a:solidFill>
                  <a:srgbClr val="FF2500"/>
                </a:solidFill>
                <a:effectLst/>
                <a:latin typeface="Lucida Grande" panose="020B0600040502020204" pitchFamily="34" charset="0"/>
              </a:rPr>
              <a:t>“When you put on a luncheon or a banquet,”</a:t>
            </a:r>
            <a:r>
              <a:rPr lang="en-US" dirty="0">
                <a:solidFill>
                  <a:srgbClr val="000000"/>
                </a:solidFill>
                <a:effectLst/>
                <a:latin typeface="Lucida Grande" panose="020B0600040502020204" pitchFamily="34" charset="0"/>
              </a:rPr>
              <a:t> he said, </a:t>
            </a:r>
            <a:r>
              <a:rPr lang="en-US" dirty="0">
                <a:solidFill>
                  <a:srgbClr val="FF2500"/>
                </a:solidFill>
                <a:effectLst/>
                <a:latin typeface="Lucida Grande" panose="020B0600040502020204" pitchFamily="34" charset="0"/>
              </a:rPr>
              <a:t>“don’t invite your friends, brothers, relatives, and rich neighbors. For they will invite you back, and that will be your only reward.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13</a:t>
            </a:r>
            <a:r>
              <a:rPr lang="en-US" dirty="0">
                <a:solidFill>
                  <a:srgbClr val="FF2500"/>
                </a:solidFill>
                <a:effectLst/>
                <a:latin typeface="Lucida Grande" panose="020B0600040502020204" pitchFamily="34" charset="0"/>
              </a:rPr>
              <a:t> Instead, invite the poor, the crippled, the lame, and the blind.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14</a:t>
            </a:r>
            <a:r>
              <a:rPr lang="en-US" dirty="0">
                <a:solidFill>
                  <a:srgbClr val="FF2500"/>
                </a:solidFill>
                <a:effectLst/>
                <a:latin typeface="Lucida Grande" panose="020B0600040502020204" pitchFamily="34" charset="0"/>
              </a:rPr>
              <a:t> Then at the resurrection of the righteous, God will reward you for inviting those who could not repay you.”</a:t>
            </a:r>
          </a:p>
          <a:p>
            <a:pPr>
              <a:buNone/>
            </a:pPr>
            <a:endParaRPr lang="en-US" dirty="0">
              <a:effectLst/>
              <a:latin typeface="Lucida Grande" panose="020B0600040502020204" pitchFamily="34" charset="0"/>
            </a:endParaRPr>
          </a:p>
          <a:p>
            <a:pPr>
              <a:buNone/>
            </a:pPr>
            <a:r>
              <a:rPr lang="en-US" dirty="0">
                <a:effectLst/>
                <a:latin typeface="Lucida Grande" panose="020B0600040502020204" pitchFamily="34" charset="0"/>
              </a:rPr>
              <a:t>Parable of the Great Feast</a:t>
            </a:r>
          </a:p>
          <a:p>
            <a:pPr>
              <a:buNone/>
            </a:pP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14:15</a:t>
            </a:r>
            <a:r>
              <a:rPr lang="en-US" dirty="0">
                <a:effectLst/>
                <a:latin typeface="Lucida Grande" panose="020B0600040502020204" pitchFamily="34" charset="0"/>
              </a:rPr>
              <a:t>    Hearing this, a man sitting at the table with Jesus exclaimed, “What a blessing it will be to attend a banquet in the Kingdom of God!”</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14:16</a:t>
            </a:r>
            <a:r>
              <a:rPr lang="en-US" dirty="0">
                <a:solidFill>
                  <a:srgbClr val="000000"/>
                </a:solidFill>
                <a:effectLst/>
                <a:latin typeface="Lucida Grande" panose="020B0600040502020204" pitchFamily="34" charset="0"/>
              </a:rPr>
              <a:t>    Jesus replied with this story: </a:t>
            </a:r>
            <a:r>
              <a:rPr lang="en-US" dirty="0">
                <a:solidFill>
                  <a:srgbClr val="FF2500"/>
                </a:solidFill>
                <a:effectLst/>
                <a:latin typeface="Lucida Grande" panose="020B0600040502020204" pitchFamily="34" charset="0"/>
              </a:rPr>
              <a:t>“A man prepared a great feast and sent out many invitations.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17</a:t>
            </a:r>
            <a:r>
              <a:rPr lang="en-US" dirty="0">
                <a:solidFill>
                  <a:srgbClr val="FF2500"/>
                </a:solidFill>
                <a:effectLst/>
                <a:latin typeface="Lucida Grande" panose="020B0600040502020204" pitchFamily="34" charset="0"/>
              </a:rPr>
              <a:t> When the banquet was ready, he sent his servant to tell the guests, ‘Come, the banquet is ready.’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18</a:t>
            </a:r>
            <a:r>
              <a:rPr lang="en-US" dirty="0">
                <a:solidFill>
                  <a:srgbClr val="FF2500"/>
                </a:solidFill>
                <a:effectLst/>
                <a:latin typeface="Lucida Grande" panose="020B0600040502020204" pitchFamily="34" charset="0"/>
              </a:rPr>
              <a:t> But they all began making excuses. One said, ‘I have just bought a field and must inspect it. Please excuse 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19</a:t>
            </a:r>
            <a:r>
              <a:rPr lang="en-US" dirty="0">
                <a:solidFill>
                  <a:srgbClr val="FF2500"/>
                </a:solidFill>
                <a:effectLst/>
                <a:latin typeface="Lucida Grande" panose="020B0600040502020204" pitchFamily="34" charset="0"/>
              </a:rPr>
              <a:t> Another said, ‘I have just bought five pairs of oxen, and I want to try them out. Please excuse 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20</a:t>
            </a:r>
            <a:r>
              <a:rPr lang="en-US" dirty="0">
                <a:solidFill>
                  <a:srgbClr val="FF2500"/>
                </a:solidFill>
                <a:effectLst/>
                <a:latin typeface="Lucida Grande" panose="020B0600040502020204" pitchFamily="34" charset="0"/>
              </a:rPr>
              <a:t> Another said, ‘I just got married, so I can’t come.’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14:21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 servant returned and told his master what they had said. His master was furious and said, ‘Go quickly into the streets and alleys of the town and invite the poor, the crippled, the blind, and the lame.’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22</a:t>
            </a:r>
            <a:r>
              <a:rPr lang="en-US" dirty="0">
                <a:solidFill>
                  <a:srgbClr val="FF2500"/>
                </a:solidFill>
                <a:effectLst/>
                <a:latin typeface="Lucida Grande" panose="020B0600040502020204" pitchFamily="34" charset="0"/>
              </a:rPr>
              <a:t> After the servant had done this, he reported, ‘There is still room for more.’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23</a:t>
            </a:r>
            <a:r>
              <a:rPr lang="en-US" dirty="0">
                <a:solidFill>
                  <a:srgbClr val="FF2500"/>
                </a:solidFill>
                <a:effectLst/>
                <a:latin typeface="Lucida Grande" panose="020B0600040502020204" pitchFamily="34" charset="0"/>
              </a:rPr>
              <a:t> So his master said, ‘Go out into the country lanes and behind the hedges and urge anyone you find to come, so that the house will be full.</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24</a:t>
            </a:r>
            <a:r>
              <a:rPr lang="en-US" dirty="0">
                <a:solidFill>
                  <a:srgbClr val="FF2500"/>
                </a:solidFill>
                <a:effectLst/>
                <a:latin typeface="Lucida Grande" panose="020B0600040502020204" pitchFamily="34" charset="0"/>
              </a:rPr>
              <a:t> For none of those I first invited will get even the smallest taste of my banquet.’”</a:t>
            </a:r>
          </a:p>
          <a:p>
            <a:r>
              <a:rPr lang="en-US" dirty="0">
                <a:solidFill>
                  <a:srgbClr val="FF2500"/>
                </a:solidFill>
                <a:effectLst/>
                <a:latin typeface="Lucida Grande" panose="020B0600040502020204" pitchFamily="34" charset="0"/>
              </a:rPr>
              <a:t>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SG" dirty="0">
                <a:effectLst/>
                <a:latin typeface="Helvetica Neue" panose="02000503000000020004" pitchFamily="2" charset="0"/>
              </a:rPr>
              <a:t>"Throughout this section the theme of entering into the kingdom is often symbolized as taking part in a feast or banquet (13:29; 14:7-24; 15:23; 17:7-10).</a:t>
            </a:r>
            <a:r>
              <a:rPr lang="en-US" dirty="0">
                <a:solidFill>
                  <a:srgbClr val="FF2500"/>
                </a:solidFill>
                <a:effectLst/>
                <a:latin typeface="Lucida Grande" panose="020B0600040502020204" pitchFamily="34" charset="0"/>
              </a:rPr>
              <a:t>" —BKC</a:t>
            </a:r>
            <a:endParaRPr lang="en-SG" dirty="0">
              <a:effectLst/>
              <a:latin typeface="Helvetica Neue" panose="02000503000000020004" pitchFamily="2"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8</a:t>
            </a:fld>
            <a:endParaRPr lang="en-GB"/>
          </a:p>
        </p:txBody>
      </p:sp>
    </p:spTree>
    <p:extLst>
      <p:ext uri="{BB962C8B-B14F-4D97-AF65-F5344CB8AC3E}">
        <p14:creationId xmlns:p14="http://schemas.microsoft.com/office/powerpoint/2010/main" val="221556679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Many of us collected stamps as kids.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3292918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6537290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7905071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6031214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6058838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20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31042" rtl="0" eaLnBrk="1" fontAlgn="auto" latinLnBrk="0" hangingPunct="1">
              <a:lnSpc>
                <a:spcPct val="100000"/>
              </a:lnSpc>
              <a:spcBef>
                <a:spcPts val="0"/>
              </a:spcBef>
              <a:spcAft>
                <a:spcPts val="0"/>
              </a:spcAft>
              <a:buClrTx/>
              <a:buSzTx/>
              <a:buFontTx/>
              <a:buNone/>
              <a:tabLst/>
              <a:defRPr/>
            </a:pPr>
            <a:fld id="{D20EC54F-60A5-4D64-82D6-C3BC2A45F09A}" type="slidenum">
              <a:rPr kumimoji="0" lang="en-US" altLang="en-US" sz="1200" b="0" i="0" u="none" strike="noStrike" kern="1200" cap="none" spc="0" normalizeH="0" baseline="0" noProof="0">
                <a:ln>
                  <a:noFill/>
                </a:ln>
                <a:solidFill>
                  <a:prstClr val="black"/>
                </a:solidFill>
                <a:effectLst/>
                <a:uLnTx/>
                <a:uFillTx/>
                <a:latin typeface="Arial" charset="0"/>
                <a:ea typeface="+mn-ea"/>
                <a:cs typeface="+mn-cs"/>
              </a:rPr>
              <a:pPr marL="0" marR="0" lvl="0" indent="0" algn="r" defTabSz="931042" rtl="0" eaLnBrk="1" fontAlgn="auto" latinLnBrk="0" hangingPunct="1">
                <a:lnSpc>
                  <a:spcPct val="100000"/>
                </a:lnSpc>
                <a:spcBef>
                  <a:spcPts val="0"/>
                </a:spcBef>
                <a:spcAft>
                  <a:spcPts val="0"/>
                </a:spcAft>
                <a:buClrTx/>
                <a:buSzTx/>
                <a:buFontTx/>
                <a:buNone/>
                <a:tabLst/>
                <a:defRPr/>
              </a:pPr>
              <a:t>73</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38495154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94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E96D9F4-3374-4472-B028-C1E74A582A2A}"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78160319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94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E96D9F4-3374-4472-B028-C1E74A582A2A}"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9204377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20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20EC54F-60A5-4D64-82D6-C3BC2A45F09A}"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81985660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5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215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893B3D8-4CF9-4BA2-B484-D556DDF04124}"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dirty="0">
                <a:effectLst/>
                <a:latin typeface="Lucida Grande" panose="020B0600040502020204" pitchFamily="34" charset="0"/>
              </a:rPr>
              <a:t>The Cost of Being a Disciple</a:t>
            </a:r>
          </a:p>
          <a:p>
            <a:pPr>
              <a:buNone/>
            </a:pP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14:25 NLT</a:t>
            </a:r>
            <a:r>
              <a:rPr lang="en-US" dirty="0">
                <a:solidFill>
                  <a:srgbClr val="000000"/>
                </a:solidFill>
                <a:effectLst/>
                <a:latin typeface="Lucida Grande" panose="020B0600040502020204" pitchFamily="34" charset="0"/>
              </a:rPr>
              <a:t>    A large crowd was following Jesus. He turned around and said to them, </a:t>
            </a:r>
            <a:r>
              <a:rPr lang="en-US" b="1" baseline="30000" dirty="0">
                <a:solidFill>
                  <a:srgbClr val="006699"/>
                </a:solidFill>
                <a:effectLst/>
                <a:latin typeface="Helvetica Neue" panose="02000503000000020004" pitchFamily="2" charset="0"/>
              </a:rPr>
              <a:t>26</a:t>
            </a:r>
            <a:r>
              <a:rPr lang="en-US" dirty="0">
                <a:solidFill>
                  <a:srgbClr val="FF2500"/>
                </a:solidFill>
                <a:effectLst/>
                <a:latin typeface="Lucida Grande" panose="020B0600040502020204" pitchFamily="34" charset="0"/>
              </a:rPr>
              <a:t> “If you want to be my disciple, you must, by comparison, hate everyone else—your father and mother, wife and children, brothers and sisters—yes, even your own life. Otherwise, you cannot be my disciple.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27</a:t>
            </a:r>
            <a:r>
              <a:rPr lang="en-US" dirty="0">
                <a:solidFill>
                  <a:srgbClr val="FF2500"/>
                </a:solidFill>
                <a:effectLst/>
                <a:latin typeface="Lucida Grande" panose="020B0600040502020204" pitchFamily="34" charset="0"/>
              </a:rPr>
              <a:t> And if you do not carry your own cross and follow me, you cannot be my disciple.</a:t>
            </a:r>
          </a:p>
          <a:p>
            <a:pPr>
              <a:buNone/>
            </a:pP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14:28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“But don’t begin until you count the cost. For who would begin construction of a building without first calculating the cost to see if there is enough money to finish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29</a:t>
            </a:r>
            <a:r>
              <a:rPr lang="en-US" dirty="0">
                <a:solidFill>
                  <a:srgbClr val="FF2500"/>
                </a:solidFill>
                <a:effectLst/>
                <a:latin typeface="Lucida Grande" panose="020B0600040502020204" pitchFamily="34" charset="0"/>
              </a:rPr>
              <a:t> Otherwise, you might complete only the foundation before running out of money, and then everyone would laugh at you.</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They would say, ‘There’s the person who started that building and couldn’t afford to finish it!’</a:t>
            </a:r>
          </a:p>
          <a:p>
            <a:pPr>
              <a:buNone/>
            </a:pP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14:31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“Or what king would go to war against another king without first sitting down with his counselors to discuss whether his army of 10,000 could defeat the 20,000 soldiers marching against him?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And if he can’t, he will send a delegation to discuss terms of peace while the enemy is still far away.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33</a:t>
            </a:r>
            <a:r>
              <a:rPr lang="en-US" dirty="0">
                <a:solidFill>
                  <a:srgbClr val="FF2500"/>
                </a:solidFill>
                <a:effectLst/>
                <a:latin typeface="Lucida Grande" panose="020B0600040502020204" pitchFamily="34" charset="0"/>
              </a:rPr>
              <a:t> So you cannot become my disciple without giving up everything you own.</a:t>
            </a:r>
          </a:p>
          <a:p>
            <a:pPr>
              <a:buNone/>
            </a:pP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14:34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“Salt is good for seasoning. But if it loses its flavor, how do you make it salty again?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35</a:t>
            </a:r>
            <a:r>
              <a:rPr lang="en-US" dirty="0">
                <a:solidFill>
                  <a:srgbClr val="FF2500"/>
                </a:solidFill>
                <a:effectLst/>
                <a:latin typeface="Lucida Grande" panose="020B0600040502020204" pitchFamily="34" charset="0"/>
              </a:rPr>
              <a:t> Flavorless salt is good neither for the soil nor for the manure pile. It is thrown away. Anyone with ears to hear should listen and understand!”</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9</a:t>
            </a:fld>
            <a:endParaRPr lang="en-GB"/>
          </a:p>
        </p:txBody>
      </p:sp>
    </p:spTree>
    <p:extLst>
      <p:ext uri="{BB962C8B-B14F-4D97-AF65-F5344CB8AC3E}">
        <p14:creationId xmlns:p14="http://schemas.microsoft.com/office/powerpoint/2010/main" val="27145963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5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215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893B3D8-4CF9-4BA2-B484-D556DDF04124}"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20725945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590271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83537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992700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645309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674461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1042"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31042"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2828435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8058361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9172027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343017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LOST SHEEP—LOST  COIN—LOST SON (Luke 15)</a:t>
            </a:r>
          </a:p>
          <a:p>
            <a:r>
              <a:rPr lang="en-US" dirty="0"/>
              <a:t>1—Something of value is lost</a:t>
            </a:r>
          </a:p>
          <a:p>
            <a:r>
              <a:rPr lang="en-US" dirty="0"/>
              <a:t>2—One who sees this value searches tirelessly to recover it</a:t>
            </a:r>
          </a:p>
          <a:p>
            <a:r>
              <a:rPr lang="en-US" dirty="0"/>
              <a:t>3—Once found, the owner rejoices and asks others also to rejoice</a:t>
            </a:r>
          </a:p>
          <a:p>
            <a:endParaRPr lang="en-US" dirty="0"/>
          </a:p>
          <a:p>
            <a:r>
              <a:rPr lang="en-US" dirty="0"/>
              <a:t>The focus is on God, whose attitude is to rejoice over the lost.</a:t>
            </a:r>
          </a:p>
        </p:txBody>
      </p:sp>
      <p:sp>
        <p:nvSpPr>
          <p:cNvPr id="4" name="Slide Number Placeholder 3"/>
          <p:cNvSpPr>
            <a:spLocks noGrp="1"/>
          </p:cNvSpPr>
          <p:nvPr>
            <p:ph type="sldNum" sz="quarter" idx="5"/>
          </p:nvPr>
        </p:nvSpPr>
        <p:spPr/>
        <p:txBody>
          <a:bodyPr/>
          <a:lstStyle/>
          <a:p>
            <a:fld id="{36357491-AF78-4EAC-91FC-8D2D6145DAF5}" type="slidenum">
              <a:rPr lang="en-GB" smtClean="0"/>
              <a:pPr/>
              <a:t>10</a:t>
            </a:fld>
            <a:endParaRPr lang="en-GB"/>
          </a:p>
        </p:txBody>
      </p:sp>
    </p:spTree>
    <p:extLst>
      <p:ext uri="{BB962C8B-B14F-4D97-AF65-F5344CB8AC3E}">
        <p14:creationId xmlns:p14="http://schemas.microsoft.com/office/powerpoint/2010/main" val="306400135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639631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9428546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9480318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793409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7081419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5234810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310365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317182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310365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134281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The animal that the Bible compares us to most is the sheep. Why do you think that is so?</a:t>
            </a:r>
            <a:endParaRPr lang="en-US" b="0" dirty="0">
              <a:cs typeface="ＭＳ Ｐゴシック" charset="0"/>
            </a:endParaRPr>
          </a:p>
        </p:txBody>
      </p:sp>
    </p:spTree>
    <p:extLst>
      <p:ext uri="{BB962C8B-B14F-4D97-AF65-F5344CB8AC3E}">
        <p14:creationId xmlns:p14="http://schemas.microsoft.com/office/powerpoint/2010/main" val="345018761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310365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1342810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848304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580317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645309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0380811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388726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Paradise before Christ's death was part of OT Sheol, or the underworld of the dead—both saved and unsaved. But Jesus brought Paradise up to God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OB-38-Salvation-45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OP-Eccles9:1-18</a:t>
            </a:r>
            <a:r>
              <a:rPr lang="en-US"/>
              <a:t>—slide 28</a:t>
            </a:r>
            <a:endParaRPr lang="en-US" dirty="0"/>
          </a:p>
          <a:p>
            <a:r>
              <a:rPr lang="en-US" dirty="0"/>
              <a:t>NS-08-2Cor-268</a:t>
            </a:r>
          </a:p>
          <a:p>
            <a:r>
              <a:rPr lang="en-US" dirty="0"/>
              <a:t>NS-10-Ephesians-270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NS-21-1Peter-235</a:t>
            </a:r>
          </a:p>
          <a:p>
            <a:r>
              <a:rPr lang="en-US"/>
              <a:t>NS-22-Rev20-22-slide 155</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S PGothic" pitchFamily="34" charset="-128"/>
                <a:cs typeface="Arial"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a:ea typeface="MS PGothic" pitchFamily="34" charset="-128"/>
              <a:cs typeface="Arial"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01250320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Lazarus lived in Bethany just east of Jerusalem, but Jesus was on the other side of the Jordan River.</a:t>
            </a:r>
          </a:p>
          <a:p>
            <a:endParaRPr lang="en-US" dirty="0"/>
          </a:p>
          <a:p>
            <a:r>
              <a:rPr lang="en-US" dirty="0"/>
              <a:t>Jews at the time of Jesus hated the Samaritans so much that they did not travel northward from Jerusalem through Samaria to get to the north. Instead, they traveled east through Bethany on the other side of the Mount of Olives and straight across the Jordan River to bypass Samaria. Bethany was the hometown of Lazarus and his sisters, Mary and Martha. </a:t>
            </a:r>
          </a:p>
          <a:p>
            <a:r>
              <a:rPr lang="en-US" dirty="0"/>
              <a:t>_______</a:t>
            </a:r>
          </a:p>
          <a:p>
            <a:r>
              <a:rPr lang="en-US" dirty="0"/>
              <a:t>LC-06-Preparation of the Disciples-111</a:t>
            </a:r>
          </a:p>
          <a:p>
            <a:r>
              <a:rPr lang="en-US" dirty="0"/>
              <a:t>NS-04-John1-11-slide 467</a:t>
            </a:r>
          </a:p>
        </p:txBody>
      </p:sp>
    </p:spTree>
    <p:extLst>
      <p:ext uri="{BB962C8B-B14F-4D97-AF65-F5344CB8AC3E}">
        <p14:creationId xmlns:p14="http://schemas.microsoft.com/office/powerpoint/2010/main" val="55006970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8.png"/></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 Id="rId4" Type="http://schemas.openxmlformats.org/officeDocument/2006/relationships/image" Target="../media/image9.png"/></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8.xml"/><Relationship Id="rId5" Type="http://schemas.openxmlformats.org/officeDocument/2006/relationships/image" Target="../media/image7.png"/><Relationship Id="rId4" Type="http://schemas.openxmlformats.org/officeDocument/2006/relationships/image" Target="../media/image10.png"/></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Master" Target="../slideMasters/slideMaster28.xml"/><Relationship Id="rId4" Type="http://schemas.openxmlformats.org/officeDocument/2006/relationships/image" Target="../media/image21.jpeg"/></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2.jpeg"/><Relationship Id="rId1" Type="http://schemas.openxmlformats.org/officeDocument/2006/relationships/slideMaster" Target="../slideMasters/slideMaster28.xml"/><Relationship Id="rId4" Type="http://schemas.openxmlformats.org/officeDocument/2006/relationships/image" Target="../media/image20.jpeg"/></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2.jpeg"/><Relationship Id="rId1" Type="http://schemas.openxmlformats.org/officeDocument/2006/relationships/slideMaster" Target="../slideMasters/slideMaster28.xml"/><Relationship Id="rId4" Type="http://schemas.openxmlformats.org/officeDocument/2006/relationships/image" Target="../media/image20.jpeg"/></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2.jpeg"/><Relationship Id="rId1" Type="http://schemas.openxmlformats.org/officeDocument/2006/relationships/slideMaster" Target="../slideMasters/slideMaster28.xml"/><Relationship Id="rId4" Type="http://schemas.openxmlformats.org/officeDocument/2006/relationships/image" Target="../media/image20.jpeg"/></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8.png"/></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8.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28.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827748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718934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40649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5861929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4377815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2270523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836389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4955353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0130027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4871801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767577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252826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72882205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782526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2249636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9537588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9877336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543150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350250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3298679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076369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561613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007143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3214688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7186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722210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7512694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949603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5243702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5"/>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776154493"/>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331986247"/>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12" y="2906713"/>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418343715"/>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00"/>
            <a:ext cx="4038600" cy="4525963"/>
          </a:xfrm>
          <a:prstGeom prst="rect">
            <a:avLst/>
          </a:prstGeom>
        </p:spPr>
        <p:txBody>
          <a:bodyPr/>
          <a:lstStyle>
            <a:lvl1pPr>
              <a:spcBef>
                <a:spcPts val="600"/>
              </a:spcBef>
              <a:defRPr sz="2800"/>
            </a:lvl1pPr>
            <a:lvl2pPr marL="790575" indent="-333375">
              <a:spcBef>
                <a:spcPts val="600"/>
              </a:spcBef>
              <a:defRPr sz="2800"/>
            </a:lvl2pPr>
            <a:lvl3pPr marL="1234438" indent="-320038">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11116571"/>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0" y="1535112"/>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5" y="1535112"/>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86857567"/>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75999469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Shape 57"/>
          <p:cNvSpPr>
            <a:spLocks noGrp="1"/>
          </p:cNvSpPr>
          <p:nvPr>
            <p:ph type="title"/>
          </p:nvPr>
        </p:nvSpPr>
        <p:spPr>
          <a:prstGeom prst="rect">
            <a:avLst/>
          </a:prstGeom>
        </p:spPr>
        <p:txBody>
          <a:bodyPr/>
          <a:lstStyle/>
          <a:p>
            <a:r>
              <a:t>Title Text</a:t>
            </a:r>
          </a:p>
        </p:txBody>
      </p:sp>
      <p:sp>
        <p:nvSpPr>
          <p:cNvPr id="58" name="Shape 58"/>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57490629"/>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437646051"/>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198" y="1435100"/>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21806091"/>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88"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84" name="Shape 84"/>
          <p:cNvSpPr>
            <a:spLocks noGrp="1"/>
          </p:cNvSpPr>
          <p:nvPr>
            <p:ph type="body" sz="quarter" idx="1"/>
          </p:nvPr>
        </p:nvSpPr>
        <p:spPr>
          <a:xfrm>
            <a:off x="1792288" y="5367337"/>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26093949"/>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33551332"/>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38"/>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38"/>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173776001"/>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630" tIns="45630" rIns="45630" bIns="45630"/>
          <a:lstStyle>
            <a:lvl1pPr defTabSz="456342"/>
          </a:lstStyle>
          <a:p>
            <a:r>
              <a:t>Title Text</a:t>
            </a:r>
          </a:p>
        </p:txBody>
      </p:sp>
      <p:sp>
        <p:nvSpPr>
          <p:cNvPr id="111" name="Shape 111"/>
          <p:cNvSpPr>
            <a:spLocks noGrp="1"/>
          </p:cNvSpPr>
          <p:nvPr>
            <p:ph type="body" sz="quarter" idx="1"/>
          </p:nvPr>
        </p:nvSpPr>
        <p:spPr>
          <a:xfrm>
            <a:off x="1371600" y="3886201"/>
            <a:ext cx="6400800" cy="1752603"/>
          </a:xfrm>
          <a:prstGeom prst="rect">
            <a:avLst/>
          </a:prstGeom>
        </p:spPr>
        <p:txBody>
          <a:bodyPr lIns="45630" tIns="45630" rIns="45630" bIns="45630"/>
          <a:lstStyle>
            <a:lvl1pPr marL="0" indent="0" algn="ctr" defTabSz="456342">
              <a:buSzTx/>
              <a:buFontTx/>
              <a:buNone/>
              <a:defRPr>
                <a:solidFill>
                  <a:srgbClr val="888888"/>
                </a:solidFill>
              </a:defRPr>
            </a:lvl1pPr>
            <a:lvl2pPr marL="0" indent="0" algn="ctr" defTabSz="456342">
              <a:buSzTx/>
              <a:buFontTx/>
              <a:buNone/>
              <a:defRPr>
                <a:solidFill>
                  <a:srgbClr val="888888"/>
                </a:solidFill>
              </a:defRPr>
            </a:lvl2pPr>
            <a:lvl3pPr marL="0" indent="0" algn="ctr" defTabSz="456342">
              <a:buSzTx/>
              <a:buFontTx/>
              <a:buNone/>
              <a:defRPr>
                <a:solidFill>
                  <a:srgbClr val="888888"/>
                </a:solidFill>
              </a:defRPr>
            </a:lvl3pPr>
            <a:lvl4pPr marL="0" indent="0" algn="ctr" defTabSz="456342">
              <a:buSzTx/>
              <a:buFontTx/>
              <a:buNone/>
              <a:defRPr>
                <a:solidFill>
                  <a:srgbClr val="888888"/>
                </a:solidFill>
              </a:defRPr>
            </a:lvl4pPr>
            <a:lvl5pPr marL="0" indent="0" algn="ctr" defTabSz="456342">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334279083"/>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630" tIns="45630" rIns="45630" bIns="45630"/>
          <a:lstStyle>
            <a:lvl1pPr defTabSz="456342"/>
          </a:lstStyle>
          <a:p>
            <a:r>
              <a:t>Title Text</a:t>
            </a:r>
          </a:p>
        </p:txBody>
      </p:sp>
      <p:sp>
        <p:nvSpPr>
          <p:cNvPr id="120" name="Shape 120"/>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111765869"/>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12" y="4406900"/>
            <a:ext cx="7772401" cy="1362075"/>
          </a:xfrm>
          <a:prstGeom prst="rect">
            <a:avLst/>
          </a:prstGeom>
        </p:spPr>
        <p:txBody>
          <a:bodyPr lIns="45630" tIns="45630" rIns="45630" bIns="45630" anchor="t"/>
          <a:lstStyle>
            <a:lvl1pPr algn="l" defTabSz="456342">
              <a:defRPr sz="4000" b="1" cap="all"/>
            </a:lvl1pPr>
          </a:lstStyle>
          <a:p>
            <a:r>
              <a:t>Title Text</a:t>
            </a:r>
          </a:p>
        </p:txBody>
      </p:sp>
      <p:sp>
        <p:nvSpPr>
          <p:cNvPr id="129" name="Shape 129"/>
          <p:cNvSpPr>
            <a:spLocks noGrp="1"/>
          </p:cNvSpPr>
          <p:nvPr>
            <p:ph type="body" sz="quarter" idx="1"/>
          </p:nvPr>
        </p:nvSpPr>
        <p:spPr>
          <a:xfrm>
            <a:off x="722312" y="2906714"/>
            <a:ext cx="7772401" cy="1500190"/>
          </a:xfrm>
          <a:prstGeom prst="rect">
            <a:avLst/>
          </a:prstGeom>
        </p:spPr>
        <p:txBody>
          <a:bodyPr lIns="45630" tIns="45630" rIns="45630" bIns="45630" anchor="b"/>
          <a:lstStyle>
            <a:lvl1pPr marL="0" indent="0" defTabSz="456342">
              <a:spcBef>
                <a:spcPts val="400"/>
              </a:spcBef>
              <a:buSzTx/>
              <a:buFontTx/>
              <a:buNone/>
              <a:defRPr sz="2000">
                <a:solidFill>
                  <a:srgbClr val="888888"/>
                </a:solidFill>
              </a:defRPr>
            </a:lvl1pPr>
            <a:lvl2pPr marL="0" indent="0" defTabSz="456342">
              <a:spcBef>
                <a:spcPts val="400"/>
              </a:spcBef>
              <a:buSzTx/>
              <a:buFontTx/>
              <a:buNone/>
              <a:defRPr sz="2000">
                <a:solidFill>
                  <a:srgbClr val="888888"/>
                </a:solidFill>
              </a:defRPr>
            </a:lvl2pPr>
            <a:lvl3pPr marL="0" indent="0" defTabSz="456342">
              <a:spcBef>
                <a:spcPts val="400"/>
              </a:spcBef>
              <a:buSzTx/>
              <a:buFontTx/>
              <a:buNone/>
              <a:defRPr sz="2000">
                <a:solidFill>
                  <a:srgbClr val="888888"/>
                </a:solidFill>
              </a:defRPr>
            </a:lvl3pPr>
            <a:lvl4pPr marL="0" indent="0" defTabSz="456342">
              <a:spcBef>
                <a:spcPts val="400"/>
              </a:spcBef>
              <a:buSzTx/>
              <a:buFontTx/>
              <a:buNone/>
              <a:defRPr sz="2000">
                <a:solidFill>
                  <a:srgbClr val="888888"/>
                </a:solidFill>
              </a:defRPr>
            </a:lvl4pPr>
            <a:lvl5pPr marL="0" indent="0" defTabSz="456342">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44860979"/>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630" tIns="45630" rIns="45630" bIns="45630"/>
          <a:lstStyle>
            <a:lvl1pPr defTabSz="456342"/>
          </a:lstStyle>
          <a:p>
            <a:r>
              <a:t>Title Text</a:t>
            </a:r>
          </a:p>
        </p:txBody>
      </p:sp>
      <p:sp>
        <p:nvSpPr>
          <p:cNvPr id="138" name="Shape 138"/>
          <p:cNvSpPr>
            <a:spLocks noGrp="1"/>
          </p:cNvSpPr>
          <p:nvPr>
            <p:ph type="body" sz="half" idx="1"/>
          </p:nvPr>
        </p:nvSpPr>
        <p:spPr>
          <a:xfrm>
            <a:off x="457200" y="1600200"/>
            <a:ext cx="4038600" cy="4525963"/>
          </a:xfrm>
          <a:prstGeom prst="rect">
            <a:avLst/>
          </a:prstGeom>
        </p:spPr>
        <p:txBody>
          <a:bodyPr lIns="45630" tIns="45630" rIns="45630" bIns="45630"/>
          <a:lstStyle>
            <a:lvl1pPr marL="342252" indent="-342252" defTabSz="456342">
              <a:spcBef>
                <a:spcPts val="600"/>
              </a:spcBef>
              <a:defRPr sz="2800"/>
            </a:lvl1pPr>
            <a:lvl2pPr marL="789082" indent="-332754" defTabSz="456342">
              <a:spcBef>
                <a:spcPts val="600"/>
              </a:spcBef>
              <a:defRPr sz="2800"/>
            </a:lvl2pPr>
            <a:lvl3pPr marL="1232105" indent="-319439" defTabSz="456342">
              <a:spcBef>
                <a:spcPts val="600"/>
              </a:spcBef>
              <a:defRPr sz="2800"/>
            </a:lvl3pPr>
            <a:lvl4pPr marL="1723956" indent="-354932" defTabSz="456342">
              <a:spcBef>
                <a:spcPts val="600"/>
              </a:spcBef>
              <a:defRPr sz="2800"/>
            </a:lvl4pPr>
            <a:lvl5pPr marL="2180284" indent="-354932" defTabSz="456342">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02486460"/>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9504613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630" tIns="45630" rIns="45630" bIns="45630"/>
          <a:lstStyle>
            <a:lvl1pPr defTabSz="456342"/>
          </a:lstStyle>
          <a:p>
            <a:r>
              <a:t>Title Text</a:t>
            </a:r>
          </a:p>
        </p:txBody>
      </p:sp>
      <p:sp>
        <p:nvSpPr>
          <p:cNvPr id="147" name="Shape 147"/>
          <p:cNvSpPr>
            <a:spLocks noGrp="1"/>
          </p:cNvSpPr>
          <p:nvPr>
            <p:ph type="body" sz="quarter" idx="1"/>
          </p:nvPr>
        </p:nvSpPr>
        <p:spPr>
          <a:xfrm>
            <a:off x="457200" y="1535112"/>
            <a:ext cx="4040188" cy="639763"/>
          </a:xfrm>
          <a:prstGeom prst="rect">
            <a:avLst/>
          </a:prstGeom>
        </p:spPr>
        <p:txBody>
          <a:bodyPr lIns="45630" tIns="45630" rIns="45630" bIns="45630" anchor="b"/>
          <a:lstStyle>
            <a:lvl1pPr marL="0" indent="0" defTabSz="456342">
              <a:spcBef>
                <a:spcPts val="500"/>
              </a:spcBef>
              <a:buSzTx/>
              <a:buFontTx/>
              <a:buNone/>
              <a:defRPr sz="2400" b="1"/>
            </a:lvl1pPr>
            <a:lvl2pPr marL="0" indent="0" defTabSz="456342">
              <a:spcBef>
                <a:spcPts val="500"/>
              </a:spcBef>
              <a:buSzTx/>
              <a:buFontTx/>
              <a:buNone/>
              <a:defRPr sz="2400" b="1"/>
            </a:lvl2pPr>
            <a:lvl3pPr marL="0" indent="0" defTabSz="456342">
              <a:spcBef>
                <a:spcPts val="500"/>
              </a:spcBef>
              <a:buSzTx/>
              <a:buFontTx/>
              <a:buNone/>
              <a:defRPr sz="2400" b="1"/>
            </a:lvl3pPr>
            <a:lvl4pPr marL="0" indent="0" defTabSz="456342">
              <a:spcBef>
                <a:spcPts val="500"/>
              </a:spcBef>
              <a:buSzTx/>
              <a:buFontTx/>
              <a:buNone/>
              <a:defRPr sz="2400" b="1"/>
            </a:lvl4pPr>
            <a:lvl5pPr marL="0" indent="0" defTabSz="456342">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2"/>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98659244"/>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630" tIns="45630" rIns="45630" bIns="45630"/>
          <a:lstStyle>
            <a:lvl1pPr defTabSz="456342"/>
          </a:lstStyle>
          <a:p>
            <a:r>
              <a:t>Title Text</a:t>
            </a:r>
          </a:p>
        </p:txBody>
      </p:sp>
      <p:sp>
        <p:nvSpPr>
          <p:cNvPr id="157" name="Shape 157"/>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64016179"/>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88793783"/>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37" y="273050"/>
            <a:ext cx="3008317" cy="1162050"/>
          </a:xfrm>
          <a:prstGeom prst="rect">
            <a:avLst/>
          </a:prstGeom>
        </p:spPr>
        <p:txBody>
          <a:bodyPr lIns="45630" tIns="45630" rIns="45630" bIns="45630" anchor="b"/>
          <a:lstStyle>
            <a:lvl1pPr algn="l" defTabSz="456342">
              <a:defRPr sz="2000" b="1"/>
            </a:lvl1pPr>
          </a:lstStyle>
          <a:p>
            <a:r>
              <a:t>Title Text</a:t>
            </a:r>
          </a:p>
        </p:txBody>
      </p:sp>
      <p:sp>
        <p:nvSpPr>
          <p:cNvPr id="172" name="Shape 172"/>
          <p:cNvSpPr>
            <a:spLocks noGrp="1"/>
          </p:cNvSpPr>
          <p:nvPr>
            <p:ph type="body" idx="1"/>
          </p:nvPr>
        </p:nvSpPr>
        <p:spPr>
          <a:xfrm>
            <a:off x="3575050" y="273088"/>
            <a:ext cx="5111750" cy="5853113"/>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37"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788186775"/>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88" y="4800600"/>
            <a:ext cx="5486403" cy="566738"/>
          </a:xfrm>
          <a:prstGeom prst="rect">
            <a:avLst/>
          </a:prstGeom>
        </p:spPr>
        <p:txBody>
          <a:bodyPr lIns="45630" tIns="45630" rIns="45630" bIns="45630" anchor="b"/>
          <a:lstStyle>
            <a:lvl1pPr algn="l" defTabSz="456342">
              <a:defRPr sz="2000" b="1"/>
            </a:lvl1pPr>
          </a:lstStyle>
          <a:p>
            <a:r>
              <a:t>Title Text</a:t>
            </a:r>
          </a:p>
        </p:txBody>
      </p:sp>
      <p:sp>
        <p:nvSpPr>
          <p:cNvPr id="182" name="Shape 182"/>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183" name="Shape 183"/>
          <p:cNvSpPr>
            <a:spLocks noGrp="1"/>
          </p:cNvSpPr>
          <p:nvPr>
            <p:ph type="body" sz="quarter" idx="1"/>
          </p:nvPr>
        </p:nvSpPr>
        <p:spPr>
          <a:xfrm>
            <a:off x="1792288" y="5367337"/>
            <a:ext cx="5486403" cy="804865"/>
          </a:xfrm>
          <a:prstGeom prst="rect">
            <a:avLst/>
          </a:prstGeom>
        </p:spPr>
        <p:txBody>
          <a:bodyPr lIns="45630" tIns="45630" rIns="45630" bIns="45630"/>
          <a:lstStyle>
            <a:lvl1pPr marL="0" indent="0" defTabSz="456342">
              <a:spcBef>
                <a:spcPts val="300"/>
              </a:spcBef>
              <a:buSzTx/>
              <a:buFontTx/>
              <a:buNone/>
              <a:defRPr sz="1400"/>
            </a:lvl1pPr>
            <a:lvl2pPr marL="0" indent="0" defTabSz="456342">
              <a:spcBef>
                <a:spcPts val="300"/>
              </a:spcBef>
              <a:buSzTx/>
              <a:buFontTx/>
              <a:buNone/>
              <a:defRPr sz="1400"/>
            </a:lvl2pPr>
            <a:lvl3pPr marL="0" indent="0" defTabSz="456342">
              <a:spcBef>
                <a:spcPts val="300"/>
              </a:spcBef>
              <a:buSzTx/>
              <a:buFontTx/>
              <a:buNone/>
              <a:defRPr sz="1400"/>
            </a:lvl3pPr>
            <a:lvl4pPr marL="0" indent="0" defTabSz="456342">
              <a:spcBef>
                <a:spcPts val="300"/>
              </a:spcBef>
              <a:buSzTx/>
              <a:buFontTx/>
              <a:buNone/>
              <a:defRPr sz="1400"/>
            </a:lvl4pPr>
            <a:lvl5pPr marL="0" indent="0" defTabSz="456342">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745597725"/>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630" tIns="45630" rIns="45630" bIns="45630"/>
          <a:lstStyle>
            <a:lvl1pPr defTabSz="456342"/>
          </a:lstStyle>
          <a:p>
            <a:r>
              <a:t>Title Text</a:t>
            </a:r>
          </a:p>
        </p:txBody>
      </p:sp>
      <p:sp>
        <p:nvSpPr>
          <p:cNvPr id="192" name="Shape 192"/>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80794280"/>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74"/>
            <a:ext cx="2057400" cy="5851529"/>
          </a:xfrm>
          <a:prstGeom prst="rect">
            <a:avLst/>
          </a:prstGeom>
        </p:spPr>
        <p:txBody>
          <a:bodyPr lIns="45630" tIns="45630" rIns="45630" bIns="45630"/>
          <a:lstStyle>
            <a:lvl1pPr defTabSz="456342"/>
          </a:lstStyle>
          <a:p>
            <a:r>
              <a:t>Title Text</a:t>
            </a:r>
          </a:p>
        </p:txBody>
      </p:sp>
      <p:sp>
        <p:nvSpPr>
          <p:cNvPr id="201" name="Shape 201"/>
          <p:cNvSpPr>
            <a:spLocks noGrp="1"/>
          </p:cNvSpPr>
          <p:nvPr>
            <p:ph type="body" idx="1"/>
          </p:nvPr>
        </p:nvSpPr>
        <p:spPr>
          <a:xfrm>
            <a:off x="457200" y="274674"/>
            <a:ext cx="6019800" cy="5851529"/>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88260122"/>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91AC0B-5766-CE45-8294-4546A173B0F1}" type="slidenum">
              <a:rPr lang="en-US" smtClean="0"/>
              <a:pPr>
                <a:defRPr/>
              </a:pPr>
              <a:t>‹#›</a:t>
            </a:fld>
            <a:endParaRPr lang="en-US" dirty="0"/>
          </a:p>
        </p:txBody>
      </p:sp>
    </p:spTree>
    <p:extLst>
      <p:ext uri="{BB962C8B-B14F-4D97-AF65-F5344CB8AC3E}">
        <p14:creationId xmlns:p14="http://schemas.microsoft.com/office/powerpoint/2010/main" val="2895423744"/>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A0FEAF-34AF-084A-A313-67981DCD048C}" type="slidenum">
              <a:rPr lang="en-US" smtClean="0"/>
              <a:pPr>
                <a:defRPr/>
              </a:pPr>
              <a:t>‹#›</a:t>
            </a:fld>
            <a:endParaRPr lang="en-US" dirty="0"/>
          </a:p>
        </p:txBody>
      </p:sp>
    </p:spTree>
    <p:extLst>
      <p:ext uri="{BB962C8B-B14F-4D97-AF65-F5344CB8AC3E}">
        <p14:creationId xmlns:p14="http://schemas.microsoft.com/office/powerpoint/2010/main" val="686827474"/>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CA40B23-AB25-F34D-A7FD-8EF257AF4D65}" type="slidenum">
              <a:rPr lang="en-US" smtClean="0"/>
              <a:pPr>
                <a:defRPr/>
              </a:pPr>
              <a:t>‹#›</a:t>
            </a:fld>
            <a:endParaRPr lang="en-US" dirty="0"/>
          </a:p>
        </p:txBody>
      </p:sp>
    </p:spTree>
    <p:extLst>
      <p:ext uri="{BB962C8B-B14F-4D97-AF65-F5344CB8AC3E}">
        <p14:creationId xmlns:p14="http://schemas.microsoft.com/office/powerpoint/2010/main" val="1234674254"/>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05615659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5C9618-4BB7-0046-9E24-14FB6D02D496}" type="slidenum">
              <a:rPr lang="en-US" smtClean="0"/>
              <a:pPr>
                <a:defRPr/>
              </a:pPr>
              <a:t>‹#›</a:t>
            </a:fld>
            <a:endParaRPr lang="en-US" dirty="0"/>
          </a:p>
        </p:txBody>
      </p:sp>
    </p:spTree>
    <p:extLst>
      <p:ext uri="{BB962C8B-B14F-4D97-AF65-F5344CB8AC3E}">
        <p14:creationId xmlns:p14="http://schemas.microsoft.com/office/powerpoint/2010/main" val="989735264"/>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0DAED51-70B1-AB48-B88F-260483F6BCDE}" type="slidenum">
              <a:rPr lang="en-US" smtClean="0"/>
              <a:pPr>
                <a:defRPr/>
              </a:pPr>
              <a:t>‹#›</a:t>
            </a:fld>
            <a:endParaRPr lang="en-US" dirty="0"/>
          </a:p>
        </p:txBody>
      </p:sp>
    </p:spTree>
    <p:extLst>
      <p:ext uri="{BB962C8B-B14F-4D97-AF65-F5344CB8AC3E}">
        <p14:creationId xmlns:p14="http://schemas.microsoft.com/office/powerpoint/2010/main" val="1378083281"/>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E5E6BFE-496D-AF40-8F91-E7A9E087BFC1}" type="slidenum">
              <a:rPr lang="en-US" smtClean="0"/>
              <a:pPr>
                <a:defRPr/>
              </a:pPr>
              <a:t>‹#›</a:t>
            </a:fld>
            <a:endParaRPr lang="en-US" dirty="0"/>
          </a:p>
        </p:txBody>
      </p:sp>
    </p:spTree>
    <p:extLst>
      <p:ext uri="{BB962C8B-B14F-4D97-AF65-F5344CB8AC3E}">
        <p14:creationId xmlns:p14="http://schemas.microsoft.com/office/powerpoint/2010/main" val="1306952831"/>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F40CD92-FEF1-3746-93AE-EECC574F5D14}" type="slidenum">
              <a:rPr lang="en-US" smtClean="0"/>
              <a:pPr>
                <a:defRPr/>
              </a:pPr>
              <a:t>‹#›</a:t>
            </a:fld>
            <a:endParaRPr lang="en-US" dirty="0"/>
          </a:p>
        </p:txBody>
      </p:sp>
    </p:spTree>
    <p:extLst>
      <p:ext uri="{BB962C8B-B14F-4D97-AF65-F5344CB8AC3E}">
        <p14:creationId xmlns:p14="http://schemas.microsoft.com/office/powerpoint/2010/main" val="3220589388"/>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3F23550-CEEB-3B49-84F8-BF28D94A78B8}" type="slidenum">
              <a:rPr lang="en-US" smtClean="0"/>
              <a:pPr>
                <a:defRPr/>
              </a:pPr>
              <a:t>‹#›</a:t>
            </a:fld>
            <a:endParaRPr lang="en-US" dirty="0"/>
          </a:p>
        </p:txBody>
      </p:sp>
    </p:spTree>
    <p:extLst>
      <p:ext uri="{BB962C8B-B14F-4D97-AF65-F5344CB8AC3E}">
        <p14:creationId xmlns:p14="http://schemas.microsoft.com/office/powerpoint/2010/main" val="2395738160"/>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EE31A9C-D361-5E4D-88C1-F03F7858F292}" type="slidenum">
              <a:rPr lang="en-US" smtClean="0"/>
              <a:pPr>
                <a:defRPr/>
              </a:pPr>
              <a:t>‹#›</a:t>
            </a:fld>
            <a:endParaRPr lang="en-US" dirty="0"/>
          </a:p>
        </p:txBody>
      </p:sp>
    </p:spTree>
    <p:extLst>
      <p:ext uri="{BB962C8B-B14F-4D97-AF65-F5344CB8AC3E}">
        <p14:creationId xmlns:p14="http://schemas.microsoft.com/office/powerpoint/2010/main" val="2105744164"/>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D887717-F0CA-524E-AC0A-572A7D9847DB}" type="slidenum">
              <a:rPr lang="en-US" smtClean="0"/>
              <a:pPr>
                <a:defRPr/>
              </a:pPr>
              <a:t>‹#›</a:t>
            </a:fld>
            <a:endParaRPr lang="en-US" dirty="0"/>
          </a:p>
        </p:txBody>
      </p:sp>
    </p:spTree>
    <p:extLst>
      <p:ext uri="{BB962C8B-B14F-4D97-AF65-F5344CB8AC3E}">
        <p14:creationId xmlns:p14="http://schemas.microsoft.com/office/powerpoint/2010/main" val="747670738"/>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8436381-3B77-6E4F-AE9C-A01BC19F836C}" type="slidenum">
              <a:rPr lang="en-US" smtClean="0"/>
              <a:pPr>
                <a:defRPr/>
              </a:pPr>
              <a:t>‹#›</a:t>
            </a:fld>
            <a:endParaRPr lang="en-US" dirty="0"/>
          </a:p>
        </p:txBody>
      </p:sp>
    </p:spTree>
    <p:extLst>
      <p:ext uri="{BB962C8B-B14F-4D97-AF65-F5344CB8AC3E}">
        <p14:creationId xmlns:p14="http://schemas.microsoft.com/office/powerpoint/2010/main" val="3984207286"/>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5316804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28035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2048725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3990456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4562398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9723431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17725803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3645861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3131360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43551549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68358773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1284473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06332804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68245719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5764193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400349410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171004538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7985875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62632492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387319980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60186902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242438936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336951345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3407380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0254889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314070246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242606021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56848821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4855723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32668741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1941217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41279265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79536917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43674784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522436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18000718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55246420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75250133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0268431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05298169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1257808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289766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2116536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7505250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050052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03560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1889521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45426895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3747637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3649663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80765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7513727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5710217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8523656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48415 h 3264"/>
                <a:gd name="T2" fmla="*/ 0 w 1699"/>
                <a:gd name="T3" fmla="*/ 16116 h 3264"/>
                <a:gd name="T4" fmla="*/ 0 w 1699"/>
                <a:gd name="T5" fmla="*/ 2962 h 3264"/>
                <a:gd name="T6" fmla="*/ 0 w 1699"/>
                <a:gd name="T7" fmla="*/ 2962 h 3264"/>
                <a:gd name="T8" fmla="*/ 0 w 1699"/>
                <a:gd name="T9" fmla="*/ 940 h 3264"/>
                <a:gd name="T10" fmla="*/ 0 w 1699"/>
                <a:gd name="T11" fmla="*/ 2284 h 3264"/>
                <a:gd name="T12" fmla="*/ 0 w 1699"/>
                <a:gd name="T13" fmla="*/ 14704 h 3264"/>
                <a:gd name="T14" fmla="*/ 0 w 1699"/>
                <a:gd name="T15" fmla="*/ 37382 h 3264"/>
                <a:gd name="T16" fmla="*/ 0 w 1699"/>
                <a:gd name="T17" fmla="*/ 67816 h 3264"/>
                <a:gd name="T18" fmla="*/ 0 w 1699"/>
                <a:gd name="T19" fmla="*/ 108355 h 3264"/>
                <a:gd name="T20" fmla="*/ 0 w 1699"/>
                <a:gd name="T21" fmla="*/ 145577 h 3264"/>
                <a:gd name="T22" fmla="*/ 0 w 1699"/>
                <a:gd name="T23" fmla="*/ 205511 h 3264"/>
                <a:gd name="T24" fmla="*/ 0 w 1699"/>
                <a:gd name="T25" fmla="*/ 260601 h 3264"/>
                <a:gd name="T26" fmla="*/ 0 w 1699"/>
                <a:gd name="T27" fmla="*/ 281345 h 3264"/>
                <a:gd name="T28" fmla="*/ 0 w 1699"/>
                <a:gd name="T29" fmla="*/ 297778 h 3264"/>
                <a:gd name="T30" fmla="*/ 0 w 1699"/>
                <a:gd name="T31" fmla="*/ 297778 h 3264"/>
                <a:gd name="T32" fmla="*/ 0 w 1699"/>
                <a:gd name="T33" fmla="*/ 295046 h 3264"/>
                <a:gd name="T34" fmla="*/ 0 w 1699"/>
                <a:gd name="T35" fmla="*/ 299161 h 3264"/>
                <a:gd name="T36" fmla="*/ 0 w 1699"/>
                <a:gd name="T37" fmla="*/ 291629 h 3264"/>
                <a:gd name="T38" fmla="*/ 0 w 1699"/>
                <a:gd name="T39" fmla="*/ 271633 h 3264"/>
                <a:gd name="T40" fmla="*/ 0 w 1699"/>
                <a:gd name="T41" fmla="*/ 244122 h 3264"/>
                <a:gd name="T42" fmla="*/ 0 w 1699"/>
                <a:gd name="T43" fmla="*/ 205511 h 3264"/>
                <a:gd name="T44" fmla="*/ 0 w 1699"/>
                <a:gd name="T45" fmla="*/ 166967 h 3264"/>
                <a:gd name="T46" fmla="*/ 0 w 1699"/>
                <a:gd name="T47" fmla="*/ 115945 h 3264"/>
                <a:gd name="T48" fmla="*/ 0 w 1699"/>
                <a:gd name="T49" fmla="*/ 84236 h 3264"/>
                <a:gd name="T50" fmla="*/ 0 w 1699"/>
                <a:gd name="T51" fmla="*/ 48415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5 h 457"/>
                    <a:gd name="T4" fmla="*/ 187 w 2161"/>
                    <a:gd name="T5" fmla="*/ 342 h 457"/>
                    <a:gd name="T6" fmla="*/ 351 w 2161"/>
                    <a:gd name="T7" fmla="*/ 312 h 457"/>
                    <a:gd name="T8" fmla="*/ 561 w 2161"/>
                    <a:gd name="T9" fmla="*/ 290 h 457"/>
                    <a:gd name="T10" fmla="*/ 852 w 2161"/>
                    <a:gd name="T11" fmla="*/ 268 h 457"/>
                    <a:gd name="T12" fmla="*/ 1158 w 2161"/>
                    <a:gd name="T13" fmla="*/ 268 h 457"/>
                    <a:gd name="T14" fmla="*/ 1532 w 2161"/>
                    <a:gd name="T15" fmla="*/ 327 h 457"/>
                    <a:gd name="T16" fmla="*/ 1749 w 2161"/>
                    <a:gd name="T17" fmla="*/ 410 h 457"/>
                    <a:gd name="T18" fmla="*/ 1898 w 2161"/>
                    <a:gd name="T19" fmla="*/ 462 h 457"/>
                    <a:gd name="T20" fmla="*/ 2040 w 2161"/>
                    <a:gd name="T21" fmla="*/ 432 h 457"/>
                    <a:gd name="T22" fmla="*/ 2100 w 2161"/>
                    <a:gd name="T23" fmla="*/ 357 h 457"/>
                    <a:gd name="T24" fmla="*/ 2100 w 2161"/>
                    <a:gd name="T25" fmla="*/ 260 h 457"/>
                    <a:gd name="T26" fmla="*/ 1995 w 2161"/>
                    <a:gd name="T27" fmla="*/ 154 h 457"/>
                    <a:gd name="T28" fmla="*/ 1158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Freeform 7"/>
                <p:cNvSpPr>
                  <a:spLocks/>
                </p:cNvSpPr>
                <p:nvPr/>
              </p:nvSpPr>
              <p:spPr bwMode="auto">
                <a:xfrm>
                  <a:off x="1865" y="1810"/>
                  <a:ext cx="2340" cy="586"/>
                </a:xfrm>
                <a:custGeom>
                  <a:avLst/>
                  <a:gdLst>
                    <a:gd name="T0" fmla="*/ 506 w 2341"/>
                    <a:gd name="T1" fmla="*/ 450 h 585"/>
                    <a:gd name="T2" fmla="*/ 274 w 2341"/>
                    <a:gd name="T3" fmla="*/ 524 h 585"/>
                    <a:gd name="T4" fmla="*/ 72 w 2341"/>
                    <a:gd name="T5" fmla="*/ 495 h 585"/>
                    <a:gd name="T6" fmla="*/ 5 w 2341"/>
                    <a:gd name="T7" fmla="*/ 382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58 w 2341"/>
                    <a:gd name="T19" fmla="*/ 7 h 585"/>
                    <a:gd name="T20" fmla="*/ 1769 w 2341"/>
                    <a:gd name="T21" fmla="*/ 7 h 585"/>
                    <a:gd name="T22" fmla="*/ 2195 w 2341"/>
                    <a:gd name="T23" fmla="*/ 52 h 585"/>
                    <a:gd name="T24" fmla="*/ 2278 w 2341"/>
                    <a:gd name="T25" fmla="*/ 111 h 585"/>
                    <a:gd name="T26" fmla="*/ 2323 w 2341"/>
                    <a:gd name="T27" fmla="*/ 246 h 585"/>
                    <a:gd name="T28" fmla="*/ 2330 w 2341"/>
                    <a:gd name="T29" fmla="*/ 382 h 585"/>
                    <a:gd name="T30" fmla="*/ 2315 w 2341"/>
                    <a:gd name="T31" fmla="*/ 465 h 585"/>
                    <a:gd name="T32" fmla="*/ 2330 w 2341"/>
                    <a:gd name="T33" fmla="*/ 547 h 585"/>
                    <a:gd name="T34" fmla="*/ 2300 w 2341"/>
                    <a:gd name="T35" fmla="*/ 592 h 585"/>
                    <a:gd name="T36" fmla="*/ 2225 w 2341"/>
                    <a:gd name="T37" fmla="*/ 562 h 585"/>
                    <a:gd name="T38" fmla="*/ 2053 w 2341"/>
                    <a:gd name="T39" fmla="*/ 495 h 585"/>
                    <a:gd name="T40" fmla="*/ 1769 w 2341"/>
                    <a:gd name="T41" fmla="*/ 457 h 585"/>
                    <a:gd name="T42" fmla="*/ 1604 w 2341"/>
                    <a:gd name="T43" fmla="*/ 457 h 585"/>
                    <a:gd name="T44" fmla="*/ 1320 w 2341"/>
                    <a:gd name="T45" fmla="*/ 427 h 585"/>
                    <a:gd name="T46" fmla="*/ 1186 w 2341"/>
                    <a:gd name="T47" fmla="*/ 420 h 585"/>
                    <a:gd name="T48" fmla="*/ 895 w 2341"/>
                    <a:gd name="T49" fmla="*/ 435 h 585"/>
                    <a:gd name="T50" fmla="*/ 671 w 2341"/>
                    <a:gd name="T51" fmla="*/ 420 h 585"/>
                    <a:gd name="T52" fmla="*/ 506 w 2341"/>
                    <a:gd name="T53" fmla="*/ 450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 name="Freeform 9"/>
              <p:cNvSpPr>
                <a:spLocks/>
              </p:cNvSpPr>
              <p:nvPr/>
            </p:nvSpPr>
            <p:spPr bwMode="auto">
              <a:xfrm>
                <a:off x="3352" y="3074"/>
                <a:ext cx="156" cy="338"/>
              </a:xfrm>
              <a:custGeom>
                <a:avLst/>
                <a:gdLst>
                  <a:gd name="T0" fmla="*/ 81 w 157"/>
                  <a:gd name="T1" fmla="*/ 8 h 337"/>
                  <a:gd name="T2" fmla="*/ 148 w 157"/>
                  <a:gd name="T3" fmla="*/ 204 h 337"/>
                  <a:gd name="T4" fmla="*/ 133 w 157"/>
                  <a:gd name="T5" fmla="*/ 346 h 337"/>
                  <a:gd name="T6" fmla="*/ 0 w 157"/>
                  <a:gd name="T7" fmla="*/ 0 h 337"/>
                  <a:gd name="T8" fmla="*/ 81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Freeform 10"/>
              <p:cNvSpPr>
                <a:spLocks/>
              </p:cNvSpPr>
              <p:nvPr/>
            </p:nvSpPr>
            <p:spPr bwMode="auto">
              <a:xfrm>
                <a:off x="3306" y="3127"/>
                <a:ext cx="809" cy="397"/>
              </a:xfrm>
              <a:custGeom>
                <a:avLst/>
                <a:gdLst>
                  <a:gd name="T0" fmla="*/ 0 w 808"/>
                  <a:gd name="T1" fmla="*/ 375 h 396"/>
                  <a:gd name="T2" fmla="*/ 105 w 808"/>
                  <a:gd name="T3" fmla="*/ 375 h 396"/>
                  <a:gd name="T4" fmla="*/ 255 w 808"/>
                  <a:gd name="T5" fmla="*/ 315 h 396"/>
                  <a:gd name="T6" fmla="*/ 480 w 808"/>
                  <a:gd name="T7" fmla="*/ 112 h 396"/>
                  <a:gd name="T8" fmla="*/ 307 w 808"/>
                  <a:gd name="T9" fmla="*/ 67 h 396"/>
                  <a:gd name="T10" fmla="*/ 232 w 808"/>
                  <a:gd name="T11" fmla="*/ 22 h 396"/>
                  <a:gd name="T12" fmla="*/ 352 w 808"/>
                  <a:gd name="T13" fmla="*/ 22 h 396"/>
                  <a:gd name="T14" fmla="*/ 533 w 808"/>
                  <a:gd name="T15" fmla="*/ 74 h 396"/>
                  <a:gd name="T16" fmla="*/ 630 w 808"/>
                  <a:gd name="T17" fmla="*/ 0 h 396"/>
                  <a:gd name="T18" fmla="*/ 690 w 808"/>
                  <a:gd name="T19" fmla="*/ 0 h 396"/>
                  <a:gd name="T20" fmla="*/ 585 w 808"/>
                  <a:gd name="T21" fmla="*/ 82 h 396"/>
                  <a:gd name="T22" fmla="*/ 810 w 808"/>
                  <a:gd name="T23" fmla="*/ 134 h 396"/>
                  <a:gd name="T24" fmla="*/ 817 w 808"/>
                  <a:gd name="T25" fmla="*/ 218 h 396"/>
                  <a:gd name="T26" fmla="*/ 525 w 808"/>
                  <a:gd name="T27" fmla="*/ 134 h 396"/>
                  <a:gd name="T28" fmla="*/ 344 w 808"/>
                  <a:gd name="T29" fmla="*/ 300 h 396"/>
                  <a:gd name="T30" fmla="*/ 277 w 808"/>
                  <a:gd name="T31" fmla="*/ 353 h 396"/>
                  <a:gd name="T32" fmla="*/ 157 w 808"/>
                  <a:gd name="T33" fmla="*/ 405 h 396"/>
                  <a:gd name="T34" fmla="*/ 0 w 808"/>
                  <a:gd name="T35" fmla="*/ 375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57355"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57356"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000000"/>
              </a:solidFill>
              <a:latin typeface="Comic Sans MS"/>
            </a:endParaRPr>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latin typeface="Comic Sans MS"/>
            </a:endParaRPr>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03E195A1-0734-D440-9942-5F3F0D48552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8612517"/>
      </p:ext>
    </p:extLst>
  </p:cSld>
  <p:clrMapOvr>
    <a:masterClrMapping/>
  </p:clrMapOvr>
  <p:transition>
    <p:fade thruBlk="1"/>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6" name="Rectangle 9"/>
          <p:cNvSpPr>
            <a:spLocks noGrp="1" noChangeArrowheads="1"/>
          </p:cNvSpPr>
          <p:nvPr>
            <p:ph type="sldNum" sz="quarter" idx="12"/>
          </p:nvPr>
        </p:nvSpPr>
        <p:spPr>
          <a:ln/>
        </p:spPr>
        <p:txBody>
          <a:bodyPr/>
          <a:lstStyle>
            <a:lvl1pPr>
              <a:defRPr/>
            </a:lvl1pPr>
          </a:lstStyle>
          <a:p>
            <a:pPr>
              <a:defRPr/>
            </a:pPr>
            <a:fld id="{83DBC97D-57BC-7F4F-8DB3-F98C7552C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6343025"/>
      </p:ext>
    </p:extLst>
  </p:cSld>
  <p:clrMapOvr>
    <a:masterClrMapping/>
  </p:clrMapOvr>
  <p:transition>
    <p:fade thruBlk="1"/>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6" name="Rectangle 9"/>
          <p:cNvSpPr>
            <a:spLocks noGrp="1" noChangeArrowheads="1"/>
          </p:cNvSpPr>
          <p:nvPr>
            <p:ph type="sldNum" sz="quarter" idx="12"/>
          </p:nvPr>
        </p:nvSpPr>
        <p:spPr>
          <a:ln/>
        </p:spPr>
        <p:txBody>
          <a:bodyPr/>
          <a:lstStyle>
            <a:lvl1pPr>
              <a:defRPr/>
            </a:lvl1pPr>
          </a:lstStyle>
          <a:p>
            <a:pPr>
              <a:defRPr/>
            </a:pPr>
            <a:fld id="{0FF3F72F-0C73-E94C-9150-4BCD3A824A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9255228"/>
      </p:ext>
    </p:extLst>
  </p:cSld>
  <p:clrMapOvr>
    <a:masterClrMapping/>
  </p:clrMapOvr>
  <p:transition>
    <p:fade thruBlk="1"/>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7" name="Rectangle 9"/>
          <p:cNvSpPr>
            <a:spLocks noGrp="1" noChangeArrowheads="1"/>
          </p:cNvSpPr>
          <p:nvPr>
            <p:ph type="sldNum" sz="quarter" idx="12"/>
          </p:nvPr>
        </p:nvSpPr>
        <p:spPr>
          <a:ln/>
        </p:spPr>
        <p:txBody>
          <a:bodyPr/>
          <a:lstStyle>
            <a:lvl1pPr>
              <a:defRPr/>
            </a:lvl1pPr>
          </a:lstStyle>
          <a:p>
            <a:pPr>
              <a:defRPr/>
            </a:pPr>
            <a:fld id="{C168D6C0-40DA-DC4E-8659-BABBBB0F05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2808960"/>
      </p:ext>
    </p:extLst>
  </p:cSld>
  <p:clrMapOvr>
    <a:masterClrMapping/>
  </p:clrMapOvr>
  <p:transition>
    <p:fade thruBlk="1"/>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27534286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9" name="Rectangle 9"/>
          <p:cNvSpPr>
            <a:spLocks noGrp="1" noChangeArrowheads="1"/>
          </p:cNvSpPr>
          <p:nvPr>
            <p:ph type="sldNum" sz="quarter" idx="12"/>
          </p:nvPr>
        </p:nvSpPr>
        <p:spPr>
          <a:ln/>
        </p:spPr>
        <p:txBody>
          <a:bodyPr/>
          <a:lstStyle>
            <a:lvl1pPr>
              <a:defRPr/>
            </a:lvl1pPr>
          </a:lstStyle>
          <a:p>
            <a:pPr>
              <a:defRPr/>
            </a:pPr>
            <a:fld id="{EFF7BC26-C6A7-0448-8234-B4416CC727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0213637"/>
      </p:ext>
    </p:extLst>
  </p:cSld>
  <p:clrMapOvr>
    <a:masterClrMapping/>
  </p:clrMapOvr>
  <p:transition>
    <p:fade thruBlk="1"/>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5" name="Rectangle 9"/>
          <p:cNvSpPr>
            <a:spLocks noGrp="1" noChangeArrowheads="1"/>
          </p:cNvSpPr>
          <p:nvPr>
            <p:ph type="sldNum" sz="quarter" idx="12"/>
          </p:nvPr>
        </p:nvSpPr>
        <p:spPr>
          <a:ln/>
        </p:spPr>
        <p:txBody>
          <a:bodyPr/>
          <a:lstStyle>
            <a:lvl1pPr>
              <a:defRPr/>
            </a:lvl1pPr>
          </a:lstStyle>
          <a:p>
            <a:pPr>
              <a:defRPr/>
            </a:pPr>
            <a:fld id="{7EA33B5F-E911-884E-A230-0DA0298D87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6823484"/>
      </p:ext>
    </p:extLst>
  </p:cSld>
  <p:clrMapOvr>
    <a:masterClrMapping/>
  </p:clrMapOvr>
  <p:transition>
    <p:fade thruBlk="1"/>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4" name="Rectangle 9"/>
          <p:cNvSpPr>
            <a:spLocks noGrp="1" noChangeArrowheads="1"/>
          </p:cNvSpPr>
          <p:nvPr>
            <p:ph type="sldNum" sz="quarter" idx="12"/>
          </p:nvPr>
        </p:nvSpPr>
        <p:spPr>
          <a:ln/>
        </p:spPr>
        <p:txBody>
          <a:bodyPr/>
          <a:lstStyle>
            <a:lvl1pPr>
              <a:defRPr/>
            </a:lvl1pPr>
          </a:lstStyle>
          <a:p>
            <a:pPr>
              <a:defRPr/>
            </a:pPr>
            <a:fld id="{88089971-46F2-244F-AC35-AC0A45AD77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2380185"/>
      </p:ext>
    </p:extLst>
  </p:cSld>
  <p:clrMapOvr>
    <a:masterClrMapping/>
  </p:clrMapOvr>
  <p:transition>
    <p:fade thruBlk="1"/>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7" name="Rectangle 9"/>
          <p:cNvSpPr>
            <a:spLocks noGrp="1" noChangeArrowheads="1"/>
          </p:cNvSpPr>
          <p:nvPr>
            <p:ph type="sldNum" sz="quarter" idx="12"/>
          </p:nvPr>
        </p:nvSpPr>
        <p:spPr>
          <a:ln/>
        </p:spPr>
        <p:txBody>
          <a:bodyPr/>
          <a:lstStyle>
            <a:lvl1pPr>
              <a:defRPr/>
            </a:lvl1pPr>
          </a:lstStyle>
          <a:p>
            <a:pPr>
              <a:defRPr/>
            </a:pPr>
            <a:fld id="{A0798B53-5809-F44D-B9B5-64F47F6CA8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7850225"/>
      </p:ext>
    </p:extLst>
  </p:cSld>
  <p:clrMapOvr>
    <a:masterClrMapping/>
  </p:clrMapOvr>
  <p:transition>
    <p:fade thruBlk="1"/>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7" name="Rectangle 9"/>
          <p:cNvSpPr>
            <a:spLocks noGrp="1" noChangeArrowheads="1"/>
          </p:cNvSpPr>
          <p:nvPr>
            <p:ph type="sldNum" sz="quarter" idx="12"/>
          </p:nvPr>
        </p:nvSpPr>
        <p:spPr>
          <a:ln/>
        </p:spPr>
        <p:txBody>
          <a:bodyPr/>
          <a:lstStyle>
            <a:lvl1pPr>
              <a:defRPr/>
            </a:lvl1pPr>
          </a:lstStyle>
          <a:p>
            <a:pPr>
              <a:defRPr/>
            </a:pPr>
            <a:fld id="{38791B59-B86E-5C4C-9192-AE3548AD973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6634757"/>
      </p:ext>
    </p:extLst>
  </p:cSld>
  <p:clrMapOvr>
    <a:masterClrMapping/>
  </p:clrMapOvr>
  <p:transition>
    <p:fade thruBlk="1"/>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6" name="Rectangle 9"/>
          <p:cNvSpPr>
            <a:spLocks noGrp="1" noChangeArrowheads="1"/>
          </p:cNvSpPr>
          <p:nvPr>
            <p:ph type="sldNum" sz="quarter" idx="12"/>
          </p:nvPr>
        </p:nvSpPr>
        <p:spPr>
          <a:ln/>
        </p:spPr>
        <p:txBody>
          <a:bodyPr/>
          <a:lstStyle>
            <a:lvl1pPr>
              <a:defRPr/>
            </a:lvl1pPr>
          </a:lstStyle>
          <a:p>
            <a:pPr>
              <a:defRPr/>
            </a:pPr>
            <a:fld id="{886D6EDA-B2EC-C143-B92D-342CC68632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8464017"/>
      </p:ext>
    </p:extLst>
  </p:cSld>
  <p:clrMapOvr>
    <a:masterClrMapping/>
  </p:clrMapOvr>
  <p:transition>
    <p:fade thruBlk="1"/>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6" name="Rectangle 9"/>
          <p:cNvSpPr>
            <a:spLocks noGrp="1" noChangeArrowheads="1"/>
          </p:cNvSpPr>
          <p:nvPr>
            <p:ph type="sldNum" sz="quarter" idx="12"/>
          </p:nvPr>
        </p:nvSpPr>
        <p:spPr>
          <a:ln/>
        </p:spPr>
        <p:txBody>
          <a:bodyPr/>
          <a:lstStyle>
            <a:lvl1pPr>
              <a:defRPr/>
            </a:lvl1pPr>
          </a:lstStyle>
          <a:p>
            <a:pPr>
              <a:defRPr/>
            </a:pPr>
            <a:fld id="{D51B2980-890D-0846-A91C-6B49BD60ED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938544"/>
      </p:ext>
    </p:extLst>
  </p:cSld>
  <p:clrMapOvr>
    <a:masterClrMapping/>
  </p:clrMapOvr>
  <p:transition>
    <p:fade thruBlk="1"/>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defRPr>
            </a:lvl1pPr>
          </a:lstStyle>
          <a:p>
            <a:pPr>
              <a:defRPr/>
            </a:pPr>
            <a:fld id="{DDF04EF2-DA00-4EDA-BAD3-8884E487DAF0}" type="slidenum">
              <a:rPr lang="en-GB"/>
              <a:pPr>
                <a:defRPr/>
              </a:pPr>
              <a:t>‹#›</a:t>
            </a:fld>
            <a:endParaRPr lang="en-GB"/>
          </a:p>
        </p:txBody>
      </p:sp>
    </p:spTree>
    <p:extLst>
      <p:ext uri="{BB962C8B-B14F-4D97-AF65-F5344CB8AC3E}">
        <p14:creationId xmlns:p14="http://schemas.microsoft.com/office/powerpoint/2010/main" val="305511387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1344907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567987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9962898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897961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993297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7131771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0834123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917727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4055250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4456030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363959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027730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06090A4F-3C26-4666-B974-352BBEE510FB}"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17077948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17F6450-BF1A-124E-A9E1-E5FE7E77BA11}" type="slidenum">
              <a:rPr lang="en-US" smtClean="0"/>
              <a:pPr>
                <a:defRPr/>
              </a:pPr>
              <a:t>‹#›</a:t>
            </a:fld>
            <a:endParaRPr lang="en-US" dirty="0"/>
          </a:p>
        </p:txBody>
      </p:sp>
    </p:spTree>
    <p:extLst>
      <p:ext uri="{BB962C8B-B14F-4D97-AF65-F5344CB8AC3E}">
        <p14:creationId xmlns:p14="http://schemas.microsoft.com/office/powerpoint/2010/main" val="334358002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090A4F-3C26-4666-B974-352BBEE510FB}"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62476354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6090A4F-3C26-4666-B974-352BBEE510FB}"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37794028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6090A4F-3C26-4666-B974-352BBEE510FB}" type="datetimeFigureOut">
              <a:rPr lang="en-US" smtClean="0"/>
              <a:t>10/27/25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378819467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6090A4F-3C26-4666-B974-352BBEE510FB}" type="datetimeFigureOut">
              <a:rPr lang="en-US" smtClean="0"/>
              <a:t>10/27/25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349420401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6090A4F-3C26-4666-B974-352BBEE510FB}" type="datetimeFigureOut">
              <a:rPr lang="en-US" smtClean="0"/>
              <a:t>10/27/25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78890513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6090A4F-3C26-4666-B974-352BBEE510FB}" type="datetimeFigureOut">
              <a:rPr lang="en-US" smtClean="0"/>
              <a:t>10/27/25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8511082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6090A4F-3C26-4666-B974-352BBEE510FB}" type="datetimeFigureOut">
              <a:rPr lang="en-US" smtClean="0"/>
              <a:t>10/27/25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184182332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6090A4F-3C26-4666-B974-352BBEE510FB}" type="datetimeFigureOut">
              <a:rPr lang="en-US" smtClean="0"/>
              <a:t>10/27/25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09107747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090A4F-3C26-4666-B974-352BBEE510FB}"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387792835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090A4F-3C26-4666-B974-352BBEE510FB}"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9493953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12BDC8BC-B3B9-CE45-A429-F23718E4BC22}" type="slidenum">
              <a:rPr lang="en-US" smtClean="0"/>
              <a:pPr>
                <a:defRPr/>
              </a:pPr>
              <a:t>‹#›</a:t>
            </a:fld>
            <a:endParaRPr lang="en-US" dirty="0"/>
          </a:p>
        </p:txBody>
      </p:sp>
    </p:spTree>
    <p:extLst>
      <p:ext uri="{BB962C8B-B14F-4D97-AF65-F5344CB8AC3E}">
        <p14:creationId xmlns:p14="http://schemas.microsoft.com/office/powerpoint/2010/main" val="14200382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97566733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74851412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918581F-700D-4CED-BB1A-C66F27A5240D}"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78187664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918581F-700D-4CED-BB1A-C66F27A5240D}" type="datetimeFigureOut">
              <a:rPr lang="en-US" smtClean="0"/>
              <a:t>10/27/25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78586280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918581F-700D-4CED-BB1A-C66F27A5240D}" type="datetimeFigureOut">
              <a:rPr lang="en-US" smtClean="0"/>
              <a:t>10/27/25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50907491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918581F-700D-4CED-BB1A-C66F27A5240D}" type="datetimeFigureOut">
              <a:rPr lang="en-US" smtClean="0"/>
              <a:t>10/27/25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47369242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918581F-700D-4CED-BB1A-C66F27A5240D}" type="datetimeFigureOut">
              <a:rPr lang="en-US" smtClean="0"/>
              <a:t>10/27/25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24098834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918581F-700D-4CED-BB1A-C66F27A5240D}" type="datetimeFigureOut">
              <a:rPr lang="en-US" smtClean="0"/>
              <a:t>10/27/25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96531440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918581F-700D-4CED-BB1A-C66F27A5240D}" type="datetimeFigureOut">
              <a:rPr lang="en-US" smtClean="0"/>
              <a:t>10/27/25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98774948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7615853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EC1CD42-E654-1A45-9CF3-B1CFA7728AE2}" type="slidenum">
              <a:rPr lang="en-US" smtClean="0"/>
              <a:pPr>
                <a:defRPr/>
              </a:pPr>
              <a:t>‹#›</a:t>
            </a:fld>
            <a:endParaRPr lang="en-US" dirty="0"/>
          </a:p>
        </p:txBody>
      </p:sp>
    </p:spTree>
    <p:extLst>
      <p:ext uri="{BB962C8B-B14F-4D97-AF65-F5344CB8AC3E}">
        <p14:creationId xmlns:p14="http://schemas.microsoft.com/office/powerpoint/2010/main" val="392413925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10/27/25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33194007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90F0ED2-81D5-4B49-B538-D70313673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114040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4C9B23-9E93-492F-B0C0-44EF2FC76D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356445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3EF23C-86A7-4B44-8059-27026F43D4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52216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9038848-EE6F-47AD-A742-DEB013D2AA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057111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3484387-71C0-4A7E-A217-7FB386D6AF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435992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5DB8E39-6158-46F9-A24E-25DB2B4AB9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92583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66701EF-042D-4E04-9FCA-8110FB6EA6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105602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A8E648-D8D6-4EFA-857E-06152177AD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975898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B82927-D546-40AA-9334-F83341E19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55726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2C8DC45A-4D80-764C-B296-B9573938CD20}" type="slidenum">
              <a:rPr lang="en-US" smtClean="0"/>
              <a:pPr>
                <a:defRPr/>
              </a:pPr>
              <a:t>‹#›</a:t>
            </a:fld>
            <a:endParaRPr lang="en-US" dirty="0"/>
          </a:p>
        </p:txBody>
      </p:sp>
    </p:spTree>
    <p:extLst>
      <p:ext uri="{BB962C8B-B14F-4D97-AF65-F5344CB8AC3E}">
        <p14:creationId xmlns:p14="http://schemas.microsoft.com/office/powerpoint/2010/main" val="4121673617"/>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F83EC2-2E05-4948-B53A-A8E0FCCFD5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009510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BD6BCF-1E4F-4377-A2AC-B2C78BB18C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849416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229460468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46670898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259659982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35966496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296457951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128680687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77285187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40935396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1EBCF720-5313-E640-A1E0-17451C41B085}" type="slidenum">
              <a:rPr lang="en-US" smtClean="0"/>
              <a:pPr>
                <a:defRPr/>
              </a:pPr>
              <a:t>‹#›</a:t>
            </a:fld>
            <a:endParaRPr lang="en-US" dirty="0"/>
          </a:p>
        </p:txBody>
      </p:sp>
    </p:spTree>
    <p:extLst>
      <p:ext uri="{BB962C8B-B14F-4D97-AF65-F5344CB8AC3E}">
        <p14:creationId xmlns:p14="http://schemas.microsoft.com/office/powerpoint/2010/main" val="76492424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324144679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221286602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13578362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717F6450-BF1A-124E-A9E1-E5FE7E77BA11}" type="slidenum">
              <a:rPr lang="en-US"/>
              <a:pPr>
                <a:defRPr/>
              </a:pPr>
              <a:t>‹#›</a:t>
            </a:fld>
            <a:endParaRPr lang="en-US"/>
          </a:p>
        </p:txBody>
      </p:sp>
    </p:spTree>
    <p:extLst>
      <p:ext uri="{BB962C8B-B14F-4D97-AF65-F5344CB8AC3E}">
        <p14:creationId xmlns:p14="http://schemas.microsoft.com/office/powerpoint/2010/main" val="82961769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12BDC8BC-B3B9-CE45-A429-F23718E4BC22}" type="slidenum">
              <a:rPr lang="en-US"/>
              <a:pPr>
                <a:defRPr/>
              </a:pPr>
              <a:t>‹#›</a:t>
            </a:fld>
            <a:endParaRPr lang="en-US"/>
          </a:p>
        </p:txBody>
      </p:sp>
    </p:spTree>
    <p:extLst>
      <p:ext uri="{BB962C8B-B14F-4D97-AF65-F5344CB8AC3E}">
        <p14:creationId xmlns:p14="http://schemas.microsoft.com/office/powerpoint/2010/main" val="45572804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FEC1CD42-E654-1A45-9CF3-B1CFA7728AE2}" type="slidenum">
              <a:rPr lang="en-US"/>
              <a:pPr>
                <a:defRPr/>
              </a:pPr>
              <a:t>‹#›</a:t>
            </a:fld>
            <a:endParaRPr lang="en-US"/>
          </a:p>
        </p:txBody>
      </p:sp>
    </p:spTree>
    <p:extLst>
      <p:ext uri="{BB962C8B-B14F-4D97-AF65-F5344CB8AC3E}">
        <p14:creationId xmlns:p14="http://schemas.microsoft.com/office/powerpoint/2010/main" val="231946320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pPr>
              <a:defRPr/>
            </a:pPr>
            <a:fld id="{2C8DC45A-4D80-764C-B296-B9573938CD20}" type="slidenum">
              <a:rPr lang="en-US"/>
              <a:pPr>
                <a:defRPr/>
              </a:pPr>
              <a:t>‹#›</a:t>
            </a:fld>
            <a:endParaRPr lang="en-US"/>
          </a:p>
        </p:txBody>
      </p:sp>
    </p:spTree>
    <p:extLst>
      <p:ext uri="{BB962C8B-B14F-4D97-AF65-F5344CB8AC3E}">
        <p14:creationId xmlns:p14="http://schemas.microsoft.com/office/powerpoint/2010/main" val="184379233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Arial" charset="0"/>
                <a:cs typeface="ＭＳ Ｐゴシック" charset="0"/>
              </a:defRPr>
            </a:lvl1pPr>
          </a:lstStyle>
          <a:p>
            <a:pPr>
              <a:defRPr/>
            </a:pPr>
            <a:fld id="{1EBCF720-5313-E640-A1E0-17451C41B085}" type="slidenum">
              <a:rPr lang="en-US"/>
              <a:pPr>
                <a:defRPr/>
              </a:pPr>
              <a:t>‹#›</a:t>
            </a:fld>
            <a:endParaRPr lang="en-US"/>
          </a:p>
        </p:txBody>
      </p:sp>
    </p:spTree>
    <p:extLst>
      <p:ext uri="{BB962C8B-B14F-4D97-AF65-F5344CB8AC3E}">
        <p14:creationId xmlns:p14="http://schemas.microsoft.com/office/powerpoint/2010/main" val="212162076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Arial" charset="0"/>
                <a:cs typeface="ＭＳ Ｐゴシック" charset="0"/>
              </a:defRPr>
            </a:lvl1pPr>
          </a:lstStyle>
          <a:p>
            <a:pPr>
              <a:defRPr/>
            </a:pPr>
            <a:fld id="{FF7CD2FC-68EF-C944-9C09-EC6593DBF98C}" type="slidenum">
              <a:rPr lang="en-US"/>
              <a:pPr>
                <a:defRPr/>
              </a:pPr>
              <a:t>‹#›</a:t>
            </a:fld>
            <a:endParaRPr lang="en-US"/>
          </a:p>
        </p:txBody>
      </p:sp>
    </p:spTree>
    <p:extLst>
      <p:ext uri="{BB962C8B-B14F-4D97-AF65-F5344CB8AC3E}">
        <p14:creationId xmlns:p14="http://schemas.microsoft.com/office/powerpoint/2010/main" val="371765740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Arial" charset="0"/>
                <a:cs typeface="ＭＳ Ｐゴシック" charset="0"/>
              </a:defRPr>
            </a:lvl1pPr>
          </a:lstStyle>
          <a:p>
            <a:pPr>
              <a:defRPr/>
            </a:pPr>
            <a:fld id="{BE3D6862-558B-974B-8DB7-3BD447538B9C}" type="slidenum">
              <a:rPr lang="en-US"/>
              <a:pPr>
                <a:defRPr/>
              </a:pPr>
              <a:t>‹#›</a:t>
            </a:fld>
            <a:endParaRPr lang="en-US"/>
          </a:p>
        </p:txBody>
      </p:sp>
    </p:spTree>
    <p:extLst>
      <p:ext uri="{BB962C8B-B14F-4D97-AF65-F5344CB8AC3E}">
        <p14:creationId xmlns:p14="http://schemas.microsoft.com/office/powerpoint/2010/main" val="315671440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F7CD2FC-68EF-C944-9C09-EC6593DBF98C}" type="slidenum">
              <a:rPr lang="en-US" smtClean="0"/>
              <a:pPr>
                <a:defRPr/>
              </a:pPr>
              <a:t>‹#›</a:t>
            </a:fld>
            <a:endParaRPr lang="en-US" dirty="0"/>
          </a:p>
        </p:txBody>
      </p:sp>
    </p:spTree>
    <p:extLst>
      <p:ext uri="{BB962C8B-B14F-4D97-AF65-F5344CB8AC3E}">
        <p14:creationId xmlns:p14="http://schemas.microsoft.com/office/powerpoint/2010/main" val="254658973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pPr>
              <a:defRPr/>
            </a:pPr>
            <a:fld id="{5C7EC7CA-3E41-F64A-9CC8-8FE5D94852BA}" type="slidenum">
              <a:rPr lang="en-US"/>
              <a:pPr>
                <a:defRPr/>
              </a:pPr>
              <a:t>‹#›</a:t>
            </a:fld>
            <a:endParaRPr lang="en-US"/>
          </a:p>
        </p:txBody>
      </p:sp>
    </p:spTree>
    <p:extLst>
      <p:ext uri="{BB962C8B-B14F-4D97-AF65-F5344CB8AC3E}">
        <p14:creationId xmlns:p14="http://schemas.microsoft.com/office/powerpoint/2010/main" val="350273710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pPr>
              <a:defRPr/>
            </a:pPr>
            <a:fld id="{0EA6879B-A16E-2D4C-B24E-F268B862406E}" type="slidenum">
              <a:rPr lang="en-US"/>
              <a:pPr>
                <a:defRPr/>
              </a:pPr>
              <a:t>‹#›</a:t>
            </a:fld>
            <a:endParaRPr lang="en-US"/>
          </a:p>
        </p:txBody>
      </p:sp>
    </p:spTree>
    <p:extLst>
      <p:ext uri="{BB962C8B-B14F-4D97-AF65-F5344CB8AC3E}">
        <p14:creationId xmlns:p14="http://schemas.microsoft.com/office/powerpoint/2010/main" val="381225673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5CD2C32F-D086-3948-9E5C-126D4B4A0342}" type="slidenum">
              <a:rPr lang="en-US"/>
              <a:pPr>
                <a:defRPr/>
              </a:pPr>
              <a:t>‹#›</a:t>
            </a:fld>
            <a:endParaRPr lang="en-US"/>
          </a:p>
        </p:txBody>
      </p:sp>
    </p:spTree>
    <p:extLst>
      <p:ext uri="{BB962C8B-B14F-4D97-AF65-F5344CB8AC3E}">
        <p14:creationId xmlns:p14="http://schemas.microsoft.com/office/powerpoint/2010/main" val="46378808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76519142-A45F-9E4D-9D02-2F935ED47830}" type="slidenum">
              <a:rPr lang="en-US"/>
              <a:pPr>
                <a:defRPr/>
              </a:pPr>
              <a:t>‹#›</a:t>
            </a:fld>
            <a:endParaRPr lang="en-US"/>
          </a:p>
        </p:txBody>
      </p:sp>
    </p:spTree>
    <p:extLst>
      <p:ext uri="{BB962C8B-B14F-4D97-AF65-F5344CB8AC3E}">
        <p14:creationId xmlns:p14="http://schemas.microsoft.com/office/powerpoint/2010/main" val="205216564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357760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3834529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7341011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773060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7112008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16884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E3D6862-558B-974B-8DB7-3BD447538B9C}" type="slidenum">
              <a:rPr lang="en-US" smtClean="0"/>
              <a:pPr>
                <a:defRPr/>
              </a:pPr>
              <a:t>‹#›</a:t>
            </a:fld>
            <a:endParaRPr lang="en-US" dirty="0"/>
          </a:p>
        </p:txBody>
      </p:sp>
    </p:spTree>
    <p:extLst>
      <p:ext uri="{BB962C8B-B14F-4D97-AF65-F5344CB8AC3E}">
        <p14:creationId xmlns:p14="http://schemas.microsoft.com/office/powerpoint/2010/main" val="308207422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006052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3437528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2734052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9344840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931186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7729228"/>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7215712"/>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2128619"/>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9903953"/>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8072134"/>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3978807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7EC7CA-3E41-F64A-9CC8-8FE5D94852BA}" type="slidenum">
              <a:rPr lang="en-US" smtClean="0"/>
              <a:pPr>
                <a:defRPr/>
              </a:pPr>
              <a:t>‹#›</a:t>
            </a:fld>
            <a:endParaRPr lang="en-US" dirty="0"/>
          </a:p>
        </p:txBody>
      </p:sp>
    </p:spTree>
    <p:extLst>
      <p:ext uri="{BB962C8B-B14F-4D97-AF65-F5344CB8AC3E}">
        <p14:creationId xmlns:p14="http://schemas.microsoft.com/office/powerpoint/2010/main" val="182058256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9803556"/>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0059012"/>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678721"/>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398934"/>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9201455"/>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6134079"/>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657458"/>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7744707"/>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8345475"/>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6309396"/>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EA6879B-A16E-2D4C-B24E-F268B862406E}" type="slidenum">
              <a:rPr lang="en-US" smtClean="0"/>
              <a:pPr>
                <a:defRPr/>
              </a:pPr>
              <a:t>‹#›</a:t>
            </a:fld>
            <a:endParaRPr lang="en-US" dirty="0"/>
          </a:p>
        </p:txBody>
      </p:sp>
    </p:spTree>
    <p:extLst>
      <p:ext uri="{BB962C8B-B14F-4D97-AF65-F5344CB8AC3E}">
        <p14:creationId xmlns:p14="http://schemas.microsoft.com/office/powerpoint/2010/main" val="264005152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1825834"/>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340345"/>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0828191"/>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274091"/>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8732899"/>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5906379"/>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8268974"/>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8095952"/>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4493725"/>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5188653"/>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D2C32F-D086-3948-9E5C-126D4B4A0342}" type="slidenum">
              <a:rPr lang="en-US" smtClean="0"/>
              <a:pPr>
                <a:defRPr/>
              </a:pPr>
              <a:t>‹#›</a:t>
            </a:fld>
            <a:endParaRPr lang="en-US" dirty="0"/>
          </a:p>
        </p:txBody>
      </p:sp>
    </p:spTree>
    <p:extLst>
      <p:ext uri="{BB962C8B-B14F-4D97-AF65-F5344CB8AC3E}">
        <p14:creationId xmlns:p14="http://schemas.microsoft.com/office/powerpoint/2010/main" val="251605513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0739248"/>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460126"/>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2343519"/>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92243922"/>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65550770"/>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49747818"/>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76115694"/>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139971681"/>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56684896"/>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736202512"/>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6519142-A45F-9E4D-9D02-2F935ED47830}" type="slidenum">
              <a:rPr lang="en-US" smtClean="0"/>
              <a:pPr>
                <a:defRPr/>
              </a:pPr>
              <a:t>‹#›</a:t>
            </a:fld>
            <a:endParaRPr lang="en-US" dirty="0"/>
          </a:p>
        </p:txBody>
      </p:sp>
    </p:spTree>
    <p:extLst>
      <p:ext uri="{BB962C8B-B14F-4D97-AF65-F5344CB8AC3E}">
        <p14:creationId xmlns:p14="http://schemas.microsoft.com/office/powerpoint/2010/main" val="117258045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14844604"/>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7945191"/>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3492214"/>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7738625"/>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9140084"/>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794599"/>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536856"/>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367862"/>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203140"/>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2811984"/>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7808851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927096"/>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1005880"/>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7464775"/>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2119279"/>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65824502"/>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192639"/>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4632147"/>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3862155"/>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3096814"/>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79436089"/>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8274355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5632690"/>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4175685"/>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7903108"/>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91578175"/>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5438538"/>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0448257"/>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3442791"/>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7199582"/>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8663513"/>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8301829"/>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8076487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646"/>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2479475"/>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7616832"/>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3479306"/>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1453240"/>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1041693"/>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9025994"/>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9563720"/>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0642692"/>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774192"/>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4804597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56345"/>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4266784"/>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6614038"/>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03280994"/>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9025127"/>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495821"/>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82739879"/>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9965196"/>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73515102"/>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74603452"/>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8131064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2694456"/>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1022816"/>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2043395"/>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0557990"/>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3302640"/>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9988699"/>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7626635"/>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504066"/>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8762930"/>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1903800"/>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4877130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1215459"/>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9838515"/>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8287028"/>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1449675"/>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7705446"/>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4667604"/>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678844"/>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3373001"/>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6749736"/>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1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4969697"/>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009296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5436337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024296"/>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3599008"/>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5008657"/>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1400845"/>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932874"/>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2692487"/>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1821224"/>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2407539"/>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5776606"/>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217026"/>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9470809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8299651"/>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0498560"/>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6986767"/>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4513110"/>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9767377"/>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7251663"/>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8339637"/>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2311470"/>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4289409"/>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321027"/>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1912811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4873082"/>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574175"/>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51395206"/>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8758749"/>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5495974"/>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type="tx">
  <p:cSld name="14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0333246"/>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6831771"/>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898026"/>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3771336"/>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8619644"/>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7547548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7046256"/>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5774469"/>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4494156"/>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15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5236316"/>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910127"/>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1857953"/>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5778384"/>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7420608"/>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6909359"/>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4744578"/>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7621309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4247029"/>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115385"/>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5210871"/>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6304839"/>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17381"/>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9346128"/>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7712630"/>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1990808"/>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8820266"/>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7783218"/>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8363529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5109338"/>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4114701"/>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48552913"/>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6263175"/>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4117548"/>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3284624"/>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7246980"/>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0951458"/>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2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22006885"/>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32645461"/>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974445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05710944"/>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07351482"/>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88814347"/>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52177614"/>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56895444"/>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27150416"/>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5227180"/>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0883114"/>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151532"/>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9539304"/>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719696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2423893"/>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0015208"/>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6082413"/>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1097890"/>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3443488"/>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24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089522"/>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type="tx">
  <p:cSld name="20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6250053"/>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9511429"/>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2826"/>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9874163"/>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33787550"/>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6884036"/>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6881938"/>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1088246"/>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3685509"/>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5414108"/>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2552071"/>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4966049"/>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9384442"/>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0811832"/>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4041184"/>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8079899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6945369"/>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7446390"/>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677542"/>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25654170"/>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07554162"/>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50467856"/>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79480297"/>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62711910"/>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87815172"/>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4434461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84430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737487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6689768"/>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9586464"/>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9358833"/>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1807335"/>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5018483"/>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3827977"/>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7786021"/>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2952549"/>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28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028442"/>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2225378"/>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519544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1008555"/>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2457484"/>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633366"/>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8546630"/>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2615572"/>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3625005"/>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9155270"/>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4165103"/>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062105"/>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2640391"/>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6380831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852458"/>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4155587"/>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2143539"/>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983823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33414425"/>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2782976"/>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3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93426588"/>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2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49170027"/>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59877539"/>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26721794"/>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6648690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03934890"/>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54647214"/>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15473377"/>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36097061"/>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00701295"/>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3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9887437"/>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6349362"/>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6695937"/>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770823"/>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2943481"/>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2361702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8371591"/>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6275792"/>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2982911"/>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2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3035613"/>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175401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2728448"/>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126020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1250561"/>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0854681"/>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8301113"/>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298944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0113130"/>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276723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0848633"/>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37422"/>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8028776"/>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9604284"/>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6362618"/>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5265232"/>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8268460"/>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6501338"/>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22627156"/>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8098137"/>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0954705"/>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7275949"/>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287564"/>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7028946"/>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0673094"/>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4914481"/>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3487574"/>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921184"/>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7519851"/>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299815A4-86C4-6340-8DB1-1A34EC14E37D}" type="slidenum">
              <a:rPr lang="en-US" smtClean="0"/>
              <a:pPr>
                <a:defRPr/>
              </a:pPr>
              <a:t>‹#›</a:t>
            </a:fld>
            <a:endParaRPr lang="en-US" dirty="0"/>
          </a:p>
        </p:txBody>
      </p:sp>
    </p:spTree>
    <p:extLst>
      <p:ext uri="{BB962C8B-B14F-4D97-AF65-F5344CB8AC3E}">
        <p14:creationId xmlns:p14="http://schemas.microsoft.com/office/powerpoint/2010/main" val="145976977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0934745"/>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751712"/>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1518902"/>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9704725"/>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2259699"/>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7386427"/>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7861088"/>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172944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6313902"/>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3761464"/>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C3377066-6E1B-244A-A5AD-16829F1AD4C0}" type="slidenum">
              <a:rPr lang="en-US" smtClean="0"/>
              <a:pPr>
                <a:defRPr/>
              </a:pPr>
              <a:t>‹#›</a:t>
            </a:fld>
            <a:endParaRPr lang="en-US" dirty="0"/>
          </a:p>
        </p:txBody>
      </p:sp>
    </p:spTree>
    <p:extLst>
      <p:ext uri="{BB962C8B-B14F-4D97-AF65-F5344CB8AC3E}">
        <p14:creationId xmlns:p14="http://schemas.microsoft.com/office/powerpoint/2010/main" val="273698149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5515326"/>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1355605"/>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2380190"/>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8983168"/>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8296594"/>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35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3149021"/>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type="tx">
  <p:cSld name="31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9292476"/>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702762"/>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9368638"/>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680254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4B0EC590-4ECF-FB4C-A775-F3DB2B00CBB5}" type="slidenum">
              <a:rPr lang="en-US" smtClean="0"/>
              <a:pPr>
                <a:defRPr/>
              </a:pPr>
              <a:t>‹#›</a:t>
            </a:fld>
            <a:endParaRPr lang="en-US" dirty="0"/>
          </a:p>
        </p:txBody>
      </p:sp>
    </p:spTree>
    <p:extLst>
      <p:ext uri="{BB962C8B-B14F-4D97-AF65-F5344CB8AC3E}">
        <p14:creationId xmlns:p14="http://schemas.microsoft.com/office/powerpoint/2010/main" val="93235136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9170787"/>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6872056"/>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9962726"/>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36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8000795"/>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type="tx">
  <p:cSld name="32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4220710"/>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0682165"/>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0952003"/>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1322404"/>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4096862"/>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5062139"/>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5407323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pPr>
              <a:defRPr/>
            </a:pPr>
            <a:fld id="{462D0F56-CB59-F747-A67A-EFC29A59EC08}" type="slidenum">
              <a:rPr lang="en-US" smtClean="0"/>
              <a:pPr>
                <a:defRPr/>
              </a:pPr>
              <a:t>‹#›</a:t>
            </a:fld>
            <a:endParaRPr lang="en-US" dirty="0"/>
          </a:p>
        </p:txBody>
      </p:sp>
    </p:spTree>
    <p:extLst>
      <p:ext uri="{BB962C8B-B14F-4D97-AF65-F5344CB8AC3E}">
        <p14:creationId xmlns:p14="http://schemas.microsoft.com/office/powerpoint/2010/main" val="311994865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4217295"/>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90695511"/>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1177513"/>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3184826"/>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6731262"/>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9316400"/>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2796545"/>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3760"/>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9936506"/>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9303138"/>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pPr>
              <a:defRPr/>
            </a:pPr>
            <a:fld id="{07291979-FC43-DF4C-8138-CF662709471F}" type="slidenum">
              <a:rPr lang="en-US" smtClean="0"/>
              <a:pPr>
                <a:defRPr/>
              </a:pPr>
              <a:t>‹#›</a:t>
            </a:fld>
            <a:endParaRPr lang="en-US" dirty="0"/>
          </a:p>
        </p:txBody>
      </p:sp>
    </p:spTree>
    <p:extLst>
      <p:ext uri="{BB962C8B-B14F-4D97-AF65-F5344CB8AC3E}">
        <p14:creationId xmlns:p14="http://schemas.microsoft.com/office/powerpoint/2010/main" val="363068639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811020"/>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2230612"/>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3425760"/>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5446789"/>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8884101"/>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37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7384728"/>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2106919"/>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7680744"/>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3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38600843"/>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66832739"/>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pPr>
              <a:defRPr/>
            </a:pPr>
            <a:fld id="{2DC7E938-B2C9-F242-8183-92991FA87D8C}" type="slidenum">
              <a:rPr lang="en-US" smtClean="0"/>
              <a:pPr>
                <a:defRPr/>
              </a:pPr>
              <a:t>‹#›</a:t>
            </a:fld>
            <a:endParaRPr lang="en-US" dirty="0"/>
          </a:p>
        </p:txBody>
      </p:sp>
    </p:spTree>
    <p:extLst>
      <p:ext uri="{BB962C8B-B14F-4D97-AF65-F5344CB8AC3E}">
        <p14:creationId xmlns:p14="http://schemas.microsoft.com/office/powerpoint/2010/main" val="284413789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95316109"/>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32926706"/>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1414558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3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3673269"/>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71271090"/>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63067668"/>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4548967"/>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1652571"/>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389059"/>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12341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pPr>
              <a:defRPr/>
            </a:pPr>
            <a:fld id="{5079CA44-8F90-2E44-859D-9FF7A31BAB08}" type="slidenum">
              <a:rPr lang="en-US" smtClean="0"/>
              <a:pPr>
                <a:defRPr/>
              </a:pPr>
              <a:t>‹#›</a:t>
            </a:fld>
            <a:endParaRPr lang="en-US" dirty="0"/>
          </a:p>
        </p:txBody>
      </p:sp>
    </p:spTree>
    <p:extLst>
      <p:ext uri="{BB962C8B-B14F-4D97-AF65-F5344CB8AC3E}">
        <p14:creationId xmlns:p14="http://schemas.microsoft.com/office/powerpoint/2010/main" val="365491003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7221287"/>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9318169"/>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7248300"/>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6599220"/>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3558117"/>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3510912"/>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0018728"/>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2823088"/>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1535032"/>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9870692"/>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pPr>
              <a:defRPr/>
            </a:pPr>
            <a:fld id="{AA3A8745-7BB9-B343-8692-39BDB97F5DF2}" type="slidenum">
              <a:rPr lang="en-US" smtClean="0"/>
              <a:pPr>
                <a:defRPr/>
              </a:pPr>
              <a:t>‹#›</a:t>
            </a:fld>
            <a:endParaRPr lang="en-US" dirty="0"/>
          </a:p>
        </p:txBody>
      </p:sp>
    </p:spTree>
    <p:extLst>
      <p:ext uri="{BB962C8B-B14F-4D97-AF65-F5344CB8AC3E}">
        <p14:creationId xmlns:p14="http://schemas.microsoft.com/office/powerpoint/2010/main" val="3531517628"/>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40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0213925"/>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063714"/>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3972002"/>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3113422"/>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4223405"/>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050864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7084141"/>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8375007"/>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4138370"/>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5658449"/>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pPr>
              <a:defRPr/>
            </a:pPr>
            <a:fld id="{17EC9E16-3941-C444-8655-04D48D55EDB0}" type="slidenum">
              <a:rPr lang="en-US" smtClean="0"/>
              <a:pPr>
                <a:defRPr/>
              </a:pPr>
              <a:t>‹#›</a:t>
            </a:fld>
            <a:endParaRPr lang="en-US" dirty="0"/>
          </a:p>
        </p:txBody>
      </p:sp>
    </p:spTree>
    <p:extLst>
      <p:ext uri="{BB962C8B-B14F-4D97-AF65-F5344CB8AC3E}">
        <p14:creationId xmlns:p14="http://schemas.microsoft.com/office/powerpoint/2010/main" val="2482938669"/>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4342217"/>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41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4658802"/>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5626777"/>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3299658"/>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689423"/>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0460857"/>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0214542"/>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782654"/>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3128828"/>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635776"/>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1E0F4DDF-4E7E-7C4F-8A49-B95ED1E001D4}" type="slidenum">
              <a:rPr lang="en-US" smtClean="0"/>
              <a:pPr>
                <a:defRPr/>
              </a:pPr>
              <a:t>‹#›</a:t>
            </a:fld>
            <a:endParaRPr lang="en-US" dirty="0"/>
          </a:p>
        </p:txBody>
      </p:sp>
    </p:spTree>
    <p:extLst>
      <p:ext uri="{BB962C8B-B14F-4D97-AF65-F5344CB8AC3E}">
        <p14:creationId xmlns:p14="http://schemas.microsoft.com/office/powerpoint/2010/main" val="217002464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42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881673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0081671"/>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1692866"/>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9824840"/>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856858"/>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272967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5029430"/>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8242437"/>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9962987"/>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0014529"/>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297DD300-840A-C24F-A490-F30F3F162D0F}" type="slidenum">
              <a:rPr lang="en-US" smtClean="0"/>
              <a:pPr>
                <a:defRPr/>
              </a:pPr>
              <a:t>‹#›</a:t>
            </a:fld>
            <a:endParaRPr lang="en-US" dirty="0"/>
          </a:p>
        </p:txBody>
      </p:sp>
    </p:spTree>
    <p:extLst>
      <p:ext uri="{BB962C8B-B14F-4D97-AF65-F5344CB8AC3E}">
        <p14:creationId xmlns:p14="http://schemas.microsoft.com/office/powerpoint/2010/main" val="118035727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1398388"/>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9042703"/>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6216541"/>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967301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0555729"/>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4444856"/>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514963"/>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4107808"/>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44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7023445"/>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1814393"/>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121584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4992347"/>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9428738"/>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361880"/>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2739059"/>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0982351"/>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0162371"/>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1546980"/>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8408816"/>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3054142"/>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4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55441301"/>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4556951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4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94978794"/>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3365402"/>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84804496"/>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43979522"/>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0512094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4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3124563"/>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7825379"/>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56312192"/>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4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1087655"/>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4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6708306"/>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192231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82205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6911307"/>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466698"/>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0649217"/>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4524620"/>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4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9461494"/>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5183892"/>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8736851"/>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710263"/>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147166"/>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0266946"/>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863666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8564097"/>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7967730"/>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9042197"/>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65838"/>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7107896"/>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9263436"/>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8992596"/>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916287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2809257"/>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8851388"/>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792688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3047421"/>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47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530621"/>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5620956"/>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3367348"/>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0659165"/>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2773361"/>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6342791"/>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9175404"/>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118478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2918926"/>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779694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6047410"/>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3707055"/>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8126208"/>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3205359"/>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568156"/>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1659825"/>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5698931"/>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197321"/>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223961"/>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979108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6952956"/>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3563287"/>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1601489"/>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51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6520358"/>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type="tx">
  <p:cSld name="48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4521621"/>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982296"/>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8749031"/>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2038570"/>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5429647"/>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type="tx">
  <p:cSld name="50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3240074"/>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17669"/>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4573267"/>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7218011"/>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2358346"/>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130235"/>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5576546"/>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2960930"/>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0288229"/>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1080808"/>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6756863"/>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7468166"/>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3833441"/>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8466047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9199839"/>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1616592"/>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0848745"/>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813835"/>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715463"/>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3003462"/>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52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9974781"/>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4161967"/>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443670"/>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5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7376234"/>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1363698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7607312"/>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3882793"/>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10603620"/>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8753370"/>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514345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1919393"/>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3104851"/>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31362922"/>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9622977"/>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0079636"/>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826490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4166493"/>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3243269"/>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6993510"/>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53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9579996"/>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8884587"/>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1187030"/>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779354"/>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7710290"/>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4775864"/>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056134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33" indent="0" algn="ctr">
              <a:buNone/>
              <a:defRPr/>
            </a:lvl2pPr>
            <a:lvl3pPr marL="912870" indent="0" algn="ctr">
              <a:buNone/>
              <a:defRPr/>
            </a:lvl3pPr>
            <a:lvl4pPr marL="1369288" indent="0" algn="ctr">
              <a:buNone/>
              <a:defRPr/>
            </a:lvl4pPr>
            <a:lvl5pPr marL="1825734" indent="0" algn="ctr">
              <a:buNone/>
              <a:defRPr/>
            </a:lvl5pPr>
            <a:lvl6pPr marL="2282149" indent="0" algn="ctr">
              <a:buNone/>
              <a:defRPr/>
            </a:lvl6pPr>
            <a:lvl7pPr marL="2738576" indent="0" algn="ctr">
              <a:buNone/>
              <a:defRPr/>
            </a:lvl7pPr>
            <a:lvl8pPr marL="3195003" indent="0" algn="ctr">
              <a:buNone/>
              <a:defRPr/>
            </a:lvl8pPr>
            <a:lvl9pPr marL="3651436"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0769B-B734-CC49-AB4C-8E14D7EE6424}" type="slidenum">
              <a:rPr lang="en-US" smtClean="0"/>
              <a:pPr>
                <a:defRPr/>
              </a:pPr>
              <a:t>‹#›</a:t>
            </a:fld>
            <a:endParaRPr lang="en-US" dirty="0"/>
          </a:p>
        </p:txBody>
      </p:sp>
    </p:spTree>
    <p:extLst>
      <p:ext uri="{BB962C8B-B14F-4D97-AF65-F5344CB8AC3E}">
        <p14:creationId xmlns:p14="http://schemas.microsoft.com/office/powerpoint/2010/main" val="78055786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3354663"/>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7652523"/>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2781487"/>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3380927"/>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9147942"/>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5465218"/>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76415081"/>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5317590"/>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5313665"/>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10746226"/>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7633397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7038A9-252A-D842-9EBA-FBE3BC3B8E1C}" type="slidenum">
              <a:rPr lang="en-US" smtClean="0"/>
              <a:pPr>
                <a:defRPr/>
              </a:pPr>
              <a:t>‹#›</a:t>
            </a:fld>
            <a:endParaRPr lang="en-US" dirty="0"/>
          </a:p>
        </p:txBody>
      </p:sp>
    </p:spTree>
    <p:extLst>
      <p:ext uri="{BB962C8B-B14F-4D97-AF65-F5344CB8AC3E}">
        <p14:creationId xmlns:p14="http://schemas.microsoft.com/office/powerpoint/2010/main" val="295838354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7157466"/>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7648074"/>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797237296"/>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47425543"/>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1311497"/>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9089321"/>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1652089"/>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8631475"/>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7015119"/>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3897298"/>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9ABADF-6102-4741-91A5-EA69572EFA06}" type="slidenum">
              <a:rPr lang="en-US" smtClean="0"/>
              <a:pPr>
                <a:defRPr/>
              </a:pPr>
              <a:t>‹#›</a:t>
            </a:fld>
            <a:endParaRPr lang="en-US" dirty="0"/>
          </a:p>
        </p:txBody>
      </p:sp>
    </p:spTree>
    <p:extLst>
      <p:ext uri="{BB962C8B-B14F-4D97-AF65-F5344CB8AC3E}">
        <p14:creationId xmlns:p14="http://schemas.microsoft.com/office/powerpoint/2010/main" val="114226027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0210085"/>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5077844"/>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5486032"/>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4714419"/>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025855"/>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382687"/>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6250343"/>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1246197"/>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4295278"/>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9023210"/>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033C45-C511-2B42-9FC4-41AECEF387F9}" type="slidenum">
              <a:rPr lang="en-US" smtClean="0"/>
              <a:pPr>
                <a:defRPr/>
              </a:pPr>
              <a:t>‹#›</a:t>
            </a:fld>
            <a:endParaRPr lang="en-US" dirty="0"/>
          </a:p>
        </p:txBody>
      </p:sp>
    </p:spTree>
    <p:extLst>
      <p:ext uri="{BB962C8B-B14F-4D97-AF65-F5344CB8AC3E}">
        <p14:creationId xmlns:p14="http://schemas.microsoft.com/office/powerpoint/2010/main" val="156415762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254598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8374728"/>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8673511"/>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0345868"/>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8865670"/>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0990883"/>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1743145"/>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0300218"/>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4707923"/>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7542549"/>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28D1315-557E-0540-9549-C69EC3CC211F}" type="slidenum">
              <a:rPr lang="en-US" smtClean="0"/>
              <a:pPr>
                <a:defRPr/>
              </a:pPr>
              <a:t>‹#›</a:t>
            </a:fld>
            <a:endParaRPr lang="en-US" dirty="0"/>
          </a:p>
        </p:txBody>
      </p:sp>
    </p:spTree>
    <p:extLst>
      <p:ext uri="{BB962C8B-B14F-4D97-AF65-F5344CB8AC3E}">
        <p14:creationId xmlns:p14="http://schemas.microsoft.com/office/powerpoint/2010/main" val="3718657892"/>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5475108"/>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107536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0589894"/>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565729"/>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069883"/>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5222212"/>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9898602"/>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6461347"/>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2157025"/>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0810805"/>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054EAD-1DD4-794C-B40D-09F16F545066}" type="slidenum">
              <a:rPr lang="en-US" smtClean="0"/>
              <a:pPr>
                <a:defRPr/>
              </a:pPr>
              <a:t>‹#›</a:t>
            </a:fld>
            <a:endParaRPr lang="en-US" dirty="0"/>
          </a:p>
        </p:txBody>
      </p:sp>
    </p:spTree>
    <p:extLst>
      <p:ext uri="{BB962C8B-B14F-4D97-AF65-F5344CB8AC3E}">
        <p14:creationId xmlns:p14="http://schemas.microsoft.com/office/powerpoint/2010/main" val="304440043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1365414"/>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1247077"/>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1379305"/>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671774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45268842"/>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6253337"/>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6786026"/>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5237700"/>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5512636"/>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63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76709657"/>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0E14AE-1A86-724F-A9FB-3AB201EFD3D1}" type="slidenum">
              <a:rPr lang="en-US" smtClean="0"/>
              <a:pPr>
                <a:defRPr/>
              </a:pPr>
              <a:t>‹#›</a:t>
            </a:fld>
            <a:endParaRPr lang="en-US" dirty="0"/>
          </a:p>
        </p:txBody>
      </p:sp>
    </p:spTree>
    <p:extLst>
      <p:ext uri="{BB962C8B-B14F-4D97-AF65-F5344CB8AC3E}">
        <p14:creationId xmlns:p14="http://schemas.microsoft.com/office/powerpoint/2010/main" val="4292618186"/>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60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6532744"/>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63696484"/>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48040671"/>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882701"/>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9642762"/>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60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91983009"/>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29256618"/>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01050196"/>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64672097"/>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610523"/>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0EF904-8F5F-AC42-8CE4-3B8CFCC5ABD8}" type="slidenum">
              <a:rPr lang="en-US" smtClean="0"/>
              <a:pPr>
                <a:defRPr/>
              </a:pPr>
              <a:t>‹#›</a:t>
            </a:fld>
            <a:endParaRPr lang="en-US" dirty="0"/>
          </a:p>
        </p:txBody>
      </p:sp>
    </p:spTree>
    <p:extLst>
      <p:ext uri="{BB962C8B-B14F-4D97-AF65-F5344CB8AC3E}">
        <p14:creationId xmlns:p14="http://schemas.microsoft.com/office/powerpoint/2010/main" val="160178336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80727549"/>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37964059"/>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3035020"/>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53824103"/>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77555756"/>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7820161"/>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51934643"/>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3758801"/>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467966"/>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9655934"/>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6F53B6-51E7-604B-980F-41DA8DDBD4C7}" type="slidenum">
              <a:rPr lang="en-US" smtClean="0"/>
              <a:pPr>
                <a:defRPr/>
              </a:pPr>
              <a:t>‹#›</a:t>
            </a:fld>
            <a:endParaRPr lang="en-US" dirty="0"/>
          </a:p>
        </p:txBody>
      </p:sp>
    </p:spTree>
    <p:extLst>
      <p:ext uri="{BB962C8B-B14F-4D97-AF65-F5344CB8AC3E}">
        <p14:creationId xmlns:p14="http://schemas.microsoft.com/office/powerpoint/2010/main" val="70128981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3470803"/>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8136639"/>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6801192"/>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7449449"/>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8553849"/>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236055"/>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5668334"/>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0650896"/>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53507258"/>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76300144"/>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56732F-5FB1-5246-8633-99001191700D}" type="slidenum">
              <a:rPr lang="en-US" smtClean="0"/>
              <a:pPr>
                <a:defRPr/>
              </a:pPr>
              <a:t>‹#›</a:t>
            </a:fld>
            <a:endParaRPr lang="en-US" dirty="0"/>
          </a:p>
        </p:txBody>
      </p:sp>
    </p:spTree>
    <p:extLst>
      <p:ext uri="{BB962C8B-B14F-4D97-AF65-F5344CB8AC3E}">
        <p14:creationId xmlns:p14="http://schemas.microsoft.com/office/powerpoint/2010/main" val="411251192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38711896"/>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71925"/>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1198740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35095639"/>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4251187"/>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346100"/>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4199561"/>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6406808"/>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8741762"/>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447285"/>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2"/>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2"/>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D0EA75-F23C-8645-826F-581259E83FFE}" type="slidenum">
              <a:rPr lang="en-US" smtClean="0"/>
              <a:pPr>
                <a:defRPr/>
              </a:pPr>
              <a:t>‹#›</a:t>
            </a:fld>
            <a:endParaRPr lang="en-US" dirty="0"/>
          </a:p>
        </p:txBody>
      </p:sp>
    </p:spTree>
    <p:extLst>
      <p:ext uri="{BB962C8B-B14F-4D97-AF65-F5344CB8AC3E}">
        <p14:creationId xmlns:p14="http://schemas.microsoft.com/office/powerpoint/2010/main" val="1328134017"/>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0439030"/>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3575916"/>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8785377"/>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3729120"/>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169780"/>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984830"/>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5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4004447"/>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888863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7596413"/>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6081488"/>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27/10/2025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6063889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b="1" i="0">
                <a:latin typeface="Arial" panose="020B0604020202020204" pitchFamily="34" charset="0"/>
              </a:defRPr>
            </a:lvl1pPr>
          </a:lstStyle>
          <a:p>
            <a:pPr>
              <a:defRPr/>
            </a:pPr>
            <a:fld id="{EB90C7CA-61D1-534B-AC0C-0FB83C892DA1}" type="slidenum">
              <a:rPr lang="en-US" smtClean="0"/>
              <a:pPr>
                <a:defRPr/>
              </a:pPr>
              <a:t>‹#›</a:t>
            </a:fld>
            <a:endParaRPr lang="en-US" dirty="0"/>
          </a:p>
        </p:txBody>
      </p:sp>
    </p:spTree>
    <p:extLst>
      <p:ext uri="{BB962C8B-B14F-4D97-AF65-F5344CB8AC3E}">
        <p14:creationId xmlns:p14="http://schemas.microsoft.com/office/powerpoint/2010/main" val="124674306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5146902"/>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8115715"/>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9167384"/>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402557"/>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7950513"/>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3386888"/>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6310306"/>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4962749"/>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2754747"/>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3264873"/>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0067972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691784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1837860"/>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1197646"/>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9786982"/>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1121051"/>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23991239"/>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5959399"/>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9410909"/>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2550296"/>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2695160"/>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03799710"/>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9113570"/>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5218435"/>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0416016"/>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0462868"/>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4121601"/>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6955701"/>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6337102"/>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3331622"/>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0912272"/>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41442212"/>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78808966"/>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4222851"/>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1373912"/>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6733073"/>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69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0158493"/>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8901045"/>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0397378"/>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6057385"/>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1038456"/>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925214"/>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6406550"/>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47"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401566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8165443"/>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8312896"/>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533838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9876644"/>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1921378"/>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8613137"/>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505623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6960609"/>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2777884"/>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0365336"/>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8599759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5157683"/>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3662276"/>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3187906"/>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2999208"/>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95308957"/>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7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14827768"/>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753102591"/>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215998537"/>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83948146"/>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079092810"/>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0568559"/>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133309226"/>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86463848"/>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82477930"/>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192335039"/>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218075"/>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9341273"/>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9950555"/>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5296161"/>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8082657"/>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658612"/>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47701722"/>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007975"/>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938437"/>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8268633"/>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386066523"/>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3366809502"/>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71389835"/>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3544715641"/>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1445316380"/>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0535264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10281858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99033447"/>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1465263308"/>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1614829257"/>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2195296314"/>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3489953750"/>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723959574"/>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376363547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708806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theme" Target="../theme/theme11.xml"/><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2.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theme" Target="../theme/theme13.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4.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5.xml"/><Relationship Id="rId13" Type="http://schemas.openxmlformats.org/officeDocument/2006/relationships/slideLayout" Target="../slideLayouts/slideLayout170.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slideLayout" Target="../slideLayouts/slideLayout169.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theme" Target="../theme/theme17.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slideLayout" Target="../slideLayouts/slideLayout193.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18.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image" Target="../media/image1.png"/><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theme" Target="../theme/theme19.xml"/><Relationship Id="rId2" Type="http://schemas.openxmlformats.org/officeDocument/2006/relationships/slideLayout" Target="../slideLayouts/slideLayout207.xml"/><Relationship Id="rId16" Type="http://schemas.openxmlformats.org/officeDocument/2006/relationships/image" Target="../media/image4.png"/><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5" Type="http://schemas.openxmlformats.org/officeDocument/2006/relationships/image" Target="../media/image3.png"/><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21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23.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24.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25.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26.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1.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theme" Target="../theme/theme27.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28.xml.rels><?xml version="1.0" encoding="UTF-8" standalone="yes"?>
<Relationships xmlns="http://schemas.openxmlformats.org/package/2006/relationships"><Relationship Id="rId117" Type="http://schemas.openxmlformats.org/officeDocument/2006/relationships/slideLayout" Target="../slideLayouts/slideLayout411.xml"/><Relationship Id="rId671" Type="http://schemas.openxmlformats.org/officeDocument/2006/relationships/slideLayout" Target="../slideLayouts/slideLayout965.xml"/><Relationship Id="rId21" Type="http://schemas.openxmlformats.org/officeDocument/2006/relationships/slideLayout" Target="../slideLayouts/slideLayout315.xml"/><Relationship Id="rId324" Type="http://schemas.openxmlformats.org/officeDocument/2006/relationships/slideLayout" Target="../slideLayouts/slideLayout618.xml"/><Relationship Id="rId531" Type="http://schemas.openxmlformats.org/officeDocument/2006/relationships/slideLayout" Target="../slideLayouts/slideLayout825.xml"/><Relationship Id="rId629" Type="http://schemas.openxmlformats.org/officeDocument/2006/relationships/slideLayout" Target="../slideLayouts/slideLayout923.xml"/><Relationship Id="rId170" Type="http://schemas.openxmlformats.org/officeDocument/2006/relationships/slideLayout" Target="../slideLayouts/slideLayout464.xml"/><Relationship Id="rId268" Type="http://schemas.openxmlformats.org/officeDocument/2006/relationships/slideLayout" Target="../slideLayouts/slideLayout562.xml"/><Relationship Id="rId475" Type="http://schemas.openxmlformats.org/officeDocument/2006/relationships/slideLayout" Target="../slideLayouts/slideLayout769.xml"/><Relationship Id="rId682" Type="http://schemas.openxmlformats.org/officeDocument/2006/relationships/image" Target="../media/image7.png"/><Relationship Id="rId32" Type="http://schemas.openxmlformats.org/officeDocument/2006/relationships/slideLayout" Target="../slideLayouts/slideLayout326.xml"/><Relationship Id="rId128" Type="http://schemas.openxmlformats.org/officeDocument/2006/relationships/slideLayout" Target="../slideLayouts/slideLayout422.xml"/><Relationship Id="rId335" Type="http://schemas.openxmlformats.org/officeDocument/2006/relationships/slideLayout" Target="../slideLayouts/slideLayout629.xml"/><Relationship Id="rId542" Type="http://schemas.openxmlformats.org/officeDocument/2006/relationships/slideLayout" Target="../slideLayouts/slideLayout836.xml"/><Relationship Id="rId181" Type="http://schemas.openxmlformats.org/officeDocument/2006/relationships/slideLayout" Target="../slideLayouts/slideLayout475.xml"/><Relationship Id="rId402" Type="http://schemas.openxmlformats.org/officeDocument/2006/relationships/slideLayout" Target="../slideLayouts/slideLayout696.xml"/><Relationship Id="rId279" Type="http://schemas.openxmlformats.org/officeDocument/2006/relationships/slideLayout" Target="../slideLayouts/slideLayout573.xml"/><Relationship Id="rId486" Type="http://schemas.openxmlformats.org/officeDocument/2006/relationships/slideLayout" Target="../slideLayouts/slideLayout780.xml"/><Relationship Id="rId43" Type="http://schemas.openxmlformats.org/officeDocument/2006/relationships/slideLayout" Target="../slideLayouts/slideLayout337.xml"/><Relationship Id="rId139" Type="http://schemas.openxmlformats.org/officeDocument/2006/relationships/slideLayout" Target="../slideLayouts/slideLayout433.xml"/><Relationship Id="rId346" Type="http://schemas.openxmlformats.org/officeDocument/2006/relationships/slideLayout" Target="../slideLayouts/slideLayout640.xml"/><Relationship Id="rId553" Type="http://schemas.openxmlformats.org/officeDocument/2006/relationships/slideLayout" Target="../slideLayouts/slideLayout847.xml"/><Relationship Id="rId192" Type="http://schemas.openxmlformats.org/officeDocument/2006/relationships/slideLayout" Target="../slideLayouts/slideLayout486.xml"/><Relationship Id="rId206" Type="http://schemas.openxmlformats.org/officeDocument/2006/relationships/slideLayout" Target="../slideLayouts/slideLayout500.xml"/><Relationship Id="rId413" Type="http://schemas.openxmlformats.org/officeDocument/2006/relationships/slideLayout" Target="../slideLayouts/slideLayout707.xml"/><Relationship Id="rId497" Type="http://schemas.openxmlformats.org/officeDocument/2006/relationships/slideLayout" Target="../slideLayouts/slideLayout791.xml"/><Relationship Id="rId620" Type="http://schemas.openxmlformats.org/officeDocument/2006/relationships/slideLayout" Target="../slideLayouts/slideLayout914.xml"/><Relationship Id="rId357" Type="http://schemas.openxmlformats.org/officeDocument/2006/relationships/slideLayout" Target="../slideLayouts/slideLayout651.xml"/><Relationship Id="rId54" Type="http://schemas.openxmlformats.org/officeDocument/2006/relationships/slideLayout" Target="../slideLayouts/slideLayout348.xml"/><Relationship Id="rId217" Type="http://schemas.openxmlformats.org/officeDocument/2006/relationships/slideLayout" Target="../slideLayouts/slideLayout511.xml"/><Relationship Id="rId564" Type="http://schemas.openxmlformats.org/officeDocument/2006/relationships/slideLayout" Target="../slideLayouts/slideLayout858.xml"/><Relationship Id="rId424" Type="http://schemas.openxmlformats.org/officeDocument/2006/relationships/slideLayout" Target="../slideLayouts/slideLayout718.xml"/><Relationship Id="rId631" Type="http://schemas.openxmlformats.org/officeDocument/2006/relationships/slideLayout" Target="../slideLayouts/slideLayout925.xml"/><Relationship Id="rId270" Type="http://schemas.openxmlformats.org/officeDocument/2006/relationships/slideLayout" Target="../slideLayouts/slideLayout564.xml"/><Relationship Id="rId65" Type="http://schemas.openxmlformats.org/officeDocument/2006/relationships/slideLayout" Target="../slideLayouts/slideLayout359.xml"/><Relationship Id="rId130" Type="http://schemas.openxmlformats.org/officeDocument/2006/relationships/slideLayout" Target="../slideLayouts/slideLayout424.xml"/><Relationship Id="rId368" Type="http://schemas.openxmlformats.org/officeDocument/2006/relationships/slideLayout" Target="../slideLayouts/slideLayout662.xml"/><Relationship Id="rId575" Type="http://schemas.openxmlformats.org/officeDocument/2006/relationships/slideLayout" Target="../slideLayouts/slideLayout869.xml"/><Relationship Id="rId228" Type="http://schemas.openxmlformats.org/officeDocument/2006/relationships/slideLayout" Target="../slideLayouts/slideLayout522.xml"/><Relationship Id="rId435" Type="http://schemas.openxmlformats.org/officeDocument/2006/relationships/slideLayout" Target="../slideLayouts/slideLayout729.xml"/><Relationship Id="rId642" Type="http://schemas.openxmlformats.org/officeDocument/2006/relationships/slideLayout" Target="../slideLayouts/slideLayout936.xml"/><Relationship Id="rId281" Type="http://schemas.openxmlformats.org/officeDocument/2006/relationships/slideLayout" Target="../slideLayouts/slideLayout575.xml"/><Relationship Id="rId502" Type="http://schemas.openxmlformats.org/officeDocument/2006/relationships/slideLayout" Target="../slideLayouts/slideLayout796.xml"/><Relationship Id="rId76" Type="http://schemas.openxmlformats.org/officeDocument/2006/relationships/slideLayout" Target="../slideLayouts/slideLayout370.xml"/><Relationship Id="rId141" Type="http://schemas.openxmlformats.org/officeDocument/2006/relationships/slideLayout" Target="../slideLayouts/slideLayout435.xml"/><Relationship Id="rId379" Type="http://schemas.openxmlformats.org/officeDocument/2006/relationships/slideLayout" Target="../slideLayouts/slideLayout673.xml"/><Relationship Id="rId586" Type="http://schemas.openxmlformats.org/officeDocument/2006/relationships/slideLayout" Target="../slideLayouts/slideLayout880.xml"/><Relationship Id="rId7" Type="http://schemas.openxmlformats.org/officeDocument/2006/relationships/slideLayout" Target="../slideLayouts/slideLayout301.xml"/><Relationship Id="rId239" Type="http://schemas.openxmlformats.org/officeDocument/2006/relationships/slideLayout" Target="../slideLayouts/slideLayout533.xml"/><Relationship Id="rId446" Type="http://schemas.openxmlformats.org/officeDocument/2006/relationships/slideLayout" Target="../slideLayouts/slideLayout740.xml"/><Relationship Id="rId653" Type="http://schemas.openxmlformats.org/officeDocument/2006/relationships/slideLayout" Target="../slideLayouts/slideLayout947.xml"/><Relationship Id="rId292" Type="http://schemas.openxmlformats.org/officeDocument/2006/relationships/slideLayout" Target="../slideLayouts/slideLayout586.xml"/><Relationship Id="rId306" Type="http://schemas.openxmlformats.org/officeDocument/2006/relationships/slideLayout" Target="../slideLayouts/slideLayout600.xml"/><Relationship Id="rId87" Type="http://schemas.openxmlformats.org/officeDocument/2006/relationships/slideLayout" Target="../slideLayouts/slideLayout381.xml"/><Relationship Id="rId513" Type="http://schemas.openxmlformats.org/officeDocument/2006/relationships/slideLayout" Target="../slideLayouts/slideLayout807.xml"/><Relationship Id="rId597" Type="http://schemas.openxmlformats.org/officeDocument/2006/relationships/slideLayout" Target="../slideLayouts/slideLayout891.xml"/><Relationship Id="rId152" Type="http://schemas.openxmlformats.org/officeDocument/2006/relationships/slideLayout" Target="../slideLayouts/slideLayout446.xml"/><Relationship Id="rId457" Type="http://schemas.openxmlformats.org/officeDocument/2006/relationships/slideLayout" Target="../slideLayouts/slideLayout751.xml"/><Relationship Id="rId664" Type="http://schemas.openxmlformats.org/officeDocument/2006/relationships/slideLayout" Target="../slideLayouts/slideLayout958.xml"/><Relationship Id="rId14" Type="http://schemas.openxmlformats.org/officeDocument/2006/relationships/slideLayout" Target="../slideLayouts/slideLayout308.xml"/><Relationship Id="rId317" Type="http://schemas.openxmlformats.org/officeDocument/2006/relationships/slideLayout" Target="../slideLayouts/slideLayout611.xml"/><Relationship Id="rId524" Type="http://schemas.openxmlformats.org/officeDocument/2006/relationships/slideLayout" Target="../slideLayouts/slideLayout818.xml"/><Relationship Id="rId98" Type="http://schemas.openxmlformats.org/officeDocument/2006/relationships/slideLayout" Target="../slideLayouts/slideLayout392.xml"/><Relationship Id="rId163" Type="http://schemas.openxmlformats.org/officeDocument/2006/relationships/slideLayout" Target="../slideLayouts/slideLayout457.xml"/><Relationship Id="rId370" Type="http://schemas.openxmlformats.org/officeDocument/2006/relationships/slideLayout" Target="../slideLayouts/slideLayout664.xml"/><Relationship Id="rId230" Type="http://schemas.openxmlformats.org/officeDocument/2006/relationships/slideLayout" Target="../slideLayouts/slideLayout524.xml"/><Relationship Id="rId468" Type="http://schemas.openxmlformats.org/officeDocument/2006/relationships/slideLayout" Target="../slideLayouts/slideLayout762.xml"/><Relationship Id="rId675" Type="http://schemas.openxmlformats.org/officeDocument/2006/relationships/slideLayout" Target="../slideLayouts/slideLayout969.xml"/><Relationship Id="rId25" Type="http://schemas.openxmlformats.org/officeDocument/2006/relationships/slideLayout" Target="../slideLayouts/slideLayout319.xml"/><Relationship Id="rId328" Type="http://schemas.openxmlformats.org/officeDocument/2006/relationships/slideLayout" Target="../slideLayouts/slideLayout622.xml"/><Relationship Id="rId535" Type="http://schemas.openxmlformats.org/officeDocument/2006/relationships/slideLayout" Target="../slideLayouts/slideLayout829.xml"/><Relationship Id="rId174" Type="http://schemas.openxmlformats.org/officeDocument/2006/relationships/slideLayout" Target="../slideLayouts/slideLayout468.xml"/><Relationship Id="rId381" Type="http://schemas.openxmlformats.org/officeDocument/2006/relationships/slideLayout" Target="../slideLayouts/slideLayout675.xml"/><Relationship Id="rId602" Type="http://schemas.openxmlformats.org/officeDocument/2006/relationships/slideLayout" Target="../slideLayouts/slideLayout896.xml"/><Relationship Id="rId241" Type="http://schemas.openxmlformats.org/officeDocument/2006/relationships/slideLayout" Target="../slideLayouts/slideLayout535.xml"/><Relationship Id="rId479" Type="http://schemas.openxmlformats.org/officeDocument/2006/relationships/slideLayout" Target="../slideLayouts/slideLayout773.xml"/><Relationship Id="rId36" Type="http://schemas.openxmlformats.org/officeDocument/2006/relationships/slideLayout" Target="../slideLayouts/slideLayout330.xml"/><Relationship Id="rId339" Type="http://schemas.openxmlformats.org/officeDocument/2006/relationships/slideLayout" Target="../slideLayouts/slideLayout633.xml"/><Relationship Id="rId546" Type="http://schemas.openxmlformats.org/officeDocument/2006/relationships/slideLayout" Target="../slideLayouts/slideLayout840.xml"/><Relationship Id="rId101" Type="http://schemas.openxmlformats.org/officeDocument/2006/relationships/slideLayout" Target="../slideLayouts/slideLayout395.xml"/><Relationship Id="rId185" Type="http://schemas.openxmlformats.org/officeDocument/2006/relationships/slideLayout" Target="../slideLayouts/slideLayout479.xml"/><Relationship Id="rId406" Type="http://schemas.openxmlformats.org/officeDocument/2006/relationships/slideLayout" Target="../slideLayouts/slideLayout700.xml"/><Relationship Id="rId392" Type="http://schemas.openxmlformats.org/officeDocument/2006/relationships/slideLayout" Target="../slideLayouts/slideLayout686.xml"/><Relationship Id="rId613" Type="http://schemas.openxmlformats.org/officeDocument/2006/relationships/slideLayout" Target="../slideLayouts/slideLayout907.xml"/><Relationship Id="rId252" Type="http://schemas.openxmlformats.org/officeDocument/2006/relationships/slideLayout" Target="../slideLayouts/slideLayout546.xml"/><Relationship Id="rId47" Type="http://schemas.openxmlformats.org/officeDocument/2006/relationships/slideLayout" Target="../slideLayouts/slideLayout341.xml"/><Relationship Id="rId112" Type="http://schemas.openxmlformats.org/officeDocument/2006/relationships/slideLayout" Target="../slideLayouts/slideLayout406.xml"/><Relationship Id="rId557" Type="http://schemas.openxmlformats.org/officeDocument/2006/relationships/slideLayout" Target="../slideLayouts/slideLayout851.xml"/><Relationship Id="rId196" Type="http://schemas.openxmlformats.org/officeDocument/2006/relationships/slideLayout" Target="../slideLayouts/slideLayout490.xml"/><Relationship Id="rId417" Type="http://schemas.openxmlformats.org/officeDocument/2006/relationships/slideLayout" Target="../slideLayouts/slideLayout711.xml"/><Relationship Id="rId624" Type="http://schemas.openxmlformats.org/officeDocument/2006/relationships/slideLayout" Target="../slideLayouts/slideLayout918.xml"/><Relationship Id="rId263" Type="http://schemas.openxmlformats.org/officeDocument/2006/relationships/slideLayout" Target="../slideLayouts/slideLayout557.xml"/><Relationship Id="rId470" Type="http://schemas.openxmlformats.org/officeDocument/2006/relationships/slideLayout" Target="../slideLayouts/slideLayout764.xml"/><Relationship Id="rId58" Type="http://schemas.openxmlformats.org/officeDocument/2006/relationships/slideLayout" Target="../slideLayouts/slideLayout352.xml"/><Relationship Id="rId123" Type="http://schemas.openxmlformats.org/officeDocument/2006/relationships/slideLayout" Target="../slideLayouts/slideLayout417.xml"/><Relationship Id="rId330" Type="http://schemas.openxmlformats.org/officeDocument/2006/relationships/slideLayout" Target="../slideLayouts/slideLayout624.xml"/><Relationship Id="rId568" Type="http://schemas.openxmlformats.org/officeDocument/2006/relationships/slideLayout" Target="../slideLayouts/slideLayout862.xml"/><Relationship Id="rId428" Type="http://schemas.openxmlformats.org/officeDocument/2006/relationships/slideLayout" Target="../slideLayouts/slideLayout722.xml"/><Relationship Id="rId635" Type="http://schemas.openxmlformats.org/officeDocument/2006/relationships/slideLayout" Target="../slideLayouts/slideLayout929.xml"/><Relationship Id="rId274" Type="http://schemas.openxmlformats.org/officeDocument/2006/relationships/slideLayout" Target="../slideLayouts/slideLayout568.xml"/><Relationship Id="rId481" Type="http://schemas.openxmlformats.org/officeDocument/2006/relationships/slideLayout" Target="../slideLayouts/slideLayout775.xml"/><Relationship Id="rId69" Type="http://schemas.openxmlformats.org/officeDocument/2006/relationships/slideLayout" Target="../slideLayouts/slideLayout363.xml"/><Relationship Id="rId134" Type="http://schemas.openxmlformats.org/officeDocument/2006/relationships/slideLayout" Target="../slideLayouts/slideLayout428.xml"/><Relationship Id="rId579" Type="http://schemas.openxmlformats.org/officeDocument/2006/relationships/slideLayout" Target="../slideLayouts/slideLayout873.xml"/><Relationship Id="rId341" Type="http://schemas.openxmlformats.org/officeDocument/2006/relationships/slideLayout" Target="../slideLayouts/slideLayout635.xml"/><Relationship Id="rId439" Type="http://schemas.openxmlformats.org/officeDocument/2006/relationships/slideLayout" Target="../slideLayouts/slideLayout733.xml"/><Relationship Id="rId646" Type="http://schemas.openxmlformats.org/officeDocument/2006/relationships/slideLayout" Target="../slideLayouts/slideLayout940.xml"/><Relationship Id="rId201" Type="http://schemas.openxmlformats.org/officeDocument/2006/relationships/slideLayout" Target="../slideLayouts/slideLayout495.xml"/><Relationship Id="rId285" Type="http://schemas.openxmlformats.org/officeDocument/2006/relationships/slideLayout" Target="../slideLayouts/slideLayout579.xml"/><Relationship Id="rId506" Type="http://schemas.openxmlformats.org/officeDocument/2006/relationships/slideLayout" Target="../slideLayouts/slideLayout800.xml"/><Relationship Id="rId492" Type="http://schemas.openxmlformats.org/officeDocument/2006/relationships/slideLayout" Target="../slideLayouts/slideLayout786.xml"/><Relationship Id="rId91" Type="http://schemas.openxmlformats.org/officeDocument/2006/relationships/slideLayout" Target="../slideLayouts/slideLayout385.xml"/><Relationship Id="rId145" Type="http://schemas.openxmlformats.org/officeDocument/2006/relationships/slideLayout" Target="../slideLayouts/slideLayout439.xml"/><Relationship Id="rId187" Type="http://schemas.openxmlformats.org/officeDocument/2006/relationships/slideLayout" Target="../slideLayouts/slideLayout481.xml"/><Relationship Id="rId352" Type="http://schemas.openxmlformats.org/officeDocument/2006/relationships/slideLayout" Target="../slideLayouts/slideLayout646.xml"/><Relationship Id="rId394" Type="http://schemas.openxmlformats.org/officeDocument/2006/relationships/slideLayout" Target="../slideLayouts/slideLayout688.xml"/><Relationship Id="rId408" Type="http://schemas.openxmlformats.org/officeDocument/2006/relationships/slideLayout" Target="../slideLayouts/slideLayout702.xml"/><Relationship Id="rId615" Type="http://schemas.openxmlformats.org/officeDocument/2006/relationships/slideLayout" Target="../slideLayouts/slideLayout909.xml"/><Relationship Id="rId212" Type="http://schemas.openxmlformats.org/officeDocument/2006/relationships/slideLayout" Target="../slideLayouts/slideLayout506.xml"/><Relationship Id="rId254" Type="http://schemas.openxmlformats.org/officeDocument/2006/relationships/slideLayout" Target="../slideLayouts/slideLayout548.xml"/><Relationship Id="rId657" Type="http://schemas.openxmlformats.org/officeDocument/2006/relationships/slideLayout" Target="../slideLayouts/slideLayout951.xml"/><Relationship Id="rId49" Type="http://schemas.openxmlformats.org/officeDocument/2006/relationships/slideLayout" Target="../slideLayouts/slideLayout343.xml"/><Relationship Id="rId114" Type="http://schemas.openxmlformats.org/officeDocument/2006/relationships/slideLayout" Target="../slideLayouts/slideLayout408.xml"/><Relationship Id="rId296" Type="http://schemas.openxmlformats.org/officeDocument/2006/relationships/slideLayout" Target="../slideLayouts/slideLayout590.xml"/><Relationship Id="rId461" Type="http://schemas.openxmlformats.org/officeDocument/2006/relationships/slideLayout" Target="../slideLayouts/slideLayout755.xml"/><Relationship Id="rId517" Type="http://schemas.openxmlformats.org/officeDocument/2006/relationships/slideLayout" Target="../slideLayouts/slideLayout811.xml"/><Relationship Id="rId559" Type="http://schemas.openxmlformats.org/officeDocument/2006/relationships/slideLayout" Target="../slideLayouts/slideLayout853.xml"/><Relationship Id="rId60" Type="http://schemas.openxmlformats.org/officeDocument/2006/relationships/slideLayout" Target="../slideLayouts/slideLayout354.xml"/><Relationship Id="rId156" Type="http://schemas.openxmlformats.org/officeDocument/2006/relationships/slideLayout" Target="../slideLayouts/slideLayout450.xml"/><Relationship Id="rId198" Type="http://schemas.openxmlformats.org/officeDocument/2006/relationships/slideLayout" Target="../slideLayouts/slideLayout492.xml"/><Relationship Id="rId321" Type="http://schemas.openxmlformats.org/officeDocument/2006/relationships/slideLayout" Target="../slideLayouts/slideLayout615.xml"/><Relationship Id="rId363" Type="http://schemas.openxmlformats.org/officeDocument/2006/relationships/slideLayout" Target="../slideLayouts/slideLayout657.xml"/><Relationship Id="rId419" Type="http://schemas.openxmlformats.org/officeDocument/2006/relationships/slideLayout" Target="../slideLayouts/slideLayout713.xml"/><Relationship Id="rId570" Type="http://schemas.openxmlformats.org/officeDocument/2006/relationships/slideLayout" Target="../slideLayouts/slideLayout864.xml"/><Relationship Id="rId626" Type="http://schemas.openxmlformats.org/officeDocument/2006/relationships/slideLayout" Target="../slideLayouts/slideLayout920.xml"/><Relationship Id="rId223" Type="http://schemas.openxmlformats.org/officeDocument/2006/relationships/slideLayout" Target="../slideLayouts/slideLayout517.xml"/><Relationship Id="rId430" Type="http://schemas.openxmlformats.org/officeDocument/2006/relationships/slideLayout" Target="../slideLayouts/slideLayout724.xml"/><Relationship Id="rId668" Type="http://schemas.openxmlformats.org/officeDocument/2006/relationships/slideLayout" Target="../slideLayouts/slideLayout962.xml"/><Relationship Id="rId18" Type="http://schemas.openxmlformats.org/officeDocument/2006/relationships/slideLayout" Target="../slideLayouts/slideLayout312.xml"/><Relationship Id="rId265" Type="http://schemas.openxmlformats.org/officeDocument/2006/relationships/slideLayout" Target="../slideLayouts/slideLayout559.xml"/><Relationship Id="rId472" Type="http://schemas.openxmlformats.org/officeDocument/2006/relationships/slideLayout" Target="../slideLayouts/slideLayout766.xml"/><Relationship Id="rId528" Type="http://schemas.openxmlformats.org/officeDocument/2006/relationships/slideLayout" Target="../slideLayouts/slideLayout822.xml"/><Relationship Id="rId125" Type="http://schemas.openxmlformats.org/officeDocument/2006/relationships/slideLayout" Target="../slideLayouts/slideLayout419.xml"/><Relationship Id="rId167" Type="http://schemas.openxmlformats.org/officeDocument/2006/relationships/slideLayout" Target="../slideLayouts/slideLayout461.xml"/><Relationship Id="rId332" Type="http://schemas.openxmlformats.org/officeDocument/2006/relationships/slideLayout" Target="../slideLayouts/slideLayout626.xml"/><Relationship Id="rId374" Type="http://schemas.openxmlformats.org/officeDocument/2006/relationships/slideLayout" Target="../slideLayouts/slideLayout668.xml"/><Relationship Id="rId581" Type="http://schemas.openxmlformats.org/officeDocument/2006/relationships/slideLayout" Target="../slideLayouts/slideLayout875.xml"/><Relationship Id="rId71" Type="http://schemas.openxmlformats.org/officeDocument/2006/relationships/slideLayout" Target="../slideLayouts/slideLayout365.xml"/><Relationship Id="rId234" Type="http://schemas.openxmlformats.org/officeDocument/2006/relationships/slideLayout" Target="../slideLayouts/slideLayout528.xml"/><Relationship Id="rId637" Type="http://schemas.openxmlformats.org/officeDocument/2006/relationships/slideLayout" Target="../slideLayouts/slideLayout931.xml"/><Relationship Id="rId679" Type="http://schemas.openxmlformats.org/officeDocument/2006/relationships/theme" Target="../theme/theme28.xml"/><Relationship Id="rId2" Type="http://schemas.openxmlformats.org/officeDocument/2006/relationships/slideLayout" Target="../slideLayouts/slideLayout296.xml"/><Relationship Id="rId29" Type="http://schemas.openxmlformats.org/officeDocument/2006/relationships/slideLayout" Target="../slideLayouts/slideLayout323.xml"/><Relationship Id="rId276" Type="http://schemas.openxmlformats.org/officeDocument/2006/relationships/slideLayout" Target="../slideLayouts/slideLayout570.xml"/><Relationship Id="rId441" Type="http://schemas.openxmlformats.org/officeDocument/2006/relationships/slideLayout" Target="../slideLayouts/slideLayout735.xml"/><Relationship Id="rId483" Type="http://schemas.openxmlformats.org/officeDocument/2006/relationships/slideLayout" Target="../slideLayouts/slideLayout777.xml"/><Relationship Id="rId539" Type="http://schemas.openxmlformats.org/officeDocument/2006/relationships/slideLayout" Target="../slideLayouts/slideLayout833.xml"/><Relationship Id="rId40" Type="http://schemas.openxmlformats.org/officeDocument/2006/relationships/slideLayout" Target="../slideLayouts/slideLayout334.xml"/><Relationship Id="rId136" Type="http://schemas.openxmlformats.org/officeDocument/2006/relationships/slideLayout" Target="../slideLayouts/slideLayout430.xml"/><Relationship Id="rId178" Type="http://schemas.openxmlformats.org/officeDocument/2006/relationships/slideLayout" Target="../slideLayouts/slideLayout472.xml"/><Relationship Id="rId301" Type="http://schemas.openxmlformats.org/officeDocument/2006/relationships/slideLayout" Target="../slideLayouts/slideLayout595.xml"/><Relationship Id="rId343" Type="http://schemas.openxmlformats.org/officeDocument/2006/relationships/slideLayout" Target="../slideLayouts/slideLayout637.xml"/><Relationship Id="rId550" Type="http://schemas.openxmlformats.org/officeDocument/2006/relationships/slideLayout" Target="../slideLayouts/slideLayout844.xml"/><Relationship Id="rId82" Type="http://schemas.openxmlformats.org/officeDocument/2006/relationships/slideLayout" Target="../slideLayouts/slideLayout376.xml"/><Relationship Id="rId203" Type="http://schemas.openxmlformats.org/officeDocument/2006/relationships/slideLayout" Target="../slideLayouts/slideLayout497.xml"/><Relationship Id="rId385" Type="http://schemas.openxmlformats.org/officeDocument/2006/relationships/slideLayout" Target="../slideLayouts/slideLayout679.xml"/><Relationship Id="rId592" Type="http://schemas.openxmlformats.org/officeDocument/2006/relationships/slideLayout" Target="../slideLayouts/slideLayout886.xml"/><Relationship Id="rId606" Type="http://schemas.openxmlformats.org/officeDocument/2006/relationships/slideLayout" Target="../slideLayouts/slideLayout900.xml"/><Relationship Id="rId648" Type="http://schemas.openxmlformats.org/officeDocument/2006/relationships/slideLayout" Target="../slideLayouts/slideLayout942.xml"/><Relationship Id="rId245" Type="http://schemas.openxmlformats.org/officeDocument/2006/relationships/slideLayout" Target="../slideLayouts/slideLayout539.xml"/><Relationship Id="rId287" Type="http://schemas.openxmlformats.org/officeDocument/2006/relationships/slideLayout" Target="../slideLayouts/slideLayout581.xml"/><Relationship Id="rId410" Type="http://schemas.openxmlformats.org/officeDocument/2006/relationships/slideLayout" Target="../slideLayouts/slideLayout704.xml"/><Relationship Id="rId452" Type="http://schemas.openxmlformats.org/officeDocument/2006/relationships/slideLayout" Target="../slideLayouts/slideLayout746.xml"/><Relationship Id="rId494" Type="http://schemas.openxmlformats.org/officeDocument/2006/relationships/slideLayout" Target="../slideLayouts/slideLayout788.xml"/><Relationship Id="rId508" Type="http://schemas.openxmlformats.org/officeDocument/2006/relationships/slideLayout" Target="../slideLayouts/slideLayout802.xml"/><Relationship Id="rId105" Type="http://schemas.openxmlformats.org/officeDocument/2006/relationships/slideLayout" Target="../slideLayouts/slideLayout399.xml"/><Relationship Id="rId147" Type="http://schemas.openxmlformats.org/officeDocument/2006/relationships/slideLayout" Target="../slideLayouts/slideLayout441.xml"/><Relationship Id="rId312" Type="http://schemas.openxmlformats.org/officeDocument/2006/relationships/slideLayout" Target="../slideLayouts/slideLayout606.xml"/><Relationship Id="rId354" Type="http://schemas.openxmlformats.org/officeDocument/2006/relationships/slideLayout" Target="../slideLayouts/slideLayout648.xml"/><Relationship Id="rId51" Type="http://schemas.openxmlformats.org/officeDocument/2006/relationships/slideLayout" Target="../slideLayouts/slideLayout345.xml"/><Relationship Id="rId93" Type="http://schemas.openxmlformats.org/officeDocument/2006/relationships/slideLayout" Target="../slideLayouts/slideLayout387.xml"/><Relationship Id="rId189" Type="http://schemas.openxmlformats.org/officeDocument/2006/relationships/slideLayout" Target="../slideLayouts/slideLayout483.xml"/><Relationship Id="rId396" Type="http://schemas.openxmlformats.org/officeDocument/2006/relationships/slideLayout" Target="../slideLayouts/slideLayout690.xml"/><Relationship Id="rId561" Type="http://schemas.openxmlformats.org/officeDocument/2006/relationships/slideLayout" Target="../slideLayouts/slideLayout855.xml"/><Relationship Id="rId617" Type="http://schemas.openxmlformats.org/officeDocument/2006/relationships/slideLayout" Target="../slideLayouts/slideLayout911.xml"/><Relationship Id="rId659" Type="http://schemas.openxmlformats.org/officeDocument/2006/relationships/slideLayout" Target="../slideLayouts/slideLayout953.xml"/><Relationship Id="rId214" Type="http://schemas.openxmlformats.org/officeDocument/2006/relationships/slideLayout" Target="../slideLayouts/slideLayout508.xml"/><Relationship Id="rId256" Type="http://schemas.openxmlformats.org/officeDocument/2006/relationships/slideLayout" Target="../slideLayouts/slideLayout550.xml"/><Relationship Id="rId298" Type="http://schemas.openxmlformats.org/officeDocument/2006/relationships/slideLayout" Target="../slideLayouts/slideLayout592.xml"/><Relationship Id="rId421" Type="http://schemas.openxmlformats.org/officeDocument/2006/relationships/slideLayout" Target="../slideLayouts/slideLayout715.xml"/><Relationship Id="rId463" Type="http://schemas.openxmlformats.org/officeDocument/2006/relationships/slideLayout" Target="../slideLayouts/slideLayout757.xml"/><Relationship Id="rId519" Type="http://schemas.openxmlformats.org/officeDocument/2006/relationships/slideLayout" Target="../slideLayouts/slideLayout813.xml"/><Relationship Id="rId670" Type="http://schemas.openxmlformats.org/officeDocument/2006/relationships/slideLayout" Target="../slideLayouts/slideLayout964.xml"/><Relationship Id="rId116" Type="http://schemas.openxmlformats.org/officeDocument/2006/relationships/slideLayout" Target="../slideLayouts/slideLayout410.xml"/><Relationship Id="rId158" Type="http://schemas.openxmlformats.org/officeDocument/2006/relationships/slideLayout" Target="../slideLayouts/slideLayout452.xml"/><Relationship Id="rId323" Type="http://schemas.openxmlformats.org/officeDocument/2006/relationships/slideLayout" Target="../slideLayouts/slideLayout617.xml"/><Relationship Id="rId530" Type="http://schemas.openxmlformats.org/officeDocument/2006/relationships/slideLayout" Target="../slideLayouts/slideLayout824.xml"/><Relationship Id="rId20" Type="http://schemas.openxmlformats.org/officeDocument/2006/relationships/slideLayout" Target="../slideLayouts/slideLayout314.xml"/><Relationship Id="rId62" Type="http://schemas.openxmlformats.org/officeDocument/2006/relationships/slideLayout" Target="../slideLayouts/slideLayout356.xml"/><Relationship Id="rId365" Type="http://schemas.openxmlformats.org/officeDocument/2006/relationships/slideLayout" Target="../slideLayouts/slideLayout659.xml"/><Relationship Id="rId572" Type="http://schemas.openxmlformats.org/officeDocument/2006/relationships/slideLayout" Target="../slideLayouts/slideLayout866.xml"/><Relationship Id="rId628" Type="http://schemas.openxmlformats.org/officeDocument/2006/relationships/slideLayout" Target="../slideLayouts/slideLayout922.xml"/><Relationship Id="rId225" Type="http://schemas.openxmlformats.org/officeDocument/2006/relationships/slideLayout" Target="../slideLayouts/slideLayout519.xml"/><Relationship Id="rId267" Type="http://schemas.openxmlformats.org/officeDocument/2006/relationships/slideLayout" Target="../slideLayouts/slideLayout561.xml"/><Relationship Id="rId432" Type="http://schemas.openxmlformats.org/officeDocument/2006/relationships/slideLayout" Target="../slideLayouts/slideLayout726.xml"/><Relationship Id="rId474" Type="http://schemas.openxmlformats.org/officeDocument/2006/relationships/slideLayout" Target="../slideLayouts/slideLayout768.xml"/><Relationship Id="rId127" Type="http://schemas.openxmlformats.org/officeDocument/2006/relationships/slideLayout" Target="../slideLayouts/slideLayout421.xml"/><Relationship Id="rId681" Type="http://schemas.openxmlformats.org/officeDocument/2006/relationships/image" Target="../media/image6.png"/><Relationship Id="rId31" Type="http://schemas.openxmlformats.org/officeDocument/2006/relationships/slideLayout" Target="../slideLayouts/slideLayout325.xml"/><Relationship Id="rId73" Type="http://schemas.openxmlformats.org/officeDocument/2006/relationships/slideLayout" Target="../slideLayouts/slideLayout367.xml"/><Relationship Id="rId169" Type="http://schemas.openxmlformats.org/officeDocument/2006/relationships/slideLayout" Target="../slideLayouts/slideLayout463.xml"/><Relationship Id="rId334" Type="http://schemas.openxmlformats.org/officeDocument/2006/relationships/slideLayout" Target="../slideLayouts/slideLayout628.xml"/><Relationship Id="rId376" Type="http://schemas.openxmlformats.org/officeDocument/2006/relationships/slideLayout" Target="../slideLayouts/slideLayout670.xml"/><Relationship Id="rId541" Type="http://schemas.openxmlformats.org/officeDocument/2006/relationships/slideLayout" Target="../slideLayouts/slideLayout835.xml"/><Relationship Id="rId583" Type="http://schemas.openxmlformats.org/officeDocument/2006/relationships/slideLayout" Target="../slideLayouts/slideLayout877.xml"/><Relationship Id="rId639" Type="http://schemas.openxmlformats.org/officeDocument/2006/relationships/slideLayout" Target="../slideLayouts/slideLayout933.xml"/><Relationship Id="rId4" Type="http://schemas.openxmlformats.org/officeDocument/2006/relationships/slideLayout" Target="../slideLayouts/slideLayout298.xml"/><Relationship Id="rId180" Type="http://schemas.openxmlformats.org/officeDocument/2006/relationships/slideLayout" Target="../slideLayouts/slideLayout474.xml"/><Relationship Id="rId236" Type="http://schemas.openxmlformats.org/officeDocument/2006/relationships/slideLayout" Target="../slideLayouts/slideLayout530.xml"/><Relationship Id="rId278" Type="http://schemas.openxmlformats.org/officeDocument/2006/relationships/slideLayout" Target="../slideLayouts/slideLayout572.xml"/><Relationship Id="rId401" Type="http://schemas.openxmlformats.org/officeDocument/2006/relationships/slideLayout" Target="../slideLayouts/slideLayout695.xml"/><Relationship Id="rId443" Type="http://schemas.openxmlformats.org/officeDocument/2006/relationships/slideLayout" Target="../slideLayouts/slideLayout737.xml"/><Relationship Id="rId650" Type="http://schemas.openxmlformats.org/officeDocument/2006/relationships/slideLayout" Target="../slideLayouts/slideLayout944.xml"/><Relationship Id="rId303" Type="http://schemas.openxmlformats.org/officeDocument/2006/relationships/slideLayout" Target="../slideLayouts/slideLayout597.xml"/><Relationship Id="rId485" Type="http://schemas.openxmlformats.org/officeDocument/2006/relationships/slideLayout" Target="../slideLayouts/slideLayout779.xml"/><Relationship Id="rId42" Type="http://schemas.openxmlformats.org/officeDocument/2006/relationships/slideLayout" Target="../slideLayouts/slideLayout336.xml"/><Relationship Id="rId84" Type="http://schemas.openxmlformats.org/officeDocument/2006/relationships/slideLayout" Target="../slideLayouts/slideLayout378.xml"/><Relationship Id="rId138" Type="http://schemas.openxmlformats.org/officeDocument/2006/relationships/slideLayout" Target="../slideLayouts/slideLayout432.xml"/><Relationship Id="rId345" Type="http://schemas.openxmlformats.org/officeDocument/2006/relationships/slideLayout" Target="../slideLayouts/slideLayout639.xml"/><Relationship Id="rId387" Type="http://schemas.openxmlformats.org/officeDocument/2006/relationships/slideLayout" Target="../slideLayouts/slideLayout681.xml"/><Relationship Id="rId510" Type="http://schemas.openxmlformats.org/officeDocument/2006/relationships/slideLayout" Target="../slideLayouts/slideLayout804.xml"/><Relationship Id="rId552" Type="http://schemas.openxmlformats.org/officeDocument/2006/relationships/slideLayout" Target="../slideLayouts/slideLayout846.xml"/><Relationship Id="rId594" Type="http://schemas.openxmlformats.org/officeDocument/2006/relationships/slideLayout" Target="../slideLayouts/slideLayout888.xml"/><Relationship Id="rId608" Type="http://schemas.openxmlformats.org/officeDocument/2006/relationships/slideLayout" Target="../slideLayouts/slideLayout902.xml"/><Relationship Id="rId191" Type="http://schemas.openxmlformats.org/officeDocument/2006/relationships/slideLayout" Target="../slideLayouts/slideLayout485.xml"/><Relationship Id="rId205" Type="http://schemas.openxmlformats.org/officeDocument/2006/relationships/slideLayout" Target="../slideLayouts/slideLayout499.xml"/><Relationship Id="rId247" Type="http://schemas.openxmlformats.org/officeDocument/2006/relationships/slideLayout" Target="../slideLayouts/slideLayout541.xml"/><Relationship Id="rId412" Type="http://schemas.openxmlformats.org/officeDocument/2006/relationships/slideLayout" Target="../slideLayouts/slideLayout706.xml"/><Relationship Id="rId107" Type="http://schemas.openxmlformats.org/officeDocument/2006/relationships/slideLayout" Target="../slideLayouts/slideLayout401.xml"/><Relationship Id="rId289" Type="http://schemas.openxmlformats.org/officeDocument/2006/relationships/slideLayout" Target="../slideLayouts/slideLayout583.xml"/><Relationship Id="rId454" Type="http://schemas.openxmlformats.org/officeDocument/2006/relationships/slideLayout" Target="../slideLayouts/slideLayout748.xml"/><Relationship Id="rId496" Type="http://schemas.openxmlformats.org/officeDocument/2006/relationships/slideLayout" Target="../slideLayouts/slideLayout790.xml"/><Relationship Id="rId661" Type="http://schemas.openxmlformats.org/officeDocument/2006/relationships/slideLayout" Target="../slideLayouts/slideLayout955.xml"/><Relationship Id="rId11" Type="http://schemas.openxmlformats.org/officeDocument/2006/relationships/slideLayout" Target="../slideLayouts/slideLayout305.xml"/><Relationship Id="rId53" Type="http://schemas.openxmlformats.org/officeDocument/2006/relationships/slideLayout" Target="../slideLayouts/slideLayout347.xml"/><Relationship Id="rId149" Type="http://schemas.openxmlformats.org/officeDocument/2006/relationships/slideLayout" Target="../slideLayouts/slideLayout443.xml"/><Relationship Id="rId314" Type="http://schemas.openxmlformats.org/officeDocument/2006/relationships/slideLayout" Target="../slideLayouts/slideLayout608.xml"/><Relationship Id="rId356" Type="http://schemas.openxmlformats.org/officeDocument/2006/relationships/slideLayout" Target="../slideLayouts/slideLayout650.xml"/><Relationship Id="rId398" Type="http://schemas.openxmlformats.org/officeDocument/2006/relationships/slideLayout" Target="../slideLayouts/slideLayout692.xml"/><Relationship Id="rId521" Type="http://schemas.openxmlformats.org/officeDocument/2006/relationships/slideLayout" Target="../slideLayouts/slideLayout815.xml"/><Relationship Id="rId563" Type="http://schemas.openxmlformats.org/officeDocument/2006/relationships/slideLayout" Target="../slideLayouts/slideLayout857.xml"/><Relationship Id="rId619" Type="http://schemas.openxmlformats.org/officeDocument/2006/relationships/slideLayout" Target="../slideLayouts/slideLayout913.xml"/><Relationship Id="rId95" Type="http://schemas.openxmlformats.org/officeDocument/2006/relationships/slideLayout" Target="../slideLayouts/slideLayout389.xml"/><Relationship Id="rId160" Type="http://schemas.openxmlformats.org/officeDocument/2006/relationships/slideLayout" Target="../slideLayouts/slideLayout454.xml"/><Relationship Id="rId216" Type="http://schemas.openxmlformats.org/officeDocument/2006/relationships/slideLayout" Target="../slideLayouts/slideLayout510.xml"/><Relationship Id="rId423" Type="http://schemas.openxmlformats.org/officeDocument/2006/relationships/slideLayout" Target="../slideLayouts/slideLayout717.xml"/><Relationship Id="rId258" Type="http://schemas.openxmlformats.org/officeDocument/2006/relationships/slideLayout" Target="../slideLayouts/slideLayout552.xml"/><Relationship Id="rId465" Type="http://schemas.openxmlformats.org/officeDocument/2006/relationships/slideLayout" Target="../slideLayouts/slideLayout759.xml"/><Relationship Id="rId630" Type="http://schemas.openxmlformats.org/officeDocument/2006/relationships/slideLayout" Target="../slideLayouts/slideLayout924.xml"/><Relationship Id="rId672" Type="http://schemas.openxmlformats.org/officeDocument/2006/relationships/slideLayout" Target="../slideLayouts/slideLayout966.xml"/><Relationship Id="rId22" Type="http://schemas.openxmlformats.org/officeDocument/2006/relationships/slideLayout" Target="../slideLayouts/slideLayout316.xml"/><Relationship Id="rId64" Type="http://schemas.openxmlformats.org/officeDocument/2006/relationships/slideLayout" Target="../slideLayouts/slideLayout358.xml"/><Relationship Id="rId118" Type="http://schemas.openxmlformats.org/officeDocument/2006/relationships/slideLayout" Target="../slideLayouts/slideLayout412.xml"/><Relationship Id="rId325" Type="http://schemas.openxmlformats.org/officeDocument/2006/relationships/slideLayout" Target="../slideLayouts/slideLayout619.xml"/><Relationship Id="rId367" Type="http://schemas.openxmlformats.org/officeDocument/2006/relationships/slideLayout" Target="../slideLayouts/slideLayout661.xml"/><Relationship Id="rId532" Type="http://schemas.openxmlformats.org/officeDocument/2006/relationships/slideLayout" Target="../slideLayouts/slideLayout826.xml"/><Relationship Id="rId574" Type="http://schemas.openxmlformats.org/officeDocument/2006/relationships/slideLayout" Target="../slideLayouts/slideLayout868.xml"/><Relationship Id="rId171" Type="http://schemas.openxmlformats.org/officeDocument/2006/relationships/slideLayout" Target="../slideLayouts/slideLayout465.xml"/><Relationship Id="rId227" Type="http://schemas.openxmlformats.org/officeDocument/2006/relationships/slideLayout" Target="../slideLayouts/slideLayout521.xml"/><Relationship Id="rId269" Type="http://schemas.openxmlformats.org/officeDocument/2006/relationships/slideLayout" Target="../slideLayouts/slideLayout563.xml"/><Relationship Id="rId434" Type="http://schemas.openxmlformats.org/officeDocument/2006/relationships/slideLayout" Target="../slideLayouts/slideLayout728.xml"/><Relationship Id="rId476" Type="http://schemas.openxmlformats.org/officeDocument/2006/relationships/slideLayout" Target="../slideLayouts/slideLayout770.xml"/><Relationship Id="rId641" Type="http://schemas.openxmlformats.org/officeDocument/2006/relationships/slideLayout" Target="../slideLayouts/slideLayout935.xml"/><Relationship Id="rId683" Type="http://schemas.openxmlformats.org/officeDocument/2006/relationships/image" Target="../media/image8.png"/><Relationship Id="rId33" Type="http://schemas.openxmlformats.org/officeDocument/2006/relationships/slideLayout" Target="../slideLayouts/slideLayout327.xml"/><Relationship Id="rId129" Type="http://schemas.openxmlformats.org/officeDocument/2006/relationships/slideLayout" Target="../slideLayouts/slideLayout423.xml"/><Relationship Id="rId280" Type="http://schemas.openxmlformats.org/officeDocument/2006/relationships/slideLayout" Target="../slideLayouts/slideLayout574.xml"/><Relationship Id="rId336" Type="http://schemas.openxmlformats.org/officeDocument/2006/relationships/slideLayout" Target="../slideLayouts/slideLayout630.xml"/><Relationship Id="rId501" Type="http://schemas.openxmlformats.org/officeDocument/2006/relationships/slideLayout" Target="../slideLayouts/slideLayout795.xml"/><Relationship Id="rId543" Type="http://schemas.openxmlformats.org/officeDocument/2006/relationships/slideLayout" Target="../slideLayouts/slideLayout837.xml"/><Relationship Id="rId75" Type="http://schemas.openxmlformats.org/officeDocument/2006/relationships/slideLayout" Target="../slideLayouts/slideLayout369.xml"/><Relationship Id="rId140" Type="http://schemas.openxmlformats.org/officeDocument/2006/relationships/slideLayout" Target="../slideLayouts/slideLayout434.xml"/><Relationship Id="rId182" Type="http://schemas.openxmlformats.org/officeDocument/2006/relationships/slideLayout" Target="../slideLayouts/slideLayout476.xml"/><Relationship Id="rId378" Type="http://schemas.openxmlformats.org/officeDocument/2006/relationships/slideLayout" Target="../slideLayouts/slideLayout672.xml"/><Relationship Id="rId403" Type="http://schemas.openxmlformats.org/officeDocument/2006/relationships/slideLayout" Target="../slideLayouts/slideLayout697.xml"/><Relationship Id="rId585" Type="http://schemas.openxmlformats.org/officeDocument/2006/relationships/slideLayout" Target="../slideLayouts/slideLayout879.xml"/><Relationship Id="rId6" Type="http://schemas.openxmlformats.org/officeDocument/2006/relationships/slideLayout" Target="../slideLayouts/slideLayout300.xml"/><Relationship Id="rId238" Type="http://schemas.openxmlformats.org/officeDocument/2006/relationships/slideLayout" Target="../slideLayouts/slideLayout532.xml"/><Relationship Id="rId445" Type="http://schemas.openxmlformats.org/officeDocument/2006/relationships/slideLayout" Target="../slideLayouts/slideLayout739.xml"/><Relationship Id="rId487" Type="http://schemas.openxmlformats.org/officeDocument/2006/relationships/slideLayout" Target="../slideLayouts/slideLayout781.xml"/><Relationship Id="rId610" Type="http://schemas.openxmlformats.org/officeDocument/2006/relationships/slideLayout" Target="../slideLayouts/slideLayout904.xml"/><Relationship Id="rId652" Type="http://schemas.openxmlformats.org/officeDocument/2006/relationships/slideLayout" Target="../slideLayouts/slideLayout946.xml"/><Relationship Id="rId291" Type="http://schemas.openxmlformats.org/officeDocument/2006/relationships/slideLayout" Target="../slideLayouts/slideLayout585.xml"/><Relationship Id="rId305" Type="http://schemas.openxmlformats.org/officeDocument/2006/relationships/slideLayout" Target="../slideLayouts/slideLayout599.xml"/><Relationship Id="rId347" Type="http://schemas.openxmlformats.org/officeDocument/2006/relationships/slideLayout" Target="../slideLayouts/slideLayout641.xml"/><Relationship Id="rId512" Type="http://schemas.openxmlformats.org/officeDocument/2006/relationships/slideLayout" Target="../slideLayouts/slideLayout806.xml"/><Relationship Id="rId44" Type="http://schemas.openxmlformats.org/officeDocument/2006/relationships/slideLayout" Target="../slideLayouts/slideLayout338.xml"/><Relationship Id="rId86" Type="http://schemas.openxmlformats.org/officeDocument/2006/relationships/slideLayout" Target="../slideLayouts/slideLayout380.xml"/><Relationship Id="rId151" Type="http://schemas.openxmlformats.org/officeDocument/2006/relationships/slideLayout" Target="../slideLayouts/slideLayout445.xml"/><Relationship Id="rId389" Type="http://schemas.openxmlformats.org/officeDocument/2006/relationships/slideLayout" Target="../slideLayouts/slideLayout683.xml"/><Relationship Id="rId554" Type="http://schemas.openxmlformats.org/officeDocument/2006/relationships/slideLayout" Target="../slideLayouts/slideLayout848.xml"/><Relationship Id="rId596" Type="http://schemas.openxmlformats.org/officeDocument/2006/relationships/slideLayout" Target="../slideLayouts/slideLayout890.xml"/><Relationship Id="rId193" Type="http://schemas.openxmlformats.org/officeDocument/2006/relationships/slideLayout" Target="../slideLayouts/slideLayout487.xml"/><Relationship Id="rId207" Type="http://schemas.openxmlformats.org/officeDocument/2006/relationships/slideLayout" Target="../slideLayouts/slideLayout501.xml"/><Relationship Id="rId249" Type="http://schemas.openxmlformats.org/officeDocument/2006/relationships/slideLayout" Target="../slideLayouts/slideLayout543.xml"/><Relationship Id="rId414" Type="http://schemas.openxmlformats.org/officeDocument/2006/relationships/slideLayout" Target="../slideLayouts/slideLayout708.xml"/><Relationship Id="rId456" Type="http://schemas.openxmlformats.org/officeDocument/2006/relationships/slideLayout" Target="../slideLayouts/slideLayout750.xml"/><Relationship Id="rId498" Type="http://schemas.openxmlformats.org/officeDocument/2006/relationships/slideLayout" Target="../slideLayouts/slideLayout792.xml"/><Relationship Id="rId621" Type="http://schemas.openxmlformats.org/officeDocument/2006/relationships/slideLayout" Target="../slideLayouts/slideLayout915.xml"/><Relationship Id="rId663" Type="http://schemas.openxmlformats.org/officeDocument/2006/relationships/slideLayout" Target="../slideLayouts/slideLayout957.xml"/><Relationship Id="rId13" Type="http://schemas.openxmlformats.org/officeDocument/2006/relationships/slideLayout" Target="../slideLayouts/slideLayout307.xml"/><Relationship Id="rId109" Type="http://schemas.openxmlformats.org/officeDocument/2006/relationships/slideLayout" Target="../slideLayouts/slideLayout403.xml"/><Relationship Id="rId260" Type="http://schemas.openxmlformats.org/officeDocument/2006/relationships/slideLayout" Target="../slideLayouts/slideLayout554.xml"/><Relationship Id="rId316" Type="http://schemas.openxmlformats.org/officeDocument/2006/relationships/slideLayout" Target="../slideLayouts/slideLayout610.xml"/><Relationship Id="rId523" Type="http://schemas.openxmlformats.org/officeDocument/2006/relationships/slideLayout" Target="../slideLayouts/slideLayout817.xml"/><Relationship Id="rId55" Type="http://schemas.openxmlformats.org/officeDocument/2006/relationships/slideLayout" Target="../slideLayouts/slideLayout349.xml"/><Relationship Id="rId97" Type="http://schemas.openxmlformats.org/officeDocument/2006/relationships/slideLayout" Target="../slideLayouts/slideLayout391.xml"/><Relationship Id="rId120" Type="http://schemas.openxmlformats.org/officeDocument/2006/relationships/slideLayout" Target="../slideLayouts/slideLayout414.xml"/><Relationship Id="rId358" Type="http://schemas.openxmlformats.org/officeDocument/2006/relationships/slideLayout" Target="../slideLayouts/slideLayout652.xml"/><Relationship Id="rId565" Type="http://schemas.openxmlformats.org/officeDocument/2006/relationships/slideLayout" Target="../slideLayouts/slideLayout859.xml"/><Relationship Id="rId162" Type="http://schemas.openxmlformats.org/officeDocument/2006/relationships/slideLayout" Target="../slideLayouts/slideLayout456.xml"/><Relationship Id="rId218" Type="http://schemas.openxmlformats.org/officeDocument/2006/relationships/slideLayout" Target="../slideLayouts/slideLayout512.xml"/><Relationship Id="rId425" Type="http://schemas.openxmlformats.org/officeDocument/2006/relationships/slideLayout" Target="../slideLayouts/slideLayout719.xml"/><Relationship Id="rId467" Type="http://schemas.openxmlformats.org/officeDocument/2006/relationships/slideLayout" Target="../slideLayouts/slideLayout761.xml"/><Relationship Id="rId632" Type="http://schemas.openxmlformats.org/officeDocument/2006/relationships/slideLayout" Target="../slideLayouts/slideLayout926.xml"/><Relationship Id="rId271" Type="http://schemas.openxmlformats.org/officeDocument/2006/relationships/slideLayout" Target="../slideLayouts/slideLayout565.xml"/><Relationship Id="rId674" Type="http://schemas.openxmlformats.org/officeDocument/2006/relationships/slideLayout" Target="../slideLayouts/slideLayout968.xml"/><Relationship Id="rId24" Type="http://schemas.openxmlformats.org/officeDocument/2006/relationships/slideLayout" Target="../slideLayouts/slideLayout318.xml"/><Relationship Id="rId66" Type="http://schemas.openxmlformats.org/officeDocument/2006/relationships/slideLayout" Target="../slideLayouts/slideLayout360.xml"/><Relationship Id="rId131" Type="http://schemas.openxmlformats.org/officeDocument/2006/relationships/slideLayout" Target="../slideLayouts/slideLayout425.xml"/><Relationship Id="rId327" Type="http://schemas.openxmlformats.org/officeDocument/2006/relationships/slideLayout" Target="../slideLayouts/slideLayout621.xml"/><Relationship Id="rId369" Type="http://schemas.openxmlformats.org/officeDocument/2006/relationships/slideLayout" Target="../slideLayouts/slideLayout663.xml"/><Relationship Id="rId534" Type="http://schemas.openxmlformats.org/officeDocument/2006/relationships/slideLayout" Target="../slideLayouts/slideLayout828.xml"/><Relationship Id="rId576" Type="http://schemas.openxmlformats.org/officeDocument/2006/relationships/slideLayout" Target="../slideLayouts/slideLayout870.xml"/><Relationship Id="rId173" Type="http://schemas.openxmlformats.org/officeDocument/2006/relationships/slideLayout" Target="../slideLayouts/slideLayout467.xml"/><Relationship Id="rId229" Type="http://schemas.openxmlformats.org/officeDocument/2006/relationships/slideLayout" Target="../slideLayouts/slideLayout523.xml"/><Relationship Id="rId380" Type="http://schemas.openxmlformats.org/officeDocument/2006/relationships/slideLayout" Target="../slideLayouts/slideLayout674.xml"/><Relationship Id="rId436" Type="http://schemas.openxmlformats.org/officeDocument/2006/relationships/slideLayout" Target="../slideLayouts/slideLayout730.xml"/><Relationship Id="rId601" Type="http://schemas.openxmlformats.org/officeDocument/2006/relationships/slideLayout" Target="../slideLayouts/slideLayout895.xml"/><Relationship Id="rId643" Type="http://schemas.openxmlformats.org/officeDocument/2006/relationships/slideLayout" Target="../slideLayouts/slideLayout937.xml"/><Relationship Id="rId240" Type="http://schemas.openxmlformats.org/officeDocument/2006/relationships/slideLayout" Target="../slideLayouts/slideLayout534.xml"/><Relationship Id="rId478" Type="http://schemas.openxmlformats.org/officeDocument/2006/relationships/slideLayout" Target="../slideLayouts/slideLayout772.xml"/><Relationship Id="rId35" Type="http://schemas.openxmlformats.org/officeDocument/2006/relationships/slideLayout" Target="../slideLayouts/slideLayout329.xml"/><Relationship Id="rId77" Type="http://schemas.openxmlformats.org/officeDocument/2006/relationships/slideLayout" Target="../slideLayouts/slideLayout371.xml"/><Relationship Id="rId100" Type="http://schemas.openxmlformats.org/officeDocument/2006/relationships/slideLayout" Target="../slideLayouts/slideLayout394.xml"/><Relationship Id="rId282" Type="http://schemas.openxmlformats.org/officeDocument/2006/relationships/slideLayout" Target="../slideLayouts/slideLayout576.xml"/><Relationship Id="rId338" Type="http://schemas.openxmlformats.org/officeDocument/2006/relationships/slideLayout" Target="../slideLayouts/slideLayout632.xml"/><Relationship Id="rId503" Type="http://schemas.openxmlformats.org/officeDocument/2006/relationships/slideLayout" Target="../slideLayouts/slideLayout797.xml"/><Relationship Id="rId545" Type="http://schemas.openxmlformats.org/officeDocument/2006/relationships/slideLayout" Target="../slideLayouts/slideLayout839.xml"/><Relationship Id="rId587" Type="http://schemas.openxmlformats.org/officeDocument/2006/relationships/slideLayout" Target="../slideLayouts/slideLayout881.xml"/><Relationship Id="rId8" Type="http://schemas.openxmlformats.org/officeDocument/2006/relationships/slideLayout" Target="../slideLayouts/slideLayout302.xml"/><Relationship Id="rId142" Type="http://schemas.openxmlformats.org/officeDocument/2006/relationships/slideLayout" Target="../slideLayouts/slideLayout436.xml"/><Relationship Id="rId184" Type="http://schemas.openxmlformats.org/officeDocument/2006/relationships/slideLayout" Target="../slideLayouts/slideLayout478.xml"/><Relationship Id="rId391" Type="http://schemas.openxmlformats.org/officeDocument/2006/relationships/slideLayout" Target="../slideLayouts/slideLayout685.xml"/><Relationship Id="rId405" Type="http://schemas.openxmlformats.org/officeDocument/2006/relationships/slideLayout" Target="../slideLayouts/slideLayout699.xml"/><Relationship Id="rId447" Type="http://schemas.openxmlformats.org/officeDocument/2006/relationships/slideLayout" Target="../slideLayouts/slideLayout741.xml"/><Relationship Id="rId612" Type="http://schemas.openxmlformats.org/officeDocument/2006/relationships/slideLayout" Target="../slideLayouts/slideLayout906.xml"/><Relationship Id="rId251" Type="http://schemas.openxmlformats.org/officeDocument/2006/relationships/slideLayout" Target="../slideLayouts/slideLayout545.xml"/><Relationship Id="rId489" Type="http://schemas.openxmlformats.org/officeDocument/2006/relationships/slideLayout" Target="../slideLayouts/slideLayout783.xml"/><Relationship Id="rId654" Type="http://schemas.openxmlformats.org/officeDocument/2006/relationships/slideLayout" Target="../slideLayouts/slideLayout948.xml"/><Relationship Id="rId46" Type="http://schemas.openxmlformats.org/officeDocument/2006/relationships/slideLayout" Target="../slideLayouts/slideLayout340.xml"/><Relationship Id="rId293" Type="http://schemas.openxmlformats.org/officeDocument/2006/relationships/slideLayout" Target="../slideLayouts/slideLayout587.xml"/><Relationship Id="rId307" Type="http://schemas.openxmlformats.org/officeDocument/2006/relationships/slideLayout" Target="../slideLayouts/slideLayout601.xml"/><Relationship Id="rId349" Type="http://schemas.openxmlformats.org/officeDocument/2006/relationships/slideLayout" Target="../slideLayouts/slideLayout643.xml"/><Relationship Id="rId514" Type="http://schemas.openxmlformats.org/officeDocument/2006/relationships/slideLayout" Target="../slideLayouts/slideLayout808.xml"/><Relationship Id="rId556" Type="http://schemas.openxmlformats.org/officeDocument/2006/relationships/slideLayout" Target="../slideLayouts/slideLayout850.xml"/><Relationship Id="rId88" Type="http://schemas.openxmlformats.org/officeDocument/2006/relationships/slideLayout" Target="../slideLayouts/slideLayout382.xml"/><Relationship Id="rId111" Type="http://schemas.openxmlformats.org/officeDocument/2006/relationships/slideLayout" Target="../slideLayouts/slideLayout405.xml"/><Relationship Id="rId153" Type="http://schemas.openxmlformats.org/officeDocument/2006/relationships/slideLayout" Target="../slideLayouts/slideLayout447.xml"/><Relationship Id="rId195" Type="http://schemas.openxmlformats.org/officeDocument/2006/relationships/slideLayout" Target="../slideLayouts/slideLayout489.xml"/><Relationship Id="rId209" Type="http://schemas.openxmlformats.org/officeDocument/2006/relationships/slideLayout" Target="../slideLayouts/slideLayout503.xml"/><Relationship Id="rId360" Type="http://schemas.openxmlformats.org/officeDocument/2006/relationships/slideLayout" Target="../slideLayouts/slideLayout654.xml"/><Relationship Id="rId416" Type="http://schemas.openxmlformats.org/officeDocument/2006/relationships/slideLayout" Target="../slideLayouts/slideLayout710.xml"/><Relationship Id="rId598" Type="http://schemas.openxmlformats.org/officeDocument/2006/relationships/slideLayout" Target="../slideLayouts/slideLayout892.xml"/><Relationship Id="rId220" Type="http://schemas.openxmlformats.org/officeDocument/2006/relationships/slideLayout" Target="../slideLayouts/slideLayout514.xml"/><Relationship Id="rId458" Type="http://schemas.openxmlformats.org/officeDocument/2006/relationships/slideLayout" Target="../slideLayouts/slideLayout752.xml"/><Relationship Id="rId623" Type="http://schemas.openxmlformats.org/officeDocument/2006/relationships/slideLayout" Target="../slideLayouts/slideLayout917.xml"/><Relationship Id="rId665" Type="http://schemas.openxmlformats.org/officeDocument/2006/relationships/slideLayout" Target="../slideLayouts/slideLayout959.xml"/><Relationship Id="rId15" Type="http://schemas.openxmlformats.org/officeDocument/2006/relationships/slideLayout" Target="../slideLayouts/slideLayout309.xml"/><Relationship Id="rId57" Type="http://schemas.openxmlformats.org/officeDocument/2006/relationships/slideLayout" Target="../slideLayouts/slideLayout351.xml"/><Relationship Id="rId262" Type="http://schemas.openxmlformats.org/officeDocument/2006/relationships/slideLayout" Target="../slideLayouts/slideLayout556.xml"/><Relationship Id="rId318" Type="http://schemas.openxmlformats.org/officeDocument/2006/relationships/slideLayout" Target="../slideLayouts/slideLayout612.xml"/><Relationship Id="rId525" Type="http://schemas.openxmlformats.org/officeDocument/2006/relationships/slideLayout" Target="../slideLayouts/slideLayout819.xml"/><Relationship Id="rId567" Type="http://schemas.openxmlformats.org/officeDocument/2006/relationships/slideLayout" Target="../slideLayouts/slideLayout861.xml"/><Relationship Id="rId99" Type="http://schemas.openxmlformats.org/officeDocument/2006/relationships/slideLayout" Target="../slideLayouts/slideLayout393.xml"/><Relationship Id="rId122" Type="http://schemas.openxmlformats.org/officeDocument/2006/relationships/slideLayout" Target="../slideLayouts/slideLayout416.xml"/><Relationship Id="rId164" Type="http://schemas.openxmlformats.org/officeDocument/2006/relationships/slideLayout" Target="../slideLayouts/slideLayout458.xml"/><Relationship Id="rId371" Type="http://schemas.openxmlformats.org/officeDocument/2006/relationships/slideLayout" Target="../slideLayouts/slideLayout665.xml"/><Relationship Id="rId427" Type="http://schemas.openxmlformats.org/officeDocument/2006/relationships/slideLayout" Target="../slideLayouts/slideLayout721.xml"/><Relationship Id="rId469" Type="http://schemas.openxmlformats.org/officeDocument/2006/relationships/slideLayout" Target="../slideLayouts/slideLayout763.xml"/><Relationship Id="rId634" Type="http://schemas.openxmlformats.org/officeDocument/2006/relationships/slideLayout" Target="../slideLayouts/slideLayout928.xml"/><Relationship Id="rId676" Type="http://schemas.openxmlformats.org/officeDocument/2006/relationships/slideLayout" Target="../slideLayouts/slideLayout970.xml"/><Relationship Id="rId26" Type="http://schemas.openxmlformats.org/officeDocument/2006/relationships/slideLayout" Target="../slideLayouts/slideLayout320.xml"/><Relationship Id="rId231" Type="http://schemas.openxmlformats.org/officeDocument/2006/relationships/slideLayout" Target="../slideLayouts/slideLayout525.xml"/><Relationship Id="rId273" Type="http://schemas.openxmlformats.org/officeDocument/2006/relationships/slideLayout" Target="../slideLayouts/slideLayout567.xml"/><Relationship Id="rId329" Type="http://schemas.openxmlformats.org/officeDocument/2006/relationships/slideLayout" Target="../slideLayouts/slideLayout623.xml"/><Relationship Id="rId480" Type="http://schemas.openxmlformats.org/officeDocument/2006/relationships/slideLayout" Target="../slideLayouts/slideLayout774.xml"/><Relationship Id="rId536" Type="http://schemas.openxmlformats.org/officeDocument/2006/relationships/slideLayout" Target="../slideLayouts/slideLayout830.xml"/><Relationship Id="rId68" Type="http://schemas.openxmlformats.org/officeDocument/2006/relationships/slideLayout" Target="../slideLayouts/slideLayout362.xml"/><Relationship Id="rId133" Type="http://schemas.openxmlformats.org/officeDocument/2006/relationships/slideLayout" Target="../slideLayouts/slideLayout427.xml"/><Relationship Id="rId175" Type="http://schemas.openxmlformats.org/officeDocument/2006/relationships/slideLayout" Target="../slideLayouts/slideLayout469.xml"/><Relationship Id="rId340" Type="http://schemas.openxmlformats.org/officeDocument/2006/relationships/slideLayout" Target="../slideLayouts/slideLayout634.xml"/><Relationship Id="rId578" Type="http://schemas.openxmlformats.org/officeDocument/2006/relationships/slideLayout" Target="../slideLayouts/slideLayout872.xml"/><Relationship Id="rId200" Type="http://schemas.openxmlformats.org/officeDocument/2006/relationships/slideLayout" Target="../slideLayouts/slideLayout494.xml"/><Relationship Id="rId382" Type="http://schemas.openxmlformats.org/officeDocument/2006/relationships/slideLayout" Target="../slideLayouts/slideLayout676.xml"/><Relationship Id="rId438" Type="http://schemas.openxmlformats.org/officeDocument/2006/relationships/slideLayout" Target="../slideLayouts/slideLayout732.xml"/><Relationship Id="rId603" Type="http://schemas.openxmlformats.org/officeDocument/2006/relationships/slideLayout" Target="../slideLayouts/slideLayout897.xml"/><Relationship Id="rId645" Type="http://schemas.openxmlformats.org/officeDocument/2006/relationships/slideLayout" Target="../slideLayouts/slideLayout939.xml"/><Relationship Id="rId242" Type="http://schemas.openxmlformats.org/officeDocument/2006/relationships/slideLayout" Target="../slideLayouts/slideLayout536.xml"/><Relationship Id="rId284" Type="http://schemas.openxmlformats.org/officeDocument/2006/relationships/slideLayout" Target="../slideLayouts/slideLayout578.xml"/><Relationship Id="rId491" Type="http://schemas.openxmlformats.org/officeDocument/2006/relationships/slideLayout" Target="../slideLayouts/slideLayout785.xml"/><Relationship Id="rId505" Type="http://schemas.openxmlformats.org/officeDocument/2006/relationships/slideLayout" Target="../slideLayouts/slideLayout799.xml"/><Relationship Id="rId37" Type="http://schemas.openxmlformats.org/officeDocument/2006/relationships/slideLayout" Target="../slideLayouts/slideLayout331.xml"/><Relationship Id="rId79" Type="http://schemas.openxmlformats.org/officeDocument/2006/relationships/slideLayout" Target="../slideLayouts/slideLayout373.xml"/><Relationship Id="rId102" Type="http://schemas.openxmlformats.org/officeDocument/2006/relationships/slideLayout" Target="../slideLayouts/slideLayout396.xml"/><Relationship Id="rId144" Type="http://schemas.openxmlformats.org/officeDocument/2006/relationships/slideLayout" Target="../slideLayouts/slideLayout438.xml"/><Relationship Id="rId547" Type="http://schemas.openxmlformats.org/officeDocument/2006/relationships/slideLayout" Target="../slideLayouts/slideLayout841.xml"/><Relationship Id="rId589" Type="http://schemas.openxmlformats.org/officeDocument/2006/relationships/slideLayout" Target="../slideLayouts/slideLayout883.xml"/><Relationship Id="rId90" Type="http://schemas.openxmlformats.org/officeDocument/2006/relationships/slideLayout" Target="../slideLayouts/slideLayout384.xml"/><Relationship Id="rId186" Type="http://schemas.openxmlformats.org/officeDocument/2006/relationships/slideLayout" Target="../slideLayouts/slideLayout480.xml"/><Relationship Id="rId351" Type="http://schemas.openxmlformats.org/officeDocument/2006/relationships/slideLayout" Target="../slideLayouts/slideLayout645.xml"/><Relationship Id="rId393" Type="http://schemas.openxmlformats.org/officeDocument/2006/relationships/slideLayout" Target="../slideLayouts/slideLayout687.xml"/><Relationship Id="rId407" Type="http://schemas.openxmlformats.org/officeDocument/2006/relationships/slideLayout" Target="../slideLayouts/slideLayout701.xml"/><Relationship Id="rId449" Type="http://schemas.openxmlformats.org/officeDocument/2006/relationships/slideLayout" Target="../slideLayouts/slideLayout743.xml"/><Relationship Id="rId614" Type="http://schemas.openxmlformats.org/officeDocument/2006/relationships/slideLayout" Target="../slideLayouts/slideLayout908.xml"/><Relationship Id="rId656" Type="http://schemas.openxmlformats.org/officeDocument/2006/relationships/slideLayout" Target="../slideLayouts/slideLayout950.xml"/><Relationship Id="rId211" Type="http://schemas.openxmlformats.org/officeDocument/2006/relationships/slideLayout" Target="../slideLayouts/slideLayout505.xml"/><Relationship Id="rId253" Type="http://schemas.openxmlformats.org/officeDocument/2006/relationships/slideLayout" Target="../slideLayouts/slideLayout547.xml"/><Relationship Id="rId295" Type="http://schemas.openxmlformats.org/officeDocument/2006/relationships/slideLayout" Target="../slideLayouts/slideLayout589.xml"/><Relationship Id="rId309" Type="http://schemas.openxmlformats.org/officeDocument/2006/relationships/slideLayout" Target="../slideLayouts/slideLayout603.xml"/><Relationship Id="rId460" Type="http://schemas.openxmlformats.org/officeDocument/2006/relationships/slideLayout" Target="../slideLayouts/slideLayout754.xml"/><Relationship Id="rId516" Type="http://schemas.openxmlformats.org/officeDocument/2006/relationships/slideLayout" Target="../slideLayouts/slideLayout810.xml"/><Relationship Id="rId48" Type="http://schemas.openxmlformats.org/officeDocument/2006/relationships/slideLayout" Target="../slideLayouts/slideLayout342.xml"/><Relationship Id="rId113" Type="http://schemas.openxmlformats.org/officeDocument/2006/relationships/slideLayout" Target="../slideLayouts/slideLayout407.xml"/><Relationship Id="rId320" Type="http://schemas.openxmlformats.org/officeDocument/2006/relationships/slideLayout" Target="../slideLayouts/slideLayout614.xml"/><Relationship Id="rId558" Type="http://schemas.openxmlformats.org/officeDocument/2006/relationships/slideLayout" Target="../slideLayouts/slideLayout852.xml"/><Relationship Id="rId155" Type="http://schemas.openxmlformats.org/officeDocument/2006/relationships/slideLayout" Target="../slideLayouts/slideLayout449.xml"/><Relationship Id="rId197" Type="http://schemas.openxmlformats.org/officeDocument/2006/relationships/slideLayout" Target="../slideLayouts/slideLayout491.xml"/><Relationship Id="rId362" Type="http://schemas.openxmlformats.org/officeDocument/2006/relationships/slideLayout" Target="../slideLayouts/slideLayout656.xml"/><Relationship Id="rId418" Type="http://schemas.openxmlformats.org/officeDocument/2006/relationships/slideLayout" Target="../slideLayouts/slideLayout712.xml"/><Relationship Id="rId625" Type="http://schemas.openxmlformats.org/officeDocument/2006/relationships/slideLayout" Target="../slideLayouts/slideLayout919.xml"/><Relationship Id="rId222" Type="http://schemas.openxmlformats.org/officeDocument/2006/relationships/slideLayout" Target="../slideLayouts/slideLayout516.xml"/><Relationship Id="rId264" Type="http://schemas.openxmlformats.org/officeDocument/2006/relationships/slideLayout" Target="../slideLayouts/slideLayout558.xml"/><Relationship Id="rId471" Type="http://schemas.openxmlformats.org/officeDocument/2006/relationships/slideLayout" Target="../slideLayouts/slideLayout765.xml"/><Relationship Id="rId667" Type="http://schemas.openxmlformats.org/officeDocument/2006/relationships/slideLayout" Target="../slideLayouts/slideLayout961.xml"/><Relationship Id="rId17" Type="http://schemas.openxmlformats.org/officeDocument/2006/relationships/slideLayout" Target="../slideLayouts/slideLayout311.xml"/><Relationship Id="rId59" Type="http://schemas.openxmlformats.org/officeDocument/2006/relationships/slideLayout" Target="../slideLayouts/slideLayout353.xml"/><Relationship Id="rId124" Type="http://schemas.openxmlformats.org/officeDocument/2006/relationships/slideLayout" Target="../slideLayouts/slideLayout418.xml"/><Relationship Id="rId527" Type="http://schemas.openxmlformats.org/officeDocument/2006/relationships/slideLayout" Target="../slideLayouts/slideLayout821.xml"/><Relationship Id="rId569" Type="http://schemas.openxmlformats.org/officeDocument/2006/relationships/slideLayout" Target="../slideLayouts/slideLayout863.xml"/><Relationship Id="rId70" Type="http://schemas.openxmlformats.org/officeDocument/2006/relationships/slideLayout" Target="../slideLayouts/slideLayout364.xml"/><Relationship Id="rId166" Type="http://schemas.openxmlformats.org/officeDocument/2006/relationships/slideLayout" Target="../slideLayouts/slideLayout460.xml"/><Relationship Id="rId331" Type="http://schemas.openxmlformats.org/officeDocument/2006/relationships/slideLayout" Target="../slideLayouts/slideLayout625.xml"/><Relationship Id="rId373" Type="http://schemas.openxmlformats.org/officeDocument/2006/relationships/slideLayout" Target="../slideLayouts/slideLayout667.xml"/><Relationship Id="rId429" Type="http://schemas.openxmlformats.org/officeDocument/2006/relationships/slideLayout" Target="../slideLayouts/slideLayout723.xml"/><Relationship Id="rId580" Type="http://schemas.openxmlformats.org/officeDocument/2006/relationships/slideLayout" Target="../slideLayouts/slideLayout874.xml"/><Relationship Id="rId636" Type="http://schemas.openxmlformats.org/officeDocument/2006/relationships/slideLayout" Target="../slideLayouts/slideLayout930.xml"/><Relationship Id="rId1" Type="http://schemas.openxmlformats.org/officeDocument/2006/relationships/slideLayout" Target="../slideLayouts/slideLayout295.xml"/><Relationship Id="rId233" Type="http://schemas.openxmlformats.org/officeDocument/2006/relationships/slideLayout" Target="../slideLayouts/slideLayout527.xml"/><Relationship Id="rId440" Type="http://schemas.openxmlformats.org/officeDocument/2006/relationships/slideLayout" Target="../slideLayouts/slideLayout734.xml"/><Relationship Id="rId678" Type="http://schemas.openxmlformats.org/officeDocument/2006/relationships/slideLayout" Target="../slideLayouts/slideLayout972.xml"/><Relationship Id="rId28" Type="http://schemas.openxmlformats.org/officeDocument/2006/relationships/slideLayout" Target="../slideLayouts/slideLayout322.xml"/><Relationship Id="rId275" Type="http://schemas.openxmlformats.org/officeDocument/2006/relationships/slideLayout" Target="../slideLayouts/slideLayout569.xml"/><Relationship Id="rId300" Type="http://schemas.openxmlformats.org/officeDocument/2006/relationships/slideLayout" Target="../slideLayouts/slideLayout594.xml"/><Relationship Id="rId482" Type="http://schemas.openxmlformats.org/officeDocument/2006/relationships/slideLayout" Target="../slideLayouts/slideLayout776.xml"/><Relationship Id="rId538" Type="http://schemas.openxmlformats.org/officeDocument/2006/relationships/slideLayout" Target="../slideLayouts/slideLayout832.xml"/><Relationship Id="rId81" Type="http://schemas.openxmlformats.org/officeDocument/2006/relationships/slideLayout" Target="../slideLayouts/slideLayout375.xml"/><Relationship Id="rId135" Type="http://schemas.openxmlformats.org/officeDocument/2006/relationships/slideLayout" Target="../slideLayouts/slideLayout429.xml"/><Relationship Id="rId177" Type="http://schemas.openxmlformats.org/officeDocument/2006/relationships/slideLayout" Target="../slideLayouts/slideLayout471.xml"/><Relationship Id="rId342" Type="http://schemas.openxmlformats.org/officeDocument/2006/relationships/slideLayout" Target="../slideLayouts/slideLayout636.xml"/><Relationship Id="rId384" Type="http://schemas.openxmlformats.org/officeDocument/2006/relationships/slideLayout" Target="../slideLayouts/slideLayout678.xml"/><Relationship Id="rId591" Type="http://schemas.openxmlformats.org/officeDocument/2006/relationships/slideLayout" Target="../slideLayouts/slideLayout885.xml"/><Relationship Id="rId605" Type="http://schemas.openxmlformats.org/officeDocument/2006/relationships/slideLayout" Target="../slideLayouts/slideLayout899.xml"/><Relationship Id="rId202" Type="http://schemas.openxmlformats.org/officeDocument/2006/relationships/slideLayout" Target="../slideLayouts/slideLayout496.xml"/><Relationship Id="rId244" Type="http://schemas.openxmlformats.org/officeDocument/2006/relationships/slideLayout" Target="../slideLayouts/slideLayout538.xml"/><Relationship Id="rId647" Type="http://schemas.openxmlformats.org/officeDocument/2006/relationships/slideLayout" Target="../slideLayouts/slideLayout941.xml"/><Relationship Id="rId39" Type="http://schemas.openxmlformats.org/officeDocument/2006/relationships/slideLayout" Target="../slideLayouts/slideLayout333.xml"/><Relationship Id="rId286" Type="http://schemas.openxmlformats.org/officeDocument/2006/relationships/slideLayout" Target="../slideLayouts/slideLayout580.xml"/><Relationship Id="rId451" Type="http://schemas.openxmlformats.org/officeDocument/2006/relationships/slideLayout" Target="../slideLayouts/slideLayout745.xml"/><Relationship Id="rId493" Type="http://schemas.openxmlformats.org/officeDocument/2006/relationships/slideLayout" Target="../slideLayouts/slideLayout787.xml"/><Relationship Id="rId507" Type="http://schemas.openxmlformats.org/officeDocument/2006/relationships/slideLayout" Target="../slideLayouts/slideLayout801.xml"/><Relationship Id="rId549" Type="http://schemas.openxmlformats.org/officeDocument/2006/relationships/slideLayout" Target="../slideLayouts/slideLayout843.xml"/><Relationship Id="rId50" Type="http://schemas.openxmlformats.org/officeDocument/2006/relationships/slideLayout" Target="../slideLayouts/slideLayout344.xml"/><Relationship Id="rId104" Type="http://schemas.openxmlformats.org/officeDocument/2006/relationships/slideLayout" Target="../slideLayouts/slideLayout398.xml"/><Relationship Id="rId146" Type="http://schemas.openxmlformats.org/officeDocument/2006/relationships/slideLayout" Target="../slideLayouts/slideLayout440.xml"/><Relationship Id="rId188" Type="http://schemas.openxmlformats.org/officeDocument/2006/relationships/slideLayout" Target="../slideLayouts/slideLayout482.xml"/><Relationship Id="rId311" Type="http://schemas.openxmlformats.org/officeDocument/2006/relationships/slideLayout" Target="../slideLayouts/slideLayout605.xml"/><Relationship Id="rId353" Type="http://schemas.openxmlformats.org/officeDocument/2006/relationships/slideLayout" Target="../slideLayouts/slideLayout647.xml"/><Relationship Id="rId395" Type="http://schemas.openxmlformats.org/officeDocument/2006/relationships/slideLayout" Target="../slideLayouts/slideLayout689.xml"/><Relationship Id="rId409" Type="http://schemas.openxmlformats.org/officeDocument/2006/relationships/slideLayout" Target="../slideLayouts/slideLayout703.xml"/><Relationship Id="rId560" Type="http://schemas.openxmlformats.org/officeDocument/2006/relationships/slideLayout" Target="../slideLayouts/slideLayout854.xml"/><Relationship Id="rId92" Type="http://schemas.openxmlformats.org/officeDocument/2006/relationships/slideLayout" Target="../slideLayouts/slideLayout386.xml"/><Relationship Id="rId213" Type="http://schemas.openxmlformats.org/officeDocument/2006/relationships/slideLayout" Target="../slideLayouts/slideLayout507.xml"/><Relationship Id="rId420" Type="http://schemas.openxmlformats.org/officeDocument/2006/relationships/slideLayout" Target="../slideLayouts/slideLayout714.xml"/><Relationship Id="rId616" Type="http://schemas.openxmlformats.org/officeDocument/2006/relationships/slideLayout" Target="../slideLayouts/slideLayout910.xml"/><Relationship Id="rId658" Type="http://schemas.openxmlformats.org/officeDocument/2006/relationships/slideLayout" Target="../slideLayouts/slideLayout952.xml"/><Relationship Id="rId255" Type="http://schemas.openxmlformats.org/officeDocument/2006/relationships/slideLayout" Target="../slideLayouts/slideLayout549.xml"/><Relationship Id="rId297" Type="http://schemas.openxmlformats.org/officeDocument/2006/relationships/slideLayout" Target="../slideLayouts/slideLayout591.xml"/><Relationship Id="rId462" Type="http://schemas.openxmlformats.org/officeDocument/2006/relationships/slideLayout" Target="../slideLayouts/slideLayout756.xml"/><Relationship Id="rId518" Type="http://schemas.openxmlformats.org/officeDocument/2006/relationships/slideLayout" Target="../slideLayouts/slideLayout812.xml"/><Relationship Id="rId115" Type="http://schemas.openxmlformats.org/officeDocument/2006/relationships/slideLayout" Target="../slideLayouts/slideLayout409.xml"/><Relationship Id="rId157" Type="http://schemas.openxmlformats.org/officeDocument/2006/relationships/slideLayout" Target="../slideLayouts/slideLayout451.xml"/><Relationship Id="rId322" Type="http://schemas.openxmlformats.org/officeDocument/2006/relationships/slideLayout" Target="../slideLayouts/slideLayout616.xml"/><Relationship Id="rId364" Type="http://schemas.openxmlformats.org/officeDocument/2006/relationships/slideLayout" Target="../slideLayouts/slideLayout658.xml"/><Relationship Id="rId61" Type="http://schemas.openxmlformats.org/officeDocument/2006/relationships/slideLayout" Target="../slideLayouts/slideLayout355.xml"/><Relationship Id="rId199" Type="http://schemas.openxmlformats.org/officeDocument/2006/relationships/slideLayout" Target="../slideLayouts/slideLayout493.xml"/><Relationship Id="rId571" Type="http://schemas.openxmlformats.org/officeDocument/2006/relationships/slideLayout" Target="../slideLayouts/slideLayout865.xml"/><Relationship Id="rId627" Type="http://schemas.openxmlformats.org/officeDocument/2006/relationships/slideLayout" Target="../slideLayouts/slideLayout921.xml"/><Relationship Id="rId669" Type="http://schemas.openxmlformats.org/officeDocument/2006/relationships/slideLayout" Target="../slideLayouts/slideLayout963.xml"/><Relationship Id="rId19" Type="http://schemas.openxmlformats.org/officeDocument/2006/relationships/slideLayout" Target="../slideLayouts/slideLayout313.xml"/><Relationship Id="rId224" Type="http://schemas.openxmlformats.org/officeDocument/2006/relationships/slideLayout" Target="../slideLayouts/slideLayout518.xml"/><Relationship Id="rId266" Type="http://schemas.openxmlformats.org/officeDocument/2006/relationships/slideLayout" Target="../slideLayouts/slideLayout560.xml"/><Relationship Id="rId431" Type="http://schemas.openxmlformats.org/officeDocument/2006/relationships/slideLayout" Target="../slideLayouts/slideLayout725.xml"/><Relationship Id="rId473" Type="http://schemas.openxmlformats.org/officeDocument/2006/relationships/slideLayout" Target="../slideLayouts/slideLayout767.xml"/><Relationship Id="rId529" Type="http://schemas.openxmlformats.org/officeDocument/2006/relationships/slideLayout" Target="../slideLayouts/slideLayout823.xml"/><Relationship Id="rId680" Type="http://schemas.openxmlformats.org/officeDocument/2006/relationships/image" Target="../media/image5.jpeg"/><Relationship Id="rId30" Type="http://schemas.openxmlformats.org/officeDocument/2006/relationships/slideLayout" Target="../slideLayouts/slideLayout324.xml"/><Relationship Id="rId126" Type="http://schemas.openxmlformats.org/officeDocument/2006/relationships/slideLayout" Target="../slideLayouts/slideLayout420.xml"/><Relationship Id="rId168" Type="http://schemas.openxmlformats.org/officeDocument/2006/relationships/slideLayout" Target="../slideLayouts/slideLayout462.xml"/><Relationship Id="rId333" Type="http://schemas.openxmlformats.org/officeDocument/2006/relationships/slideLayout" Target="../slideLayouts/slideLayout627.xml"/><Relationship Id="rId540" Type="http://schemas.openxmlformats.org/officeDocument/2006/relationships/slideLayout" Target="../slideLayouts/slideLayout834.xml"/><Relationship Id="rId72" Type="http://schemas.openxmlformats.org/officeDocument/2006/relationships/slideLayout" Target="../slideLayouts/slideLayout366.xml"/><Relationship Id="rId375" Type="http://schemas.openxmlformats.org/officeDocument/2006/relationships/slideLayout" Target="../slideLayouts/slideLayout669.xml"/><Relationship Id="rId582" Type="http://schemas.openxmlformats.org/officeDocument/2006/relationships/slideLayout" Target="../slideLayouts/slideLayout876.xml"/><Relationship Id="rId638" Type="http://schemas.openxmlformats.org/officeDocument/2006/relationships/slideLayout" Target="../slideLayouts/slideLayout932.xml"/><Relationship Id="rId3" Type="http://schemas.openxmlformats.org/officeDocument/2006/relationships/slideLayout" Target="../slideLayouts/slideLayout297.xml"/><Relationship Id="rId235" Type="http://schemas.openxmlformats.org/officeDocument/2006/relationships/slideLayout" Target="../slideLayouts/slideLayout529.xml"/><Relationship Id="rId277" Type="http://schemas.openxmlformats.org/officeDocument/2006/relationships/slideLayout" Target="../slideLayouts/slideLayout571.xml"/><Relationship Id="rId400" Type="http://schemas.openxmlformats.org/officeDocument/2006/relationships/slideLayout" Target="../slideLayouts/slideLayout694.xml"/><Relationship Id="rId442" Type="http://schemas.openxmlformats.org/officeDocument/2006/relationships/slideLayout" Target="../slideLayouts/slideLayout736.xml"/><Relationship Id="rId484" Type="http://schemas.openxmlformats.org/officeDocument/2006/relationships/slideLayout" Target="../slideLayouts/slideLayout778.xml"/><Relationship Id="rId137" Type="http://schemas.openxmlformats.org/officeDocument/2006/relationships/slideLayout" Target="../slideLayouts/slideLayout431.xml"/><Relationship Id="rId302" Type="http://schemas.openxmlformats.org/officeDocument/2006/relationships/slideLayout" Target="../slideLayouts/slideLayout596.xml"/><Relationship Id="rId344" Type="http://schemas.openxmlformats.org/officeDocument/2006/relationships/slideLayout" Target="../slideLayouts/slideLayout638.xml"/><Relationship Id="rId41" Type="http://schemas.openxmlformats.org/officeDocument/2006/relationships/slideLayout" Target="../slideLayouts/slideLayout335.xml"/><Relationship Id="rId83" Type="http://schemas.openxmlformats.org/officeDocument/2006/relationships/slideLayout" Target="../slideLayouts/slideLayout377.xml"/><Relationship Id="rId179" Type="http://schemas.openxmlformats.org/officeDocument/2006/relationships/slideLayout" Target="../slideLayouts/slideLayout473.xml"/><Relationship Id="rId386" Type="http://schemas.openxmlformats.org/officeDocument/2006/relationships/slideLayout" Target="../slideLayouts/slideLayout680.xml"/><Relationship Id="rId551" Type="http://schemas.openxmlformats.org/officeDocument/2006/relationships/slideLayout" Target="../slideLayouts/slideLayout845.xml"/><Relationship Id="rId593" Type="http://schemas.openxmlformats.org/officeDocument/2006/relationships/slideLayout" Target="../slideLayouts/slideLayout887.xml"/><Relationship Id="rId607" Type="http://schemas.openxmlformats.org/officeDocument/2006/relationships/slideLayout" Target="../slideLayouts/slideLayout901.xml"/><Relationship Id="rId649" Type="http://schemas.openxmlformats.org/officeDocument/2006/relationships/slideLayout" Target="../slideLayouts/slideLayout943.xml"/><Relationship Id="rId190" Type="http://schemas.openxmlformats.org/officeDocument/2006/relationships/slideLayout" Target="../slideLayouts/slideLayout484.xml"/><Relationship Id="rId204" Type="http://schemas.openxmlformats.org/officeDocument/2006/relationships/slideLayout" Target="../slideLayouts/slideLayout498.xml"/><Relationship Id="rId246" Type="http://schemas.openxmlformats.org/officeDocument/2006/relationships/slideLayout" Target="../slideLayouts/slideLayout540.xml"/><Relationship Id="rId288" Type="http://schemas.openxmlformats.org/officeDocument/2006/relationships/slideLayout" Target="../slideLayouts/slideLayout582.xml"/><Relationship Id="rId411" Type="http://schemas.openxmlformats.org/officeDocument/2006/relationships/slideLayout" Target="../slideLayouts/slideLayout705.xml"/><Relationship Id="rId453" Type="http://schemas.openxmlformats.org/officeDocument/2006/relationships/slideLayout" Target="../slideLayouts/slideLayout747.xml"/><Relationship Id="rId509" Type="http://schemas.openxmlformats.org/officeDocument/2006/relationships/slideLayout" Target="../slideLayouts/slideLayout803.xml"/><Relationship Id="rId660" Type="http://schemas.openxmlformats.org/officeDocument/2006/relationships/slideLayout" Target="../slideLayouts/slideLayout954.xml"/><Relationship Id="rId106" Type="http://schemas.openxmlformats.org/officeDocument/2006/relationships/slideLayout" Target="../slideLayouts/slideLayout400.xml"/><Relationship Id="rId313" Type="http://schemas.openxmlformats.org/officeDocument/2006/relationships/slideLayout" Target="../slideLayouts/slideLayout607.xml"/><Relationship Id="rId495" Type="http://schemas.openxmlformats.org/officeDocument/2006/relationships/slideLayout" Target="../slideLayouts/slideLayout789.xml"/><Relationship Id="rId10" Type="http://schemas.openxmlformats.org/officeDocument/2006/relationships/slideLayout" Target="../slideLayouts/slideLayout304.xml"/><Relationship Id="rId52" Type="http://schemas.openxmlformats.org/officeDocument/2006/relationships/slideLayout" Target="../slideLayouts/slideLayout346.xml"/><Relationship Id="rId94" Type="http://schemas.openxmlformats.org/officeDocument/2006/relationships/slideLayout" Target="../slideLayouts/slideLayout388.xml"/><Relationship Id="rId148" Type="http://schemas.openxmlformats.org/officeDocument/2006/relationships/slideLayout" Target="../slideLayouts/slideLayout442.xml"/><Relationship Id="rId355" Type="http://schemas.openxmlformats.org/officeDocument/2006/relationships/slideLayout" Target="../slideLayouts/slideLayout649.xml"/><Relationship Id="rId397" Type="http://schemas.openxmlformats.org/officeDocument/2006/relationships/slideLayout" Target="../slideLayouts/slideLayout691.xml"/><Relationship Id="rId520" Type="http://schemas.openxmlformats.org/officeDocument/2006/relationships/slideLayout" Target="../slideLayouts/slideLayout814.xml"/><Relationship Id="rId562" Type="http://schemas.openxmlformats.org/officeDocument/2006/relationships/slideLayout" Target="../slideLayouts/slideLayout856.xml"/><Relationship Id="rId618" Type="http://schemas.openxmlformats.org/officeDocument/2006/relationships/slideLayout" Target="../slideLayouts/slideLayout912.xml"/><Relationship Id="rId215" Type="http://schemas.openxmlformats.org/officeDocument/2006/relationships/slideLayout" Target="../slideLayouts/slideLayout509.xml"/><Relationship Id="rId257" Type="http://schemas.openxmlformats.org/officeDocument/2006/relationships/slideLayout" Target="../slideLayouts/slideLayout551.xml"/><Relationship Id="rId422" Type="http://schemas.openxmlformats.org/officeDocument/2006/relationships/slideLayout" Target="../slideLayouts/slideLayout716.xml"/><Relationship Id="rId464" Type="http://schemas.openxmlformats.org/officeDocument/2006/relationships/slideLayout" Target="../slideLayouts/slideLayout758.xml"/><Relationship Id="rId299" Type="http://schemas.openxmlformats.org/officeDocument/2006/relationships/slideLayout" Target="../slideLayouts/slideLayout593.xml"/><Relationship Id="rId63" Type="http://schemas.openxmlformats.org/officeDocument/2006/relationships/slideLayout" Target="../slideLayouts/slideLayout357.xml"/><Relationship Id="rId159" Type="http://schemas.openxmlformats.org/officeDocument/2006/relationships/slideLayout" Target="../slideLayouts/slideLayout453.xml"/><Relationship Id="rId366" Type="http://schemas.openxmlformats.org/officeDocument/2006/relationships/slideLayout" Target="../slideLayouts/slideLayout660.xml"/><Relationship Id="rId573" Type="http://schemas.openxmlformats.org/officeDocument/2006/relationships/slideLayout" Target="../slideLayouts/slideLayout867.xml"/><Relationship Id="rId226" Type="http://schemas.openxmlformats.org/officeDocument/2006/relationships/slideLayout" Target="../slideLayouts/slideLayout520.xml"/><Relationship Id="rId433" Type="http://schemas.openxmlformats.org/officeDocument/2006/relationships/slideLayout" Target="../slideLayouts/slideLayout727.xml"/><Relationship Id="rId640" Type="http://schemas.openxmlformats.org/officeDocument/2006/relationships/slideLayout" Target="../slideLayouts/slideLayout934.xml"/><Relationship Id="rId74" Type="http://schemas.openxmlformats.org/officeDocument/2006/relationships/slideLayout" Target="../slideLayouts/slideLayout368.xml"/><Relationship Id="rId377" Type="http://schemas.openxmlformats.org/officeDocument/2006/relationships/slideLayout" Target="../slideLayouts/slideLayout671.xml"/><Relationship Id="rId500" Type="http://schemas.openxmlformats.org/officeDocument/2006/relationships/slideLayout" Target="../slideLayouts/slideLayout794.xml"/><Relationship Id="rId584" Type="http://schemas.openxmlformats.org/officeDocument/2006/relationships/slideLayout" Target="../slideLayouts/slideLayout878.xml"/><Relationship Id="rId5" Type="http://schemas.openxmlformats.org/officeDocument/2006/relationships/slideLayout" Target="../slideLayouts/slideLayout299.xml"/><Relationship Id="rId237" Type="http://schemas.openxmlformats.org/officeDocument/2006/relationships/slideLayout" Target="../slideLayouts/slideLayout531.xml"/><Relationship Id="rId444" Type="http://schemas.openxmlformats.org/officeDocument/2006/relationships/slideLayout" Target="../slideLayouts/slideLayout738.xml"/><Relationship Id="rId651" Type="http://schemas.openxmlformats.org/officeDocument/2006/relationships/slideLayout" Target="../slideLayouts/slideLayout945.xml"/><Relationship Id="rId290" Type="http://schemas.openxmlformats.org/officeDocument/2006/relationships/slideLayout" Target="../slideLayouts/slideLayout584.xml"/><Relationship Id="rId304" Type="http://schemas.openxmlformats.org/officeDocument/2006/relationships/slideLayout" Target="../slideLayouts/slideLayout598.xml"/><Relationship Id="rId388" Type="http://schemas.openxmlformats.org/officeDocument/2006/relationships/slideLayout" Target="../slideLayouts/slideLayout682.xml"/><Relationship Id="rId511" Type="http://schemas.openxmlformats.org/officeDocument/2006/relationships/slideLayout" Target="../slideLayouts/slideLayout805.xml"/><Relationship Id="rId609" Type="http://schemas.openxmlformats.org/officeDocument/2006/relationships/slideLayout" Target="../slideLayouts/slideLayout903.xml"/><Relationship Id="rId85" Type="http://schemas.openxmlformats.org/officeDocument/2006/relationships/slideLayout" Target="../slideLayouts/slideLayout379.xml"/><Relationship Id="rId150" Type="http://schemas.openxmlformats.org/officeDocument/2006/relationships/slideLayout" Target="../slideLayouts/slideLayout444.xml"/><Relationship Id="rId595" Type="http://schemas.openxmlformats.org/officeDocument/2006/relationships/slideLayout" Target="../slideLayouts/slideLayout889.xml"/><Relationship Id="rId248" Type="http://schemas.openxmlformats.org/officeDocument/2006/relationships/slideLayout" Target="../slideLayouts/slideLayout542.xml"/><Relationship Id="rId455" Type="http://schemas.openxmlformats.org/officeDocument/2006/relationships/slideLayout" Target="../slideLayouts/slideLayout749.xml"/><Relationship Id="rId662" Type="http://schemas.openxmlformats.org/officeDocument/2006/relationships/slideLayout" Target="../slideLayouts/slideLayout956.xml"/><Relationship Id="rId12" Type="http://schemas.openxmlformats.org/officeDocument/2006/relationships/slideLayout" Target="../slideLayouts/slideLayout306.xml"/><Relationship Id="rId108" Type="http://schemas.openxmlformats.org/officeDocument/2006/relationships/slideLayout" Target="../slideLayouts/slideLayout402.xml"/><Relationship Id="rId315" Type="http://schemas.openxmlformats.org/officeDocument/2006/relationships/slideLayout" Target="../slideLayouts/slideLayout609.xml"/><Relationship Id="rId522" Type="http://schemas.openxmlformats.org/officeDocument/2006/relationships/slideLayout" Target="../slideLayouts/slideLayout816.xml"/><Relationship Id="rId96" Type="http://schemas.openxmlformats.org/officeDocument/2006/relationships/slideLayout" Target="../slideLayouts/slideLayout390.xml"/><Relationship Id="rId161" Type="http://schemas.openxmlformats.org/officeDocument/2006/relationships/slideLayout" Target="../slideLayouts/slideLayout455.xml"/><Relationship Id="rId399" Type="http://schemas.openxmlformats.org/officeDocument/2006/relationships/slideLayout" Target="../slideLayouts/slideLayout693.xml"/><Relationship Id="rId259" Type="http://schemas.openxmlformats.org/officeDocument/2006/relationships/slideLayout" Target="../slideLayouts/slideLayout553.xml"/><Relationship Id="rId466" Type="http://schemas.openxmlformats.org/officeDocument/2006/relationships/slideLayout" Target="../slideLayouts/slideLayout760.xml"/><Relationship Id="rId673" Type="http://schemas.openxmlformats.org/officeDocument/2006/relationships/slideLayout" Target="../slideLayouts/slideLayout967.xml"/><Relationship Id="rId23" Type="http://schemas.openxmlformats.org/officeDocument/2006/relationships/slideLayout" Target="../slideLayouts/slideLayout317.xml"/><Relationship Id="rId119" Type="http://schemas.openxmlformats.org/officeDocument/2006/relationships/slideLayout" Target="../slideLayouts/slideLayout413.xml"/><Relationship Id="rId326" Type="http://schemas.openxmlformats.org/officeDocument/2006/relationships/slideLayout" Target="../slideLayouts/slideLayout620.xml"/><Relationship Id="rId533" Type="http://schemas.openxmlformats.org/officeDocument/2006/relationships/slideLayout" Target="../slideLayouts/slideLayout827.xml"/><Relationship Id="rId172" Type="http://schemas.openxmlformats.org/officeDocument/2006/relationships/slideLayout" Target="../slideLayouts/slideLayout466.xml"/><Relationship Id="rId477" Type="http://schemas.openxmlformats.org/officeDocument/2006/relationships/slideLayout" Target="../slideLayouts/slideLayout771.xml"/><Relationship Id="rId600" Type="http://schemas.openxmlformats.org/officeDocument/2006/relationships/slideLayout" Target="../slideLayouts/slideLayout894.xml"/><Relationship Id="rId684" Type="http://schemas.openxmlformats.org/officeDocument/2006/relationships/image" Target="../media/image9.png"/><Relationship Id="rId337" Type="http://schemas.openxmlformats.org/officeDocument/2006/relationships/slideLayout" Target="../slideLayouts/slideLayout631.xml"/><Relationship Id="rId34" Type="http://schemas.openxmlformats.org/officeDocument/2006/relationships/slideLayout" Target="../slideLayouts/slideLayout328.xml"/><Relationship Id="rId544" Type="http://schemas.openxmlformats.org/officeDocument/2006/relationships/slideLayout" Target="../slideLayouts/slideLayout838.xml"/><Relationship Id="rId183" Type="http://schemas.openxmlformats.org/officeDocument/2006/relationships/slideLayout" Target="../slideLayouts/slideLayout477.xml"/><Relationship Id="rId390" Type="http://schemas.openxmlformats.org/officeDocument/2006/relationships/slideLayout" Target="../slideLayouts/slideLayout684.xml"/><Relationship Id="rId404" Type="http://schemas.openxmlformats.org/officeDocument/2006/relationships/slideLayout" Target="../slideLayouts/slideLayout698.xml"/><Relationship Id="rId611" Type="http://schemas.openxmlformats.org/officeDocument/2006/relationships/slideLayout" Target="../slideLayouts/slideLayout905.xml"/><Relationship Id="rId250" Type="http://schemas.openxmlformats.org/officeDocument/2006/relationships/slideLayout" Target="../slideLayouts/slideLayout544.xml"/><Relationship Id="rId488" Type="http://schemas.openxmlformats.org/officeDocument/2006/relationships/slideLayout" Target="../slideLayouts/slideLayout782.xml"/><Relationship Id="rId45" Type="http://schemas.openxmlformats.org/officeDocument/2006/relationships/slideLayout" Target="../slideLayouts/slideLayout339.xml"/><Relationship Id="rId110" Type="http://schemas.openxmlformats.org/officeDocument/2006/relationships/slideLayout" Target="../slideLayouts/slideLayout404.xml"/><Relationship Id="rId348" Type="http://schemas.openxmlformats.org/officeDocument/2006/relationships/slideLayout" Target="../slideLayouts/slideLayout642.xml"/><Relationship Id="rId555" Type="http://schemas.openxmlformats.org/officeDocument/2006/relationships/slideLayout" Target="../slideLayouts/slideLayout849.xml"/><Relationship Id="rId194" Type="http://schemas.openxmlformats.org/officeDocument/2006/relationships/slideLayout" Target="../slideLayouts/slideLayout488.xml"/><Relationship Id="rId208" Type="http://schemas.openxmlformats.org/officeDocument/2006/relationships/slideLayout" Target="../slideLayouts/slideLayout502.xml"/><Relationship Id="rId415" Type="http://schemas.openxmlformats.org/officeDocument/2006/relationships/slideLayout" Target="../slideLayouts/slideLayout709.xml"/><Relationship Id="rId622" Type="http://schemas.openxmlformats.org/officeDocument/2006/relationships/slideLayout" Target="../slideLayouts/slideLayout916.xml"/><Relationship Id="rId261" Type="http://schemas.openxmlformats.org/officeDocument/2006/relationships/slideLayout" Target="../slideLayouts/slideLayout555.xml"/><Relationship Id="rId499" Type="http://schemas.openxmlformats.org/officeDocument/2006/relationships/slideLayout" Target="../slideLayouts/slideLayout793.xml"/><Relationship Id="rId56" Type="http://schemas.openxmlformats.org/officeDocument/2006/relationships/slideLayout" Target="../slideLayouts/slideLayout350.xml"/><Relationship Id="rId359" Type="http://schemas.openxmlformats.org/officeDocument/2006/relationships/slideLayout" Target="../slideLayouts/slideLayout653.xml"/><Relationship Id="rId566" Type="http://schemas.openxmlformats.org/officeDocument/2006/relationships/slideLayout" Target="../slideLayouts/slideLayout860.xml"/><Relationship Id="rId121" Type="http://schemas.openxmlformats.org/officeDocument/2006/relationships/slideLayout" Target="../slideLayouts/slideLayout415.xml"/><Relationship Id="rId219" Type="http://schemas.openxmlformats.org/officeDocument/2006/relationships/slideLayout" Target="../slideLayouts/slideLayout513.xml"/><Relationship Id="rId426" Type="http://schemas.openxmlformats.org/officeDocument/2006/relationships/slideLayout" Target="../slideLayouts/slideLayout720.xml"/><Relationship Id="rId633" Type="http://schemas.openxmlformats.org/officeDocument/2006/relationships/slideLayout" Target="../slideLayouts/slideLayout927.xml"/><Relationship Id="rId67" Type="http://schemas.openxmlformats.org/officeDocument/2006/relationships/slideLayout" Target="../slideLayouts/slideLayout361.xml"/><Relationship Id="rId272" Type="http://schemas.openxmlformats.org/officeDocument/2006/relationships/slideLayout" Target="../slideLayouts/slideLayout566.xml"/><Relationship Id="rId577" Type="http://schemas.openxmlformats.org/officeDocument/2006/relationships/slideLayout" Target="../slideLayouts/slideLayout871.xml"/><Relationship Id="rId132" Type="http://schemas.openxmlformats.org/officeDocument/2006/relationships/slideLayout" Target="../slideLayouts/slideLayout426.xml"/><Relationship Id="rId437" Type="http://schemas.openxmlformats.org/officeDocument/2006/relationships/slideLayout" Target="../slideLayouts/slideLayout731.xml"/><Relationship Id="rId644" Type="http://schemas.openxmlformats.org/officeDocument/2006/relationships/slideLayout" Target="../slideLayouts/slideLayout938.xml"/><Relationship Id="rId283" Type="http://schemas.openxmlformats.org/officeDocument/2006/relationships/slideLayout" Target="../slideLayouts/slideLayout577.xml"/><Relationship Id="rId490" Type="http://schemas.openxmlformats.org/officeDocument/2006/relationships/slideLayout" Target="../slideLayouts/slideLayout784.xml"/><Relationship Id="rId504" Type="http://schemas.openxmlformats.org/officeDocument/2006/relationships/slideLayout" Target="../slideLayouts/slideLayout798.xml"/><Relationship Id="rId78" Type="http://schemas.openxmlformats.org/officeDocument/2006/relationships/slideLayout" Target="../slideLayouts/slideLayout372.xml"/><Relationship Id="rId143" Type="http://schemas.openxmlformats.org/officeDocument/2006/relationships/slideLayout" Target="../slideLayouts/slideLayout437.xml"/><Relationship Id="rId350" Type="http://schemas.openxmlformats.org/officeDocument/2006/relationships/slideLayout" Target="../slideLayouts/slideLayout644.xml"/><Relationship Id="rId588" Type="http://schemas.openxmlformats.org/officeDocument/2006/relationships/slideLayout" Target="../slideLayouts/slideLayout882.xml"/><Relationship Id="rId9" Type="http://schemas.openxmlformats.org/officeDocument/2006/relationships/slideLayout" Target="../slideLayouts/slideLayout303.xml"/><Relationship Id="rId210" Type="http://schemas.openxmlformats.org/officeDocument/2006/relationships/slideLayout" Target="../slideLayouts/slideLayout504.xml"/><Relationship Id="rId448" Type="http://schemas.openxmlformats.org/officeDocument/2006/relationships/slideLayout" Target="../slideLayouts/slideLayout742.xml"/><Relationship Id="rId655" Type="http://schemas.openxmlformats.org/officeDocument/2006/relationships/slideLayout" Target="../slideLayouts/slideLayout949.xml"/><Relationship Id="rId294" Type="http://schemas.openxmlformats.org/officeDocument/2006/relationships/slideLayout" Target="../slideLayouts/slideLayout588.xml"/><Relationship Id="rId308" Type="http://schemas.openxmlformats.org/officeDocument/2006/relationships/slideLayout" Target="../slideLayouts/slideLayout602.xml"/><Relationship Id="rId515" Type="http://schemas.openxmlformats.org/officeDocument/2006/relationships/slideLayout" Target="../slideLayouts/slideLayout809.xml"/><Relationship Id="rId89" Type="http://schemas.openxmlformats.org/officeDocument/2006/relationships/slideLayout" Target="../slideLayouts/slideLayout383.xml"/><Relationship Id="rId154" Type="http://schemas.openxmlformats.org/officeDocument/2006/relationships/slideLayout" Target="../slideLayouts/slideLayout448.xml"/><Relationship Id="rId361" Type="http://schemas.openxmlformats.org/officeDocument/2006/relationships/slideLayout" Target="../slideLayouts/slideLayout655.xml"/><Relationship Id="rId599" Type="http://schemas.openxmlformats.org/officeDocument/2006/relationships/slideLayout" Target="../slideLayouts/slideLayout893.xml"/><Relationship Id="rId459" Type="http://schemas.openxmlformats.org/officeDocument/2006/relationships/slideLayout" Target="../slideLayouts/slideLayout753.xml"/><Relationship Id="rId666" Type="http://schemas.openxmlformats.org/officeDocument/2006/relationships/slideLayout" Target="../slideLayouts/slideLayout960.xml"/><Relationship Id="rId16" Type="http://schemas.openxmlformats.org/officeDocument/2006/relationships/slideLayout" Target="../slideLayouts/slideLayout310.xml"/><Relationship Id="rId221" Type="http://schemas.openxmlformats.org/officeDocument/2006/relationships/slideLayout" Target="../slideLayouts/slideLayout515.xml"/><Relationship Id="rId319" Type="http://schemas.openxmlformats.org/officeDocument/2006/relationships/slideLayout" Target="../slideLayouts/slideLayout613.xml"/><Relationship Id="rId526" Type="http://schemas.openxmlformats.org/officeDocument/2006/relationships/slideLayout" Target="../slideLayouts/slideLayout820.xml"/><Relationship Id="rId165" Type="http://schemas.openxmlformats.org/officeDocument/2006/relationships/slideLayout" Target="../slideLayouts/slideLayout459.xml"/><Relationship Id="rId372" Type="http://schemas.openxmlformats.org/officeDocument/2006/relationships/slideLayout" Target="../slideLayouts/slideLayout666.xml"/><Relationship Id="rId677" Type="http://schemas.openxmlformats.org/officeDocument/2006/relationships/slideLayout" Target="../slideLayouts/slideLayout971.xml"/><Relationship Id="rId232" Type="http://schemas.openxmlformats.org/officeDocument/2006/relationships/slideLayout" Target="../slideLayouts/slideLayout526.xml"/><Relationship Id="rId27" Type="http://schemas.openxmlformats.org/officeDocument/2006/relationships/slideLayout" Target="../slideLayouts/slideLayout321.xml"/><Relationship Id="rId537" Type="http://schemas.openxmlformats.org/officeDocument/2006/relationships/slideLayout" Target="../slideLayouts/slideLayout831.xml"/><Relationship Id="rId80" Type="http://schemas.openxmlformats.org/officeDocument/2006/relationships/slideLayout" Target="../slideLayouts/slideLayout374.xml"/><Relationship Id="rId176" Type="http://schemas.openxmlformats.org/officeDocument/2006/relationships/slideLayout" Target="../slideLayouts/slideLayout470.xml"/><Relationship Id="rId383" Type="http://schemas.openxmlformats.org/officeDocument/2006/relationships/slideLayout" Target="../slideLayouts/slideLayout677.xml"/><Relationship Id="rId590" Type="http://schemas.openxmlformats.org/officeDocument/2006/relationships/slideLayout" Target="../slideLayouts/slideLayout884.xml"/><Relationship Id="rId604" Type="http://schemas.openxmlformats.org/officeDocument/2006/relationships/slideLayout" Target="../slideLayouts/slideLayout898.xml"/><Relationship Id="rId243" Type="http://schemas.openxmlformats.org/officeDocument/2006/relationships/slideLayout" Target="../slideLayouts/slideLayout537.xml"/><Relationship Id="rId450" Type="http://schemas.openxmlformats.org/officeDocument/2006/relationships/slideLayout" Target="../slideLayouts/slideLayout744.xml"/><Relationship Id="rId38" Type="http://schemas.openxmlformats.org/officeDocument/2006/relationships/slideLayout" Target="../slideLayouts/slideLayout332.xml"/><Relationship Id="rId103" Type="http://schemas.openxmlformats.org/officeDocument/2006/relationships/slideLayout" Target="../slideLayouts/slideLayout397.xml"/><Relationship Id="rId310" Type="http://schemas.openxmlformats.org/officeDocument/2006/relationships/slideLayout" Target="../slideLayouts/slideLayout604.xml"/><Relationship Id="rId548" Type="http://schemas.openxmlformats.org/officeDocument/2006/relationships/slideLayout" Target="../slideLayouts/slideLayout84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80.xml"/><Relationship Id="rId13" Type="http://schemas.openxmlformats.org/officeDocument/2006/relationships/slideLayout" Target="../slideLayouts/slideLayout985.xml"/><Relationship Id="rId3" Type="http://schemas.openxmlformats.org/officeDocument/2006/relationships/slideLayout" Target="../slideLayouts/slideLayout975.xml"/><Relationship Id="rId7" Type="http://schemas.openxmlformats.org/officeDocument/2006/relationships/slideLayout" Target="../slideLayouts/slideLayout979.xml"/><Relationship Id="rId12" Type="http://schemas.openxmlformats.org/officeDocument/2006/relationships/slideLayout" Target="../slideLayouts/slideLayout984.xml"/><Relationship Id="rId2" Type="http://schemas.openxmlformats.org/officeDocument/2006/relationships/slideLayout" Target="../slideLayouts/slideLayout974.xml"/><Relationship Id="rId1" Type="http://schemas.openxmlformats.org/officeDocument/2006/relationships/slideLayout" Target="../slideLayouts/slideLayout973.xml"/><Relationship Id="rId6" Type="http://schemas.openxmlformats.org/officeDocument/2006/relationships/slideLayout" Target="../slideLayouts/slideLayout978.xml"/><Relationship Id="rId11" Type="http://schemas.openxmlformats.org/officeDocument/2006/relationships/slideLayout" Target="../slideLayouts/slideLayout983.xml"/><Relationship Id="rId5" Type="http://schemas.openxmlformats.org/officeDocument/2006/relationships/slideLayout" Target="../slideLayouts/slideLayout977.xml"/><Relationship Id="rId10" Type="http://schemas.openxmlformats.org/officeDocument/2006/relationships/slideLayout" Target="../slideLayouts/slideLayout982.xml"/><Relationship Id="rId4" Type="http://schemas.openxmlformats.org/officeDocument/2006/relationships/slideLayout" Target="../slideLayouts/slideLayout976.xml"/><Relationship Id="rId9" Type="http://schemas.openxmlformats.org/officeDocument/2006/relationships/slideLayout" Target="../slideLayouts/slideLayout981.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8.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27/10/2025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421647305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59766708"/>
      </p:ext>
    </p:extLst>
  </p:cSld>
  <p:clrMap bg1="dk2" tx1="lt1" bg2="dk1" tx2="lt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694" indent="-285274"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1066" indent="-228217"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510"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932"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92124990"/>
      </p:ext>
    </p:extLst>
  </p:cSld>
  <p:clrMap bg1="lt1" tx1="dk1" bg2="lt2" tx2="dk2" accent1="accent1" accent2="accent2" accent3="accent3" accent4="accent4" accent5="accent5" accent6="accent6" hlink="hlink" folHlink="folHlink"/>
  <p:sldLayoutIdLst>
    <p:sldLayoutId id="2147483784" r:id="rId1"/>
    <p:sldLayoutId id="2147483785" r:id="rId2"/>
    <p:sldLayoutId id="2147483786" r:id="rId3"/>
    <p:sldLayoutId id="2147483787" r:id="rId4"/>
    <p:sldLayoutId id="2147483788" r:id="rId5"/>
    <p:sldLayoutId id="2147483789" r:id="rId6"/>
    <p:sldLayoutId id="2147483790" r:id="rId7"/>
    <p:sldLayoutId id="2147483791" r:id="rId8"/>
    <p:sldLayoutId id="2147483792" r:id="rId9"/>
    <p:sldLayoutId id="2147483793" r:id="rId10"/>
    <p:sldLayoutId id="2147483794" r:id="rId11"/>
    <p:sldLayoutId id="2147483795"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8599368"/>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38"/>
            <a:ext cx="8229600" cy="1143001"/>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chor="ctr">
            <a:normAutofit/>
          </a:bodyPr>
          <a:lstStyle/>
          <a:p>
            <a:r>
              <a:t>Title Text</a:t>
            </a:r>
          </a:p>
        </p:txBody>
      </p:sp>
      <p:sp>
        <p:nvSpPr>
          <p:cNvPr id="3" name="Shape 3"/>
          <p:cNvSpPr>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22823" y="6404294"/>
            <a:ext cx="263978" cy="269237"/>
          </a:xfrm>
          <a:prstGeom prst="rect">
            <a:avLst/>
          </a:prstGeom>
          <a:ln w="12700">
            <a:miter lim="400000"/>
          </a:ln>
        </p:spPr>
        <p:txBody>
          <a:bodyPr wrap="none" lIns="45718" tIns="45718" rIns="45718" bIns="45718" anchor="ctr">
            <a:spAutoFit/>
          </a:bodyPr>
          <a:lstStyle>
            <a:lvl1pPr algn="r">
              <a:defRPr sz="1200">
                <a:solidFill>
                  <a:srgbClr val="898989"/>
                </a:solidFill>
              </a:defRPr>
            </a:lvl1pPr>
          </a:lstStyle>
          <a:p>
            <a:pPr fontAlgn="auto" hangingPunct="0">
              <a:spcBef>
                <a:spcPts val="0"/>
              </a:spcBef>
              <a:spcAft>
                <a:spcPts val="0"/>
              </a:spcAft>
            </a:pPr>
            <a:fld id="{86CB4B4D-7CA3-9044-876B-883B54F8677D}" type="slidenum">
              <a:rPr kern="0">
                <a:latin typeface="Calibri"/>
                <a:ea typeface="Calibri"/>
                <a:cs typeface="Calibri"/>
                <a:sym typeface="Calibri"/>
              </a:rPr>
              <a:pPr fontAlgn="auto" hangingPunct="0">
                <a:spcBef>
                  <a:spcPts val="0"/>
                </a:spcBef>
                <a:spcAft>
                  <a:spcPts val="0"/>
                </a:spcAft>
              </a:pPr>
              <a:t>‹#›</a:t>
            </a:fld>
            <a:endParaRPr kern="0">
              <a:latin typeface="Calibri"/>
              <a:ea typeface="Calibri"/>
              <a:cs typeface="Calibri"/>
              <a:sym typeface="Calibri"/>
            </a:endParaRPr>
          </a:p>
        </p:txBody>
      </p:sp>
    </p:spTree>
    <p:extLst>
      <p:ext uri="{BB962C8B-B14F-4D97-AF65-F5344CB8AC3E}">
        <p14:creationId xmlns:p14="http://schemas.microsoft.com/office/powerpoint/2010/main" val="1382068230"/>
      </p:ext>
    </p:extLst>
  </p:cSld>
  <p:clrMap bg1="lt1" tx1="dk1" bg2="lt2" tx2="dk2" accent1="accent1" accent2="accent2" accent3="accent3" accent4="accent4" accent5="accent5" accent6="accent6" hlink="hlink" folHlink="folHlink"/>
  <p:sldLayoutIdLst>
    <p:sldLayoutId id="2147483809" r:id="rId1"/>
    <p:sldLayoutId id="2147483810" r:id="rId2"/>
    <p:sldLayoutId id="2147483811" r:id="rId3"/>
    <p:sldLayoutId id="2147483812" r:id="rId4"/>
    <p:sldLayoutId id="2147483813" r:id="rId5"/>
    <p:sldLayoutId id="2147483814" r:id="rId6"/>
    <p:sldLayoutId id="2147483815" r:id="rId7"/>
    <p:sldLayoutId id="2147483816" r:id="rId8"/>
    <p:sldLayoutId id="2147483817" r:id="rId9"/>
    <p:sldLayoutId id="2147483818" r:id="rId10"/>
    <p:sldLayoutId id="2147483819" r:id="rId11"/>
    <p:sldLayoutId id="2147483820" r:id="rId12"/>
    <p:sldLayoutId id="2147483821" r:id="rId13"/>
    <p:sldLayoutId id="2147483822" r:id="rId14"/>
    <p:sldLayoutId id="2147483823" r:id="rId15"/>
    <p:sldLayoutId id="2147483824" r:id="rId16"/>
    <p:sldLayoutId id="2147483825" r:id="rId17"/>
    <p:sldLayoutId id="2147483826" r:id="rId18"/>
    <p:sldLayoutId id="2147483827" r:id="rId19"/>
    <p:sldLayoutId id="2147483828" r:id="rId20"/>
    <p:sldLayoutId id="2147483829" r:id="rId21"/>
    <p:sldLayoutId id="2147483830" r:id="rId22"/>
  </p:sldLayoutIdLst>
  <p:transition spd="med"/>
  <p:txStyles>
    <p:titleStyle>
      <a:lvl1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900" marR="0" indent="-3429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771" marR="0" indent="-326571"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9200" marR="0" indent="-3048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73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45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517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89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61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233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55F991D0-A1B2-9F42-90B3-8624B8ADF385}" type="slidenum">
              <a:rPr lang="en-US" smtClean="0"/>
              <a:pPr>
                <a:defRPr/>
              </a:pPr>
              <a:t>‹#›</a:t>
            </a:fld>
            <a:endParaRPr lang="en-US" dirty="0"/>
          </a:p>
        </p:txBody>
      </p:sp>
    </p:spTree>
    <p:extLst>
      <p:ext uri="{BB962C8B-B14F-4D97-AF65-F5344CB8AC3E}">
        <p14:creationId xmlns:p14="http://schemas.microsoft.com/office/powerpoint/2010/main" val="3636552295"/>
      </p:ext>
    </p:extLst>
  </p:cSld>
  <p:clrMap bg1="dk2" tx1="lt1" bg2="dk1"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020547063"/>
      </p:ext>
    </p:extLst>
  </p:cSld>
  <p:clrMap bg1="lt1" tx1="dk1" bg2="lt2" tx2="dk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 id="2147483855" r:id="rId12"/>
    <p:sldLayoutId id="214748385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hangingPunct="0">
              <a:buSzPct val="100000"/>
            </a:pPr>
            <a:endParaRPr lang="en-US" dirty="0"/>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hangingPunct="0">
              <a:buSzPct val="100000"/>
            </a:pPr>
            <a:endParaRPr lang="en-US"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hangingPunct="0">
              <a:buSzPct val="100000"/>
            </a:pPr>
            <a:fld id="{2EE7642A-7B80-D448-BF65-EEDFC4BA5E40}" type="slidenum">
              <a:rPr lang="en-US" smtClean="0"/>
              <a:pPr defTabSz="321311" eaLnBrk="0" hangingPunct="0">
                <a:buSzPct val="100000"/>
              </a:pPr>
              <a:t>‹#›</a:t>
            </a:fld>
            <a:endParaRPr lang="en-US" dirty="0"/>
          </a:p>
        </p:txBody>
      </p:sp>
    </p:spTree>
    <p:extLst>
      <p:ext uri="{BB962C8B-B14F-4D97-AF65-F5344CB8AC3E}">
        <p14:creationId xmlns:p14="http://schemas.microsoft.com/office/powerpoint/2010/main" val="1037071117"/>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2676198"/>
      </p:ext>
    </p:extLst>
  </p:cSld>
  <p:clrMap bg1="dk2" tx1="lt1" bg2="dk1" tx2="lt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 id="2147483881"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910618484"/>
      </p:ext>
    </p:extLst>
  </p:cSld>
  <p:clrMap bg1="dk2" tx1="lt1" bg2="dk1" tx2="lt2" accent1="accent1" accent2="accent2" accent3="accent3" accent4="accent4" accent5="accent5" accent6="accent6" hlink="hlink" folHlink="folHlink"/>
  <p:sldLayoutIdLst>
    <p:sldLayoutId id="2147483883"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 id="2147483894"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37891"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37892"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37893"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37894"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327"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000000"/>
              </a:solidFill>
              <a:latin typeface="Comic Sans MS"/>
            </a:endParaRPr>
          </a:p>
        </p:txBody>
      </p:sp>
      <p:sp>
        <p:nvSpPr>
          <p:cNvPr id="56328"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000000"/>
              </a:solidFill>
              <a:latin typeface="Comic Sans MS"/>
            </a:endParaRPr>
          </a:p>
        </p:txBody>
      </p:sp>
      <p:sp>
        <p:nvSpPr>
          <p:cNvPr id="56329"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Comic Sans MS" charset="0"/>
              </a:defRPr>
            </a:lvl1pPr>
          </a:lstStyle>
          <a:p>
            <a:pPr defTabSz="914400" fontAlgn="base">
              <a:spcBef>
                <a:spcPct val="0"/>
              </a:spcBef>
              <a:spcAft>
                <a:spcPct val="0"/>
              </a:spcAft>
              <a:defRPr/>
            </a:pPr>
            <a:fld id="{25DA176D-4EF2-3640-B13A-D8B8863704DB}"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263029266"/>
      </p:ext>
    </p:extLst>
  </p:cSld>
  <p:clrMap bg1="lt1" tx1="dk1" bg2="lt2" tx2="dk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0"/>
          <a:cs typeface="Geneva" charset="-128"/>
        </a:defRPr>
      </a:lvl1pPr>
      <a:lvl2pPr algn="l" rtl="0" eaLnBrk="0" fontAlgn="base" hangingPunct="0">
        <a:spcBef>
          <a:spcPct val="0"/>
        </a:spcBef>
        <a:spcAft>
          <a:spcPct val="0"/>
        </a:spcAft>
        <a:defRPr sz="4300">
          <a:solidFill>
            <a:schemeClr val="tx2"/>
          </a:solidFill>
          <a:latin typeface="Comic Sans MS" pitchFamily="-128" charset="0"/>
          <a:ea typeface="ＭＳ Ｐゴシック" charset="0"/>
          <a:cs typeface="Geneva" charset="-128"/>
        </a:defRPr>
      </a:lvl2pPr>
      <a:lvl3pPr algn="l" rtl="0" eaLnBrk="0" fontAlgn="base" hangingPunct="0">
        <a:spcBef>
          <a:spcPct val="0"/>
        </a:spcBef>
        <a:spcAft>
          <a:spcPct val="0"/>
        </a:spcAft>
        <a:defRPr sz="4300">
          <a:solidFill>
            <a:schemeClr val="tx2"/>
          </a:solidFill>
          <a:latin typeface="Comic Sans MS" pitchFamily="-128" charset="0"/>
          <a:ea typeface="ＭＳ Ｐゴシック" charset="0"/>
          <a:cs typeface="Geneva" charset="-128"/>
        </a:defRPr>
      </a:lvl3pPr>
      <a:lvl4pPr algn="l" rtl="0" eaLnBrk="0" fontAlgn="base" hangingPunct="0">
        <a:spcBef>
          <a:spcPct val="0"/>
        </a:spcBef>
        <a:spcAft>
          <a:spcPct val="0"/>
        </a:spcAft>
        <a:defRPr sz="4300">
          <a:solidFill>
            <a:schemeClr val="tx2"/>
          </a:solidFill>
          <a:latin typeface="Comic Sans MS" pitchFamily="-128" charset="0"/>
          <a:ea typeface="ＭＳ Ｐゴシック" charset="0"/>
          <a:cs typeface="Geneva" charset="-128"/>
        </a:defRPr>
      </a:lvl4pPr>
      <a:lvl5pPr algn="l" rtl="0" eaLnBrk="0" fontAlgn="base" hangingPunct="0">
        <a:spcBef>
          <a:spcPct val="0"/>
        </a:spcBef>
        <a:spcAft>
          <a:spcPct val="0"/>
        </a:spcAft>
        <a:defRPr sz="4300">
          <a:solidFill>
            <a:schemeClr val="tx2"/>
          </a:solidFill>
          <a:latin typeface="Comic Sans MS" pitchFamily="-128" charset="0"/>
          <a:ea typeface="ＭＳ Ｐゴシック" charset="0"/>
          <a:cs typeface="Geneva" charset="-128"/>
        </a:defRPr>
      </a:lvl5pPr>
      <a:lvl6pPr marL="457200" algn="l" rtl="0" fontAlgn="base">
        <a:spcBef>
          <a:spcPct val="0"/>
        </a:spcBef>
        <a:spcAft>
          <a:spcPct val="0"/>
        </a:spcAft>
        <a:defRPr sz="4300">
          <a:solidFill>
            <a:schemeClr val="tx2"/>
          </a:solidFill>
          <a:latin typeface="Comic Sans MS" pitchFamily="-128" charset="0"/>
        </a:defRPr>
      </a:lvl6pPr>
      <a:lvl7pPr marL="914400" algn="l" rtl="0" fontAlgn="base">
        <a:spcBef>
          <a:spcPct val="0"/>
        </a:spcBef>
        <a:spcAft>
          <a:spcPct val="0"/>
        </a:spcAft>
        <a:defRPr sz="4300">
          <a:solidFill>
            <a:schemeClr val="tx2"/>
          </a:solidFill>
          <a:latin typeface="Comic Sans MS" pitchFamily="-128" charset="0"/>
        </a:defRPr>
      </a:lvl7pPr>
      <a:lvl8pPr marL="1371600" algn="l" rtl="0" fontAlgn="base">
        <a:spcBef>
          <a:spcPct val="0"/>
        </a:spcBef>
        <a:spcAft>
          <a:spcPct val="0"/>
        </a:spcAft>
        <a:defRPr sz="4300">
          <a:solidFill>
            <a:schemeClr val="tx2"/>
          </a:solidFill>
          <a:latin typeface="Comic Sans MS" pitchFamily="-128" charset="0"/>
        </a:defRPr>
      </a:lvl8pPr>
      <a:lvl9pPr marL="1828800" algn="l" rtl="0" fontAlgn="base">
        <a:spcBef>
          <a:spcPct val="0"/>
        </a:spcBef>
        <a:spcAft>
          <a:spcPct val="0"/>
        </a:spcAft>
        <a:defRPr sz="4300">
          <a:solidFill>
            <a:schemeClr val="tx2"/>
          </a:solidFill>
          <a:latin typeface="Comic Sans MS" pitchFamily="-128"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Geneva" pitchFamily="-108" charset="-128"/>
          <a:cs typeface="Geneva" charset="0"/>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Geneva" pitchFamily="-108"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Geneva" pitchFamily="-108"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Geneva" pitchFamily="-108"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27/10/2025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90630592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253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08228"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08229"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F384E668-2CCE-43F2-9005-90D6C6791EDB}" type="slidenum">
              <a:rPr lang="en-GB"/>
              <a:pPr>
                <a:defRPr/>
              </a:pPr>
              <a:t>‹#›</a:t>
            </a:fld>
            <a:endParaRPr lang="en-GB"/>
          </a:p>
        </p:txBody>
      </p:sp>
    </p:spTree>
    <p:extLst>
      <p:ext uri="{BB962C8B-B14F-4D97-AF65-F5344CB8AC3E}">
        <p14:creationId xmlns:p14="http://schemas.microsoft.com/office/powerpoint/2010/main" val="745627461"/>
      </p:ext>
    </p:extLst>
  </p:cSld>
  <p:clrMap bg1="lt1" tx1="dk1" bg2="lt2" tx2="dk2" accent1="accent1" accent2="accent2" accent3="accent3" accent4="accent4" accent5="accent5" accent6="accent6" hlink="hlink" folHlink="folHlink"/>
  <p:sldLayoutIdLst>
    <p:sldLayoutId id="2147483908"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089767645"/>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090A4F-3C26-4666-B974-352BBEE510FB}" type="datetimeFigureOut">
              <a:rPr lang="en-US" smtClean="0"/>
              <a:t>10/27/25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99F15E0-F518-468C-9FDD-63957415EB31}" type="slidenum">
              <a:rPr lang="en-US" smtClean="0"/>
              <a:t>‹#›</a:t>
            </a:fld>
            <a:endParaRPr lang="en-US"/>
          </a:p>
        </p:txBody>
      </p:sp>
    </p:spTree>
    <p:extLst>
      <p:ext uri="{BB962C8B-B14F-4D97-AF65-F5344CB8AC3E}">
        <p14:creationId xmlns:p14="http://schemas.microsoft.com/office/powerpoint/2010/main" val="2249769787"/>
      </p:ext>
    </p:extLst>
  </p:cSld>
  <p:clrMap bg1="lt1" tx1="dk1" bg2="lt2" tx2="dk2" accent1="accent1" accent2="accent2" accent3="accent3" accent4="accent4" accent5="accent5" accent6="accent6" hlink="hlink" folHlink="folHlink"/>
  <p:sldLayoutIdLst>
    <p:sldLayoutId id="2147483922" r:id="rId1"/>
    <p:sldLayoutId id="2147483923" r:id="rId2"/>
    <p:sldLayoutId id="2147483924" r:id="rId3"/>
    <p:sldLayoutId id="2147483925" r:id="rId4"/>
    <p:sldLayoutId id="2147483926" r:id="rId5"/>
    <p:sldLayoutId id="2147483927" r:id="rId6"/>
    <p:sldLayoutId id="2147483928" r:id="rId7"/>
    <p:sldLayoutId id="2147483929" r:id="rId8"/>
    <p:sldLayoutId id="2147483930" r:id="rId9"/>
    <p:sldLayoutId id="2147483931" r:id="rId10"/>
    <p:sldLayoutId id="2147483932"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918581F-700D-4CED-BB1A-C66F27A5240D}" type="datetimeFigureOut">
              <a:rPr lang="en-US" smtClean="0"/>
              <a:t>10/27/25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A6EAE26-0528-4772-A48F-668DFB92F684}" type="slidenum">
              <a:rPr lang="en-US" smtClean="0"/>
              <a:t>‹#›</a:t>
            </a:fld>
            <a:endParaRPr lang="en-US"/>
          </a:p>
        </p:txBody>
      </p:sp>
    </p:spTree>
    <p:extLst>
      <p:ext uri="{BB962C8B-B14F-4D97-AF65-F5344CB8AC3E}">
        <p14:creationId xmlns:p14="http://schemas.microsoft.com/office/powerpoint/2010/main" val="452546994"/>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33CC33"/>
            </a:gs>
            <a:gs pos="100000">
              <a:srgbClr val="185E18"/>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pitchFamily="34" charset="0"/>
              </a:defRPr>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pitchFamily="34" charset="0"/>
              </a:defRPr>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pitchFamily="34" charset="0"/>
              </a:defRPr>
            </a:lvl1pPr>
          </a:lstStyle>
          <a:p>
            <a:pPr fontAlgn="base">
              <a:spcBef>
                <a:spcPct val="0"/>
              </a:spcBef>
              <a:spcAft>
                <a:spcPct val="0"/>
              </a:spcAft>
              <a:defRPr/>
            </a:pPr>
            <a:fld id="{0D3EEC6D-82C6-4AE4-BF4B-DEB603296FCF}" type="slidenum">
              <a:rPr lang="en-US">
                <a:solidFill>
                  <a:srgbClr val="000000"/>
                </a:solidFill>
              </a:rPr>
              <a:pPr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297589101"/>
      </p:ext>
    </p:extLst>
  </p:cSld>
  <p:clrMap bg1="lt1" tx1="dk1" bg2="lt2" tx2="dk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 id="21474839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94985973"/>
      </p:ext>
    </p:extLst>
  </p:cSld>
  <p:clrMap bg1="dk2" tx1="lt1" bg2="dk1" tx2="lt2" accent1="accent1" accent2="accent2" accent3="accent3" accent4="accent4" accent5="accent5" accent6="accent6" hlink="hlink" folHlink="folHlink"/>
  <p:sldLayoutIdLst>
    <p:sldLayoutId id="2147483958" r:id="rId1"/>
    <p:sldLayoutId id="2147483959" r:id="rId2"/>
    <p:sldLayoutId id="2147483960" r:id="rId3"/>
    <p:sldLayoutId id="2147483961" r:id="rId4"/>
    <p:sldLayoutId id="2147483962" r:id="rId5"/>
    <p:sldLayoutId id="2147483963" r:id="rId6"/>
    <p:sldLayoutId id="2147483964" r:id="rId7"/>
    <p:sldLayoutId id="2147483965" r:id="rId8"/>
    <p:sldLayoutId id="2147483966" r:id="rId9"/>
    <p:sldLayoutId id="2147483967" r:id="rId10"/>
    <p:sldLayoutId id="214748396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defRPr sz="1400">
                <a:solidFill>
                  <a:srgbClr val="000000"/>
                </a:solidFill>
                <a:latin typeface="Times"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charset="0"/>
                <a:cs typeface="+mn-cs"/>
              </a:defRPr>
            </a:lvl1pPr>
          </a:lstStyle>
          <a:p>
            <a:pPr>
              <a:defRPr/>
            </a:pPr>
            <a:fld id="{270338EC-43D0-E747-A5E2-168173D2C499}" type="slidenum">
              <a:rPr lang="en-US"/>
              <a:pPr>
                <a:defRPr/>
              </a:pPr>
              <a:t>‹#›</a:t>
            </a:fld>
            <a:endParaRPr lang="en-US"/>
          </a:p>
        </p:txBody>
      </p:sp>
    </p:spTree>
    <p:extLst>
      <p:ext uri="{BB962C8B-B14F-4D97-AF65-F5344CB8AC3E}">
        <p14:creationId xmlns:p14="http://schemas.microsoft.com/office/powerpoint/2010/main" val="1959103548"/>
      </p:ext>
    </p:extLst>
  </p:cSld>
  <p:clrMap bg1="lt1" tx1="dk1" bg2="lt2" tx2="dk2" accent1="accent1" accent2="accent2" accent3="accent3" accent4="accent4" accent5="accent5" accent6="accent6" hlink="hlink" folHlink="folHlink"/>
  <p:sldLayoutIdLst>
    <p:sldLayoutId id="2147483970" r:id="rId1"/>
    <p:sldLayoutId id="2147483971" r:id="rId2"/>
    <p:sldLayoutId id="2147483972" r:id="rId3"/>
    <p:sldLayoutId id="2147483973" r:id="rId4"/>
    <p:sldLayoutId id="2147483974" r:id="rId5"/>
    <p:sldLayoutId id="2147483975" r:id="rId6"/>
    <p:sldLayoutId id="2147483976" r:id="rId7"/>
    <p:sldLayoutId id="2147483977" r:id="rId8"/>
    <p:sldLayoutId id="2147483978" r:id="rId9"/>
    <p:sldLayoutId id="2147483979" r:id="rId10"/>
    <p:sldLayoutId id="214748398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charset="0"/>
          <a:ea typeface="ＭＳ Ｐゴシック" charset="0"/>
        </a:defRPr>
      </a:lvl6pPr>
      <a:lvl7pPr marL="914085" algn="ctr" rtl="0" fontAlgn="base">
        <a:spcBef>
          <a:spcPct val="0"/>
        </a:spcBef>
        <a:spcAft>
          <a:spcPct val="0"/>
        </a:spcAft>
        <a:defRPr sz="4400">
          <a:solidFill>
            <a:schemeClr val="tx2"/>
          </a:solidFill>
          <a:latin typeface="Times" charset="0"/>
          <a:ea typeface="ＭＳ Ｐゴシック" charset="0"/>
        </a:defRPr>
      </a:lvl7pPr>
      <a:lvl8pPr marL="1371124" algn="ctr" rtl="0" fontAlgn="base">
        <a:spcBef>
          <a:spcPct val="0"/>
        </a:spcBef>
        <a:spcAft>
          <a:spcPct val="0"/>
        </a:spcAft>
        <a:defRPr sz="4400">
          <a:solidFill>
            <a:schemeClr val="tx2"/>
          </a:solidFill>
          <a:latin typeface="Times" charset="0"/>
          <a:ea typeface="ＭＳ Ｐゴシック" charset="0"/>
        </a:defRPr>
      </a:lvl8pPr>
      <a:lvl9pPr marL="1828170" algn="ctr" rtl="0" fontAlgn="base">
        <a:spcBef>
          <a:spcPct val="0"/>
        </a:spcBef>
        <a:spcAft>
          <a:spcPct val="0"/>
        </a:spcAft>
        <a:defRPr sz="4400">
          <a:solidFill>
            <a:schemeClr val="tx2"/>
          </a:solidFill>
          <a:latin typeface="Times" charset="0"/>
          <a:ea typeface="ＭＳ Ｐゴシック"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691" indent="-285652" algn="l" rtl="0" eaLnBrk="0" fontAlgn="base" hangingPunct="0">
        <a:spcBef>
          <a:spcPct val="20000"/>
        </a:spcBef>
        <a:spcAft>
          <a:spcPct val="0"/>
        </a:spcAft>
        <a:buChar char="–"/>
        <a:defRPr sz="2800">
          <a:solidFill>
            <a:schemeClr val="tx1"/>
          </a:solidFill>
          <a:latin typeface="+mn-lt"/>
          <a:ea typeface="+mn-ea"/>
        </a:defRPr>
      </a:lvl2pPr>
      <a:lvl3pPr marL="1142602" indent="-228522" algn="l" rtl="0" eaLnBrk="0" fontAlgn="base" hangingPunct="0">
        <a:spcBef>
          <a:spcPct val="20000"/>
        </a:spcBef>
        <a:spcAft>
          <a:spcPct val="0"/>
        </a:spcAft>
        <a:buChar char="•"/>
        <a:defRPr sz="2400">
          <a:solidFill>
            <a:schemeClr val="tx1"/>
          </a:solidFill>
          <a:latin typeface="+mn-lt"/>
          <a:ea typeface="+mn-ea"/>
        </a:defRPr>
      </a:lvl3pPr>
      <a:lvl4pPr marL="1599645" indent="-228522" algn="l" rtl="0" eaLnBrk="0" fontAlgn="base" hangingPunct="0">
        <a:spcBef>
          <a:spcPct val="20000"/>
        </a:spcBef>
        <a:spcAft>
          <a:spcPct val="0"/>
        </a:spcAft>
        <a:buChar char="–"/>
        <a:defRPr sz="2000">
          <a:solidFill>
            <a:schemeClr val="tx1"/>
          </a:solidFill>
          <a:latin typeface="+mn-lt"/>
          <a:ea typeface="+mn-ea"/>
        </a:defRPr>
      </a:lvl4pPr>
      <a:lvl5pPr marL="2056686" indent="-228522" algn="l" rtl="0" eaLnBrk="0" fontAlgn="base" hangingPunct="0">
        <a:spcBef>
          <a:spcPct val="20000"/>
        </a:spcBef>
        <a:spcAft>
          <a:spcPct val="0"/>
        </a:spcAft>
        <a:buChar char="»"/>
        <a:defRPr sz="2000">
          <a:solidFill>
            <a:schemeClr val="tx1"/>
          </a:solidFill>
          <a:latin typeface="+mn-lt"/>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80" tIns="45640" rIns="91280" bIns="4564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80" tIns="45640" rIns="91280" bIns="4564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200584447"/>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22" indent="-342322" algn="l" rtl="0" eaLnBrk="0" fontAlgn="base" hangingPunct="0">
        <a:spcBef>
          <a:spcPct val="20000"/>
        </a:spcBef>
        <a:spcAft>
          <a:spcPct val="0"/>
        </a:spcAft>
        <a:buChar char="•"/>
        <a:defRPr sz="3200">
          <a:solidFill>
            <a:schemeClr val="tx1"/>
          </a:solidFill>
          <a:latin typeface="+mn-lt"/>
          <a:ea typeface="+mn-ea"/>
          <a:cs typeface="+mn-cs"/>
        </a:defRPr>
      </a:lvl1pPr>
      <a:lvl2pPr marL="741694" indent="-285274" algn="l" rtl="0" eaLnBrk="0" fontAlgn="base" hangingPunct="0">
        <a:spcBef>
          <a:spcPct val="20000"/>
        </a:spcBef>
        <a:spcAft>
          <a:spcPct val="0"/>
        </a:spcAft>
        <a:buChar char="–"/>
        <a:defRPr sz="2800">
          <a:solidFill>
            <a:schemeClr val="tx1"/>
          </a:solidFill>
          <a:latin typeface="+mn-lt"/>
          <a:ea typeface="+mn-ea"/>
          <a:cs typeface="+mn-cs"/>
        </a:defRPr>
      </a:lvl2pPr>
      <a:lvl3pPr marL="1141066" indent="-228217" algn="l" rtl="0" eaLnBrk="0" fontAlgn="base" hangingPunct="0">
        <a:spcBef>
          <a:spcPct val="20000"/>
        </a:spcBef>
        <a:spcAft>
          <a:spcPct val="0"/>
        </a:spcAft>
        <a:buChar char="•"/>
        <a:defRPr sz="2400">
          <a:solidFill>
            <a:schemeClr val="tx1"/>
          </a:solidFill>
          <a:latin typeface="+mn-lt"/>
          <a:ea typeface="+mn-ea"/>
          <a:cs typeface="+mn-cs"/>
        </a:defRPr>
      </a:lvl3pPr>
      <a:lvl4pPr marL="1597510" indent="-228217" algn="l" rtl="0" eaLnBrk="0" fontAlgn="base" hangingPunct="0">
        <a:spcBef>
          <a:spcPct val="20000"/>
        </a:spcBef>
        <a:spcAft>
          <a:spcPct val="0"/>
        </a:spcAft>
        <a:buChar char="–"/>
        <a:defRPr sz="2000">
          <a:solidFill>
            <a:schemeClr val="tx1"/>
          </a:solidFill>
          <a:latin typeface="+mn-lt"/>
          <a:ea typeface="+mn-ea"/>
          <a:cs typeface="+mn-cs"/>
        </a:defRPr>
      </a:lvl4pPr>
      <a:lvl5pPr marL="2053932" indent="-228217" algn="l" rtl="0" eaLnBrk="0" fontAlgn="base" hangingPunct="0">
        <a:spcBef>
          <a:spcPct val="20000"/>
        </a:spcBef>
        <a:spcAft>
          <a:spcPct val="0"/>
        </a:spcAft>
        <a:buChar char="»"/>
        <a:defRPr sz="2000">
          <a:solidFill>
            <a:schemeClr val="tx1"/>
          </a:solidFill>
          <a:latin typeface="+mn-lt"/>
          <a:ea typeface="+mn-ea"/>
          <a:cs typeface="+mn-cs"/>
        </a:defRPr>
      </a:lvl5pPr>
      <a:lvl6pPr marL="2510363" indent="-228217" algn="l" rtl="0" fontAlgn="base">
        <a:spcBef>
          <a:spcPct val="20000"/>
        </a:spcBef>
        <a:spcAft>
          <a:spcPct val="0"/>
        </a:spcAft>
        <a:buChar char="»"/>
        <a:defRPr sz="2000">
          <a:solidFill>
            <a:schemeClr val="tx1"/>
          </a:solidFill>
          <a:latin typeface="+mn-lt"/>
          <a:ea typeface="+mn-ea"/>
          <a:cs typeface="+mn-cs"/>
        </a:defRPr>
      </a:lvl6pPr>
      <a:lvl7pPr marL="2966800" indent="-228217" algn="l" rtl="0" fontAlgn="base">
        <a:spcBef>
          <a:spcPct val="20000"/>
        </a:spcBef>
        <a:spcAft>
          <a:spcPct val="0"/>
        </a:spcAft>
        <a:buChar char="»"/>
        <a:defRPr sz="2000">
          <a:solidFill>
            <a:schemeClr val="tx1"/>
          </a:solidFill>
          <a:latin typeface="+mn-lt"/>
          <a:ea typeface="+mn-ea"/>
          <a:cs typeface="+mn-cs"/>
        </a:defRPr>
      </a:lvl7pPr>
      <a:lvl8pPr marL="3423220" indent="-228217" algn="l" rtl="0" fontAlgn="base">
        <a:spcBef>
          <a:spcPct val="20000"/>
        </a:spcBef>
        <a:spcAft>
          <a:spcPct val="0"/>
        </a:spcAft>
        <a:buChar char="»"/>
        <a:defRPr sz="2000">
          <a:solidFill>
            <a:schemeClr val="tx1"/>
          </a:solidFill>
          <a:latin typeface="+mn-lt"/>
          <a:ea typeface="+mn-ea"/>
          <a:cs typeface="+mn-cs"/>
        </a:defRPr>
      </a:lvl8pPr>
      <a:lvl9pPr marL="3879661" indent="-22821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rotWithShape="1">
          <a:blip r:embed="rId680"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81"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82"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83"/>
              </a:buBlip>
            </a:lvl1pPr>
            <a:lvl2pPr>
              <a:buBlip>
                <a:blip r:embed="rId684"/>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184628"/>
      </p:ext>
    </p:extLst>
  </p:cSld>
  <p:clrMap bg1="lt1" tx1="dk1" bg2="lt2" tx2="dk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 id="2147484005" r:id="rId12"/>
    <p:sldLayoutId id="2147484006" r:id="rId13"/>
    <p:sldLayoutId id="2147484007" r:id="rId14"/>
    <p:sldLayoutId id="2147484008" r:id="rId15"/>
    <p:sldLayoutId id="2147484009" r:id="rId16"/>
    <p:sldLayoutId id="2147484010" r:id="rId17"/>
    <p:sldLayoutId id="2147484011" r:id="rId18"/>
    <p:sldLayoutId id="2147484012" r:id="rId19"/>
    <p:sldLayoutId id="2147484013" r:id="rId20"/>
    <p:sldLayoutId id="2147484014" r:id="rId21"/>
    <p:sldLayoutId id="2147484015" r:id="rId22"/>
    <p:sldLayoutId id="2147484016" r:id="rId23"/>
    <p:sldLayoutId id="2147484017" r:id="rId24"/>
    <p:sldLayoutId id="2147484018" r:id="rId25"/>
    <p:sldLayoutId id="2147484019" r:id="rId26"/>
    <p:sldLayoutId id="2147484020" r:id="rId27"/>
    <p:sldLayoutId id="2147484021" r:id="rId28"/>
    <p:sldLayoutId id="2147484022" r:id="rId29"/>
    <p:sldLayoutId id="2147484023" r:id="rId30"/>
    <p:sldLayoutId id="2147484024" r:id="rId31"/>
    <p:sldLayoutId id="2147484025" r:id="rId32"/>
    <p:sldLayoutId id="2147484026" r:id="rId33"/>
    <p:sldLayoutId id="2147484027" r:id="rId34"/>
    <p:sldLayoutId id="2147484028" r:id="rId35"/>
    <p:sldLayoutId id="2147484029" r:id="rId36"/>
    <p:sldLayoutId id="2147484030" r:id="rId37"/>
    <p:sldLayoutId id="2147484031" r:id="rId38"/>
    <p:sldLayoutId id="2147484032" r:id="rId39"/>
    <p:sldLayoutId id="2147484033" r:id="rId40"/>
    <p:sldLayoutId id="2147484034" r:id="rId41"/>
    <p:sldLayoutId id="2147484035" r:id="rId42"/>
    <p:sldLayoutId id="2147484036" r:id="rId43"/>
    <p:sldLayoutId id="2147484037" r:id="rId44"/>
    <p:sldLayoutId id="2147484038" r:id="rId45"/>
    <p:sldLayoutId id="2147484039" r:id="rId46"/>
    <p:sldLayoutId id="2147484040" r:id="rId47"/>
    <p:sldLayoutId id="2147484041" r:id="rId48"/>
    <p:sldLayoutId id="2147484042" r:id="rId49"/>
    <p:sldLayoutId id="2147484043" r:id="rId50"/>
    <p:sldLayoutId id="2147484044" r:id="rId51"/>
    <p:sldLayoutId id="2147484045" r:id="rId52"/>
    <p:sldLayoutId id="2147484046" r:id="rId53"/>
    <p:sldLayoutId id="2147484047" r:id="rId54"/>
    <p:sldLayoutId id="2147484048" r:id="rId55"/>
    <p:sldLayoutId id="2147484049" r:id="rId56"/>
    <p:sldLayoutId id="2147484050" r:id="rId57"/>
    <p:sldLayoutId id="2147484051" r:id="rId58"/>
    <p:sldLayoutId id="2147484052" r:id="rId59"/>
    <p:sldLayoutId id="2147484053" r:id="rId60"/>
    <p:sldLayoutId id="2147484054" r:id="rId61"/>
    <p:sldLayoutId id="2147484055" r:id="rId62"/>
    <p:sldLayoutId id="2147484056" r:id="rId63"/>
    <p:sldLayoutId id="2147484057" r:id="rId64"/>
    <p:sldLayoutId id="2147484058" r:id="rId65"/>
    <p:sldLayoutId id="2147484059" r:id="rId66"/>
    <p:sldLayoutId id="2147484060" r:id="rId67"/>
    <p:sldLayoutId id="2147484061" r:id="rId68"/>
    <p:sldLayoutId id="2147484062" r:id="rId69"/>
    <p:sldLayoutId id="2147484063" r:id="rId70"/>
    <p:sldLayoutId id="2147484064" r:id="rId71"/>
    <p:sldLayoutId id="2147484065" r:id="rId72"/>
    <p:sldLayoutId id="2147484066" r:id="rId73"/>
    <p:sldLayoutId id="2147484067" r:id="rId74"/>
    <p:sldLayoutId id="2147484068" r:id="rId75"/>
    <p:sldLayoutId id="2147484069" r:id="rId76"/>
    <p:sldLayoutId id="2147484070" r:id="rId77"/>
    <p:sldLayoutId id="2147484071" r:id="rId78"/>
    <p:sldLayoutId id="2147484072" r:id="rId79"/>
    <p:sldLayoutId id="2147484073" r:id="rId80"/>
    <p:sldLayoutId id="2147484074" r:id="rId81"/>
    <p:sldLayoutId id="2147484075" r:id="rId82"/>
    <p:sldLayoutId id="2147484076" r:id="rId83"/>
    <p:sldLayoutId id="2147484077" r:id="rId84"/>
    <p:sldLayoutId id="2147484078" r:id="rId85"/>
    <p:sldLayoutId id="2147484079" r:id="rId86"/>
    <p:sldLayoutId id="2147484080" r:id="rId87"/>
    <p:sldLayoutId id="2147484081" r:id="rId88"/>
    <p:sldLayoutId id="2147484082" r:id="rId89"/>
    <p:sldLayoutId id="2147484083" r:id="rId90"/>
    <p:sldLayoutId id="2147484084" r:id="rId91"/>
    <p:sldLayoutId id="2147484085" r:id="rId92"/>
    <p:sldLayoutId id="2147484086" r:id="rId93"/>
    <p:sldLayoutId id="2147484087" r:id="rId94"/>
    <p:sldLayoutId id="2147484088" r:id="rId95"/>
    <p:sldLayoutId id="2147484089" r:id="rId96"/>
    <p:sldLayoutId id="2147484090" r:id="rId97"/>
    <p:sldLayoutId id="2147484091" r:id="rId98"/>
    <p:sldLayoutId id="2147484092" r:id="rId99"/>
    <p:sldLayoutId id="2147484093" r:id="rId100"/>
    <p:sldLayoutId id="2147484094" r:id="rId101"/>
    <p:sldLayoutId id="2147484095" r:id="rId102"/>
    <p:sldLayoutId id="2147484096" r:id="rId103"/>
    <p:sldLayoutId id="2147484097" r:id="rId104"/>
    <p:sldLayoutId id="2147484098" r:id="rId105"/>
    <p:sldLayoutId id="2147484099" r:id="rId106"/>
    <p:sldLayoutId id="2147484100" r:id="rId107"/>
    <p:sldLayoutId id="2147484101" r:id="rId108"/>
    <p:sldLayoutId id="2147484102" r:id="rId109"/>
    <p:sldLayoutId id="2147484103" r:id="rId110"/>
    <p:sldLayoutId id="2147484104" r:id="rId111"/>
    <p:sldLayoutId id="2147484105" r:id="rId112"/>
    <p:sldLayoutId id="2147484106" r:id="rId113"/>
    <p:sldLayoutId id="2147484107" r:id="rId114"/>
    <p:sldLayoutId id="2147484108" r:id="rId115"/>
    <p:sldLayoutId id="2147484109" r:id="rId116"/>
    <p:sldLayoutId id="2147484110" r:id="rId117"/>
    <p:sldLayoutId id="2147484111" r:id="rId118"/>
    <p:sldLayoutId id="2147484112" r:id="rId119"/>
    <p:sldLayoutId id="2147484113" r:id="rId120"/>
    <p:sldLayoutId id="2147484114" r:id="rId121"/>
    <p:sldLayoutId id="2147484115" r:id="rId122"/>
    <p:sldLayoutId id="2147484116" r:id="rId123"/>
    <p:sldLayoutId id="2147484117" r:id="rId124"/>
    <p:sldLayoutId id="2147484118" r:id="rId125"/>
    <p:sldLayoutId id="2147484119" r:id="rId126"/>
    <p:sldLayoutId id="2147484120" r:id="rId127"/>
    <p:sldLayoutId id="2147484121" r:id="rId128"/>
    <p:sldLayoutId id="2147484122" r:id="rId129"/>
    <p:sldLayoutId id="2147484123" r:id="rId130"/>
    <p:sldLayoutId id="2147484124" r:id="rId131"/>
    <p:sldLayoutId id="2147484125" r:id="rId132"/>
    <p:sldLayoutId id="2147484126" r:id="rId133"/>
    <p:sldLayoutId id="2147484127" r:id="rId134"/>
    <p:sldLayoutId id="2147484128" r:id="rId135"/>
    <p:sldLayoutId id="2147484129" r:id="rId136"/>
    <p:sldLayoutId id="2147484130" r:id="rId137"/>
    <p:sldLayoutId id="2147484131" r:id="rId138"/>
    <p:sldLayoutId id="2147484132" r:id="rId139"/>
    <p:sldLayoutId id="2147484133" r:id="rId140"/>
    <p:sldLayoutId id="2147484134" r:id="rId141"/>
    <p:sldLayoutId id="2147484135" r:id="rId142"/>
    <p:sldLayoutId id="2147484136" r:id="rId143"/>
    <p:sldLayoutId id="2147484137" r:id="rId144"/>
    <p:sldLayoutId id="2147484138" r:id="rId145"/>
    <p:sldLayoutId id="2147484139" r:id="rId146"/>
    <p:sldLayoutId id="2147484140" r:id="rId147"/>
    <p:sldLayoutId id="2147484141" r:id="rId148"/>
    <p:sldLayoutId id="2147484142" r:id="rId149"/>
    <p:sldLayoutId id="2147484143" r:id="rId150"/>
    <p:sldLayoutId id="2147484144" r:id="rId151"/>
    <p:sldLayoutId id="2147484145" r:id="rId152"/>
    <p:sldLayoutId id="2147484146" r:id="rId153"/>
    <p:sldLayoutId id="2147484147" r:id="rId154"/>
    <p:sldLayoutId id="2147484148" r:id="rId155"/>
    <p:sldLayoutId id="2147484149" r:id="rId156"/>
    <p:sldLayoutId id="2147484150" r:id="rId157"/>
    <p:sldLayoutId id="2147484151" r:id="rId158"/>
    <p:sldLayoutId id="2147484152" r:id="rId159"/>
    <p:sldLayoutId id="2147484153" r:id="rId160"/>
    <p:sldLayoutId id="2147484154" r:id="rId161"/>
    <p:sldLayoutId id="2147484155" r:id="rId162"/>
    <p:sldLayoutId id="2147484156" r:id="rId163"/>
    <p:sldLayoutId id="2147484157" r:id="rId164"/>
    <p:sldLayoutId id="2147484158" r:id="rId165"/>
    <p:sldLayoutId id="2147484159" r:id="rId166"/>
    <p:sldLayoutId id="2147484160" r:id="rId167"/>
    <p:sldLayoutId id="2147484161" r:id="rId168"/>
    <p:sldLayoutId id="2147484162" r:id="rId169"/>
    <p:sldLayoutId id="2147484163" r:id="rId170"/>
    <p:sldLayoutId id="2147484164" r:id="rId171"/>
    <p:sldLayoutId id="2147484165" r:id="rId172"/>
    <p:sldLayoutId id="2147484166" r:id="rId173"/>
    <p:sldLayoutId id="2147484167" r:id="rId174"/>
    <p:sldLayoutId id="2147484168" r:id="rId175"/>
    <p:sldLayoutId id="2147484169" r:id="rId176"/>
    <p:sldLayoutId id="2147484170" r:id="rId177"/>
    <p:sldLayoutId id="2147484171" r:id="rId178"/>
    <p:sldLayoutId id="2147484172" r:id="rId179"/>
    <p:sldLayoutId id="2147484173" r:id="rId180"/>
    <p:sldLayoutId id="2147484174" r:id="rId181"/>
    <p:sldLayoutId id="2147484175" r:id="rId182"/>
    <p:sldLayoutId id="2147484176" r:id="rId183"/>
    <p:sldLayoutId id="2147484177" r:id="rId184"/>
    <p:sldLayoutId id="2147484178" r:id="rId185"/>
    <p:sldLayoutId id="2147484179" r:id="rId186"/>
    <p:sldLayoutId id="2147484180" r:id="rId187"/>
    <p:sldLayoutId id="2147484181" r:id="rId188"/>
    <p:sldLayoutId id="2147484182" r:id="rId189"/>
    <p:sldLayoutId id="2147484183" r:id="rId190"/>
    <p:sldLayoutId id="2147484184" r:id="rId191"/>
    <p:sldLayoutId id="2147484185" r:id="rId192"/>
    <p:sldLayoutId id="2147484186" r:id="rId193"/>
    <p:sldLayoutId id="2147484187" r:id="rId194"/>
    <p:sldLayoutId id="2147484188" r:id="rId195"/>
    <p:sldLayoutId id="2147484189" r:id="rId196"/>
    <p:sldLayoutId id="2147484190" r:id="rId197"/>
    <p:sldLayoutId id="2147484191" r:id="rId198"/>
    <p:sldLayoutId id="2147484192" r:id="rId199"/>
    <p:sldLayoutId id="2147484193" r:id="rId200"/>
    <p:sldLayoutId id="2147484194" r:id="rId201"/>
    <p:sldLayoutId id="2147484195" r:id="rId202"/>
    <p:sldLayoutId id="2147484196" r:id="rId203"/>
    <p:sldLayoutId id="2147484197" r:id="rId204"/>
    <p:sldLayoutId id="2147484198" r:id="rId205"/>
    <p:sldLayoutId id="2147484199" r:id="rId206"/>
    <p:sldLayoutId id="2147484200" r:id="rId207"/>
    <p:sldLayoutId id="2147484201" r:id="rId208"/>
    <p:sldLayoutId id="2147484202" r:id="rId209"/>
    <p:sldLayoutId id="2147484203" r:id="rId210"/>
    <p:sldLayoutId id="2147484204" r:id="rId211"/>
    <p:sldLayoutId id="2147484205" r:id="rId212"/>
    <p:sldLayoutId id="2147484206" r:id="rId213"/>
    <p:sldLayoutId id="2147484207" r:id="rId214"/>
    <p:sldLayoutId id="2147484208" r:id="rId215"/>
    <p:sldLayoutId id="2147484209" r:id="rId216"/>
    <p:sldLayoutId id="2147484210" r:id="rId217"/>
    <p:sldLayoutId id="2147484211" r:id="rId218"/>
    <p:sldLayoutId id="2147484212" r:id="rId219"/>
    <p:sldLayoutId id="2147484213" r:id="rId220"/>
    <p:sldLayoutId id="2147484214" r:id="rId221"/>
    <p:sldLayoutId id="2147484215" r:id="rId222"/>
    <p:sldLayoutId id="2147484216" r:id="rId223"/>
    <p:sldLayoutId id="2147484217" r:id="rId224"/>
    <p:sldLayoutId id="2147484218" r:id="rId225"/>
    <p:sldLayoutId id="2147484219" r:id="rId226"/>
    <p:sldLayoutId id="2147484220" r:id="rId227"/>
    <p:sldLayoutId id="2147484221" r:id="rId228"/>
    <p:sldLayoutId id="2147484222" r:id="rId229"/>
    <p:sldLayoutId id="2147484223" r:id="rId230"/>
    <p:sldLayoutId id="2147484224" r:id="rId231"/>
    <p:sldLayoutId id="2147484225" r:id="rId232"/>
    <p:sldLayoutId id="2147484226" r:id="rId233"/>
    <p:sldLayoutId id="2147484227" r:id="rId234"/>
    <p:sldLayoutId id="2147484228" r:id="rId235"/>
    <p:sldLayoutId id="2147484229" r:id="rId236"/>
    <p:sldLayoutId id="2147484230" r:id="rId237"/>
    <p:sldLayoutId id="2147484231" r:id="rId238"/>
    <p:sldLayoutId id="2147484232" r:id="rId239"/>
    <p:sldLayoutId id="2147484233" r:id="rId240"/>
    <p:sldLayoutId id="2147484234" r:id="rId241"/>
    <p:sldLayoutId id="2147484235" r:id="rId242"/>
    <p:sldLayoutId id="2147484236" r:id="rId243"/>
    <p:sldLayoutId id="2147484237" r:id="rId244"/>
    <p:sldLayoutId id="2147484238" r:id="rId245"/>
    <p:sldLayoutId id="2147484239" r:id="rId246"/>
    <p:sldLayoutId id="2147484240" r:id="rId247"/>
    <p:sldLayoutId id="2147484241" r:id="rId248"/>
    <p:sldLayoutId id="2147484242" r:id="rId249"/>
    <p:sldLayoutId id="2147484243" r:id="rId250"/>
    <p:sldLayoutId id="2147484244" r:id="rId251"/>
    <p:sldLayoutId id="2147484245" r:id="rId252"/>
    <p:sldLayoutId id="2147484246" r:id="rId253"/>
    <p:sldLayoutId id="2147484247" r:id="rId254"/>
    <p:sldLayoutId id="2147484248" r:id="rId255"/>
    <p:sldLayoutId id="2147484249" r:id="rId256"/>
    <p:sldLayoutId id="2147484250" r:id="rId257"/>
    <p:sldLayoutId id="2147484251" r:id="rId258"/>
    <p:sldLayoutId id="2147484252" r:id="rId259"/>
    <p:sldLayoutId id="2147484253" r:id="rId260"/>
    <p:sldLayoutId id="2147484254" r:id="rId261"/>
    <p:sldLayoutId id="2147484255" r:id="rId262"/>
    <p:sldLayoutId id="2147484256" r:id="rId263"/>
    <p:sldLayoutId id="2147484257" r:id="rId264"/>
    <p:sldLayoutId id="2147484258" r:id="rId265"/>
    <p:sldLayoutId id="2147484259" r:id="rId266"/>
    <p:sldLayoutId id="2147484260" r:id="rId267"/>
    <p:sldLayoutId id="2147484261" r:id="rId268"/>
    <p:sldLayoutId id="2147484262" r:id="rId269"/>
    <p:sldLayoutId id="2147484263" r:id="rId270"/>
    <p:sldLayoutId id="2147484264" r:id="rId271"/>
    <p:sldLayoutId id="2147484265" r:id="rId272"/>
    <p:sldLayoutId id="2147484266" r:id="rId273"/>
    <p:sldLayoutId id="2147484267" r:id="rId274"/>
    <p:sldLayoutId id="2147484268" r:id="rId275"/>
    <p:sldLayoutId id="2147484269" r:id="rId276"/>
    <p:sldLayoutId id="2147484270" r:id="rId277"/>
    <p:sldLayoutId id="2147484271" r:id="rId278"/>
    <p:sldLayoutId id="2147484272" r:id="rId279"/>
    <p:sldLayoutId id="2147484273" r:id="rId280"/>
    <p:sldLayoutId id="2147484274" r:id="rId281"/>
    <p:sldLayoutId id="2147484275" r:id="rId282"/>
    <p:sldLayoutId id="2147484276" r:id="rId283"/>
    <p:sldLayoutId id="2147484277" r:id="rId284"/>
    <p:sldLayoutId id="2147484278" r:id="rId285"/>
    <p:sldLayoutId id="2147484279" r:id="rId286"/>
    <p:sldLayoutId id="2147484280" r:id="rId287"/>
    <p:sldLayoutId id="2147484281" r:id="rId288"/>
    <p:sldLayoutId id="2147484282" r:id="rId289"/>
    <p:sldLayoutId id="2147484283" r:id="rId290"/>
    <p:sldLayoutId id="2147484284" r:id="rId291"/>
    <p:sldLayoutId id="2147484285" r:id="rId292"/>
    <p:sldLayoutId id="2147484286" r:id="rId293"/>
    <p:sldLayoutId id="2147484287" r:id="rId294"/>
    <p:sldLayoutId id="2147484288" r:id="rId295"/>
    <p:sldLayoutId id="2147484289" r:id="rId296"/>
    <p:sldLayoutId id="2147484290" r:id="rId297"/>
    <p:sldLayoutId id="2147484291" r:id="rId298"/>
    <p:sldLayoutId id="2147484292" r:id="rId299"/>
    <p:sldLayoutId id="2147484293" r:id="rId300"/>
    <p:sldLayoutId id="2147484294" r:id="rId301"/>
    <p:sldLayoutId id="2147484295" r:id="rId302"/>
    <p:sldLayoutId id="2147484296" r:id="rId303"/>
    <p:sldLayoutId id="2147484297" r:id="rId304"/>
    <p:sldLayoutId id="2147484298" r:id="rId305"/>
    <p:sldLayoutId id="2147484299" r:id="rId306"/>
    <p:sldLayoutId id="2147484300" r:id="rId307"/>
    <p:sldLayoutId id="2147484301" r:id="rId308"/>
    <p:sldLayoutId id="2147484302" r:id="rId309"/>
    <p:sldLayoutId id="2147484303" r:id="rId310"/>
    <p:sldLayoutId id="2147484304" r:id="rId311"/>
    <p:sldLayoutId id="2147484305" r:id="rId312"/>
    <p:sldLayoutId id="2147484306" r:id="rId313"/>
    <p:sldLayoutId id="2147484307" r:id="rId314"/>
    <p:sldLayoutId id="2147484308" r:id="rId315"/>
    <p:sldLayoutId id="2147484309" r:id="rId316"/>
    <p:sldLayoutId id="2147484310" r:id="rId317"/>
    <p:sldLayoutId id="2147484311" r:id="rId318"/>
    <p:sldLayoutId id="2147484312" r:id="rId319"/>
    <p:sldLayoutId id="2147484313" r:id="rId320"/>
    <p:sldLayoutId id="2147484314" r:id="rId321"/>
    <p:sldLayoutId id="2147484315" r:id="rId322"/>
    <p:sldLayoutId id="2147484316" r:id="rId323"/>
    <p:sldLayoutId id="2147484317" r:id="rId324"/>
    <p:sldLayoutId id="2147484318" r:id="rId325"/>
    <p:sldLayoutId id="2147484319" r:id="rId326"/>
    <p:sldLayoutId id="2147484320" r:id="rId327"/>
    <p:sldLayoutId id="2147484321" r:id="rId328"/>
    <p:sldLayoutId id="2147484322" r:id="rId329"/>
    <p:sldLayoutId id="2147484323" r:id="rId330"/>
    <p:sldLayoutId id="2147484324" r:id="rId331"/>
    <p:sldLayoutId id="2147484325" r:id="rId332"/>
    <p:sldLayoutId id="2147484326" r:id="rId333"/>
    <p:sldLayoutId id="2147484327" r:id="rId334"/>
    <p:sldLayoutId id="2147484328" r:id="rId335"/>
    <p:sldLayoutId id="2147484329" r:id="rId336"/>
    <p:sldLayoutId id="2147484330" r:id="rId337"/>
    <p:sldLayoutId id="2147484331" r:id="rId338"/>
    <p:sldLayoutId id="2147484332" r:id="rId339"/>
    <p:sldLayoutId id="2147484333" r:id="rId340"/>
    <p:sldLayoutId id="2147484334" r:id="rId341"/>
    <p:sldLayoutId id="2147484335" r:id="rId342"/>
    <p:sldLayoutId id="2147484336" r:id="rId343"/>
    <p:sldLayoutId id="2147484337" r:id="rId344"/>
    <p:sldLayoutId id="2147484338" r:id="rId345"/>
    <p:sldLayoutId id="2147484339" r:id="rId346"/>
    <p:sldLayoutId id="2147484340" r:id="rId347"/>
    <p:sldLayoutId id="2147484341" r:id="rId348"/>
    <p:sldLayoutId id="2147484342" r:id="rId349"/>
    <p:sldLayoutId id="2147484343" r:id="rId350"/>
    <p:sldLayoutId id="2147484344" r:id="rId351"/>
    <p:sldLayoutId id="2147484345" r:id="rId352"/>
    <p:sldLayoutId id="2147484346" r:id="rId353"/>
    <p:sldLayoutId id="2147484347" r:id="rId354"/>
    <p:sldLayoutId id="2147484348" r:id="rId355"/>
    <p:sldLayoutId id="2147484349" r:id="rId356"/>
    <p:sldLayoutId id="2147484350" r:id="rId357"/>
    <p:sldLayoutId id="2147484351" r:id="rId358"/>
    <p:sldLayoutId id="2147484352" r:id="rId359"/>
    <p:sldLayoutId id="2147484353" r:id="rId360"/>
    <p:sldLayoutId id="2147484354" r:id="rId361"/>
    <p:sldLayoutId id="2147484355" r:id="rId362"/>
    <p:sldLayoutId id="2147484356" r:id="rId363"/>
    <p:sldLayoutId id="2147484357" r:id="rId364"/>
    <p:sldLayoutId id="2147484358" r:id="rId365"/>
    <p:sldLayoutId id="2147484359" r:id="rId366"/>
    <p:sldLayoutId id="2147484360" r:id="rId367"/>
    <p:sldLayoutId id="2147484361" r:id="rId368"/>
    <p:sldLayoutId id="2147484362" r:id="rId369"/>
    <p:sldLayoutId id="2147484363" r:id="rId370"/>
    <p:sldLayoutId id="2147484364" r:id="rId371"/>
    <p:sldLayoutId id="2147484365" r:id="rId372"/>
    <p:sldLayoutId id="2147484366" r:id="rId373"/>
    <p:sldLayoutId id="2147484367" r:id="rId374"/>
    <p:sldLayoutId id="2147484368" r:id="rId375"/>
    <p:sldLayoutId id="2147484369" r:id="rId376"/>
    <p:sldLayoutId id="2147484370" r:id="rId377"/>
    <p:sldLayoutId id="2147484371" r:id="rId378"/>
    <p:sldLayoutId id="2147484372" r:id="rId379"/>
    <p:sldLayoutId id="2147484373" r:id="rId380"/>
    <p:sldLayoutId id="2147484374" r:id="rId381"/>
    <p:sldLayoutId id="2147484375" r:id="rId382"/>
    <p:sldLayoutId id="2147484376" r:id="rId383"/>
    <p:sldLayoutId id="2147484377" r:id="rId384"/>
    <p:sldLayoutId id="2147484378" r:id="rId385"/>
    <p:sldLayoutId id="2147484379" r:id="rId386"/>
    <p:sldLayoutId id="2147484380" r:id="rId387"/>
    <p:sldLayoutId id="2147484381" r:id="rId388"/>
    <p:sldLayoutId id="2147484382" r:id="rId389"/>
    <p:sldLayoutId id="2147484383" r:id="rId390"/>
    <p:sldLayoutId id="2147484384" r:id="rId391"/>
    <p:sldLayoutId id="2147484385" r:id="rId392"/>
    <p:sldLayoutId id="2147484386" r:id="rId393"/>
    <p:sldLayoutId id="2147484387" r:id="rId394"/>
    <p:sldLayoutId id="2147484388" r:id="rId395"/>
    <p:sldLayoutId id="2147484389" r:id="rId396"/>
    <p:sldLayoutId id="2147484390" r:id="rId397"/>
    <p:sldLayoutId id="2147484391" r:id="rId398"/>
    <p:sldLayoutId id="2147484392" r:id="rId399"/>
    <p:sldLayoutId id="2147484393" r:id="rId400"/>
    <p:sldLayoutId id="2147484394" r:id="rId401"/>
    <p:sldLayoutId id="2147484395" r:id="rId402"/>
    <p:sldLayoutId id="2147484396" r:id="rId403"/>
    <p:sldLayoutId id="2147484397" r:id="rId404"/>
    <p:sldLayoutId id="2147484398" r:id="rId405"/>
    <p:sldLayoutId id="2147484399" r:id="rId406"/>
    <p:sldLayoutId id="2147484400" r:id="rId407"/>
    <p:sldLayoutId id="2147484401" r:id="rId408"/>
    <p:sldLayoutId id="2147484402" r:id="rId409"/>
    <p:sldLayoutId id="2147484403" r:id="rId410"/>
    <p:sldLayoutId id="2147484404" r:id="rId411"/>
    <p:sldLayoutId id="2147484405" r:id="rId412"/>
    <p:sldLayoutId id="2147484406" r:id="rId413"/>
    <p:sldLayoutId id="2147484407" r:id="rId414"/>
    <p:sldLayoutId id="2147484408" r:id="rId415"/>
    <p:sldLayoutId id="2147484409" r:id="rId416"/>
    <p:sldLayoutId id="2147484410" r:id="rId417"/>
    <p:sldLayoutId id="2147484411" r:id="rId418"/>
    <p:sldLayoutId id="2147484412" r:id="rId419"/>
    <p:sldLayoutId id="2147484413" r:id="rId420"/>
    <p:sldLayoutId id="2147484414" r:id="rId421"/>
    <p:sldLayoutId id="2147484415" r:id="rId422"/>
    <p:sldLayoutId id="2147484416" r:id="rId423"/>
    <p:sldLayoutId id="2147484417" r:id="rId424"/>
    <p:sldLayoutId id="2147484418" r:id="rId425"/>
    <p:sldLayoutId id="2147484419" r:id="rId426"/>
    <p:sldLayoutId id="2147484420" r:id="rId427"/>
    <p:sldLayoutId id="2147484421" r:id="rId428"/>
    <p:sldLayoutId id="2147484422" r:id="rId429"/>
    <p:sldLayoutId id="2147484423" r:id="rId430"/>
    <p:sldLayoutId id="2147484424" r:id="rId431"/>
    <p:sldLayoutId id="2147484425" r:id="rId432"/>
    <p:sldLayoutId id="2147484426" r:id="rId433"/>
    <p:sldLayoutId id="2147484427" r:id="rId434"/>
    <p:sldLayoutId id="2147484428" r:id="rId435"/>
    <p:sldLayoutId id="2147484429" r:id="rId436"/>
    <p:sldLayoutId id="2147484430" r:id="rId437"/>
    <p:sldLayoutId id="2147484431" r:id="rId438"/>
    <p:sldLayoutId id="2147484432" r:id="rId439"/>
    <p:sldLayoutId id="2147484433" r:id="rId440"/>
    <p:sldLayoutId id="2147484434" r:id="rId441"/>
    <p:sldLayoutId id="2147484435" r:id="rId442"/>
    <p:sldLayoutId id="2147484436" r:id="rId443"/>
    <p:sldLayoutId id="2147484437" r:id="rId444"/>
    <p:sldLayoutId id="2147484438" r:id="rId445"/>
    <p:sldLayoutId id="2147484439" r:id="rId446"/>
    <p:sldLayoutId id="2147484440" r:id="rId447"/>
    <p:sldLayoutId id="2147484441" r:id="rId448"/>
    <p:sldLayoutId id="2147484442" r:id="rId449"/>
    <p:sldLayoutId id="2147484443" r:id="rId450"/>
    <p:sldLayoutId id="2147484444" r:id="rId451"/>
    <p:sldLayoutId id="2147484445" r:id="rId452"/>
    <p:sldLayoutId id="2147484446" r:id="rId453"/>
    <p:sldLayoutId id="2147484447" r:id="rId454"/>
    <p:sldLayoutId id="2147484448" r:id="rId455"/>
    <p:sldLayoutId id="2147484449" r:id="rId456"/>
    <p:sldLayoutId id="2147484450" r:id="rId457"/>
    <p:sldLayoutId id="2147484451" r:id="rId458"/>
    <p:sldLayoutId id="2147484452" r:id="rId459"/>
    <p:sldLayoutId id="2147484453" r:id="rId460"/>
    <p:sldLayoutId id="2147484454" r:id="rId461"/>
    <p:sldLayoutId id="2147484455" r:id="rId462"/>
    <p:sldLayoutId id="2147484456" r:id="rId463"/>
    <p:sldLayoutId id="2147484457" r:id="rId464"/>
    <p:sldLayoutId id="2147484458" r:id="rId465"/>
    <p:sldLayoutId id="2147484459" r:id="rId466"/>
    <p:sldLayoutId id="2147484460" r:id="rId467"/>
    <p:sldLayoutId id="2147484461" r:id="rId468"/>
    <p:sldLayoutId id="2147484462" r:id="rId469"/>
    <p:sldLayoutId id="2147484463" r:id="rId470"/>
    <p:sldLayoutId id="2147484464" r:id="rId471"/>
    <p:sldLayoutId id="2147484465" r:id="rId472"/>
    <p:sldLayoutId id="2147484466" r:id="rId473"/>
    <p:sldLayoutId id="2147484467" r:id="rId474"/>
    <p:sldLayoutId id="2147484468" r:id="rId475"/>
    <p:sldLayoutId id="2147484469" r:id="rId476"/>
    <p:sldLayoutId id="2147484470" r:id="rId477"/>
    <p:sldLayoutId id="2147484471" r:id="rId478"/>
    <p:sldLayoutId id="2147484472" r:id="rId479"/>
    <p:sldLayoutId id="2147484473" r:id="rId480"/>
    <p:sldLayoutId id="2147484474" r:id="rId481"/>
    <p:sldLayoutId id="2147484475" r:id="rId482"/>
    <p:sldLayoutId id="2147484476" r:id="rId483"/>
    <p:sldLayoutId id="2147484477" r:id="rId484"/>
    <p:sldLayoutId id="2147484478" r:id="rId485"/>
    <p:sldLayoutId id="2147484479" r:id="rId486"/>
    <p:sldLayoutId id="2147484480" r:id="rId487"/>
    <p:sldLayoutId id="2147484481" r:id="rId488"/>
    <p:sldLayoutId id="2147484482" r:id="rId489"/>
    <p:sldLayoutId id="2147484483" r:id="rId490"/>
    <p:sldLayoutId id="2147484484" r:id="rId491"/>
    <p:sldLayoutId id="2147484485" r:id="rId492"/>
    <p:sldLayoutId id="2147484486" r:id="rId493"/>
    <p:sldLayoutId id="2147484487" r:id="rId494"/>
    <p:sldLayoutId id="2147484488" r:id="rId495"/>
    <p:sldLayoutId id="2147484489" r:id="rId496"/>
    <p:sldLayoutId id="2147484490" r:id="rId497"/>
    <p:sldLayoutId id="2147484491" r:id="rId498"/>
    <p:sldLayoutId id="2147484492" r:id="rId499"/>
    <p:sldLayoutId id="2147484493" r:id="rId500"/>
    <p:sldLayoutId id="2147484494" r:id="rId501"/>
    <p:sldLayoutId id="2147484495" r:id="rId502"/>
    <p:sldLayoutId id="2147484496" r:id="rId503"/>
    <p:sldLayoutId id="2147484497" r:id="rId504"/>
    <p:sldLayoutId id="2147484498" r:id="rId505"/>
    <p:sldLayoutId id="2147484499" r:id="rId506"/>
    <p:sldLayoutId id="2147484500" r:id="rId507"/>
    <p:sldLayoutId id="2147484501" r:id="rId508"/>
    <p:sldLayoutId id="2147484502" r:id="rId509"/>
    <p:sldLayoutId id="2147484503" r:id="rId510"/>
    <p:sldLayoutId id="2147484504" r:id="rId511"/>
    <p:sldLayoutId id="2147484505" r:id="rId512"/>
    <p:sldLayoutId id="2147484506" r:id="rId513"/>
    <p:sldLayoutId id="2147484507" r:id="rId514"/>
    <p:sldLayoutId id="2147484508" r:id="rId515"/>
    <p:sldLayoutId id="2147484509" r:id="rId516"/>
    <p:sldLayoutId id="2147484510" r:id="rId517"/>
    <p:sldLayoutId id="2147484511" r:id="rId518"/>
    <p:sldLayoutId id="2147484512" r:id="rId519"/>
    <p:sldLayoutId id="2147484513" r:id="rId520"/>
    <p:sldLayoutId id="2147484514" r:id="rId521"/>
    <p:sldLayoutId id="2147484515" r:id="rId522"/>
    <p:sldLayoutId id="2147484516" r:id="rId523"/>
    <p:sldLayoutId id="2147484517" r:id="rId524"/>
    <p:sldLayoutId id="2147484518" r:id="rId525"/>
    <p:sldLayoutId id="2147484519" r:id="rId526"/>
    <p:sldLayoutId id="2147484520" r:id="rId527"/>
    <p:sldLayoutId id="2147484521" r:id="rId528"/>
    <p:sldLayoutId id="2147484522" r:id="rId529"/>
    <p:sldLayoutId id="2147484523" r:id="rId530"/>
    <p:sldLayoutId id="2147484524" r:id="rId531"/>
    <p:sldLayoutId id="2147484525" r:id="rId532"/>
    <p:sldLayoutId id="2147484526" r:id="rId533"/>
    <p:sldLayoutId id="2147484527" r:id="rId534"/>
    <p:sldLayoutId id="2147484528" r:id="rId535"/>
    <p:sldLayoutId id="2147484529" r:id="rId536"/>
    <p:sldLayoutId id="2147484530" r:id="rId537"/>
    <p:sldLayoutId id="2147484531" r:id="rId538"/>
    <p:sldLayoutId id="2147484532" r:id="rId539"/>
    <p:sldLayoutId id="2147484533" r:id="rId540"/>
    <p:sldLayoutId id="2147484534" r:id="rId541"/>
    <p:sldLayoutId id="2147484535" r:id="rId542"/>
    <p:sldLayoutId id="2147484536" r:id="rId543"/>
    <p:sldLayoutId id="2147484537" r:id="rId544"/>
    <p:sldLayoutId id="2147484538" r:id="rId545"/>
    <p:sldLayoutId id="2147484539" r:id="rId546"/>
    <p:sldLayoutId id="2147484540" r:id="rId547"/>
    <p:sldLayoutId id="2147484541" r:id="rId548"/>
    <p:sldLayoutId id="2147484542" r:id="rId549"/>
    <p:sldLayoutId id="2147484543" r:id="rId550"/>
    <p:sldLayoutId id="2147484544" r:id="rId551"/>
    <p:sldLayoutId id="2147484545" r:id="rId552"/>
    <p:sldLayoutId id="2147484546" r:id="rId553"/>
    <p:sldLayoutId id="2147484547" r:id="rId554"/>
    <p:sldLayoutId id="2147484548" r:id="rId555"/>
    <p:sldLayoutId id="2147484549" r:id="rId556"/>
    <p:sldLayoutId id="2147484550" r:id="rId557"/>
    <p:sldLayoutId id="2147484551" r:id="rId558"/>
    <p:sldLayoutId id="2147484552" r:id="rId559"/>
    <p:sldLayoutId id="2147484553" r:id="rId560"/>
    <p:sldLayoutId id="2147484554" r:id="rId561"/>
    <p:sldLayoutId id="2147484555" r:id="rId562"/>
    <p:sldLayoutId id="2147484556" r:id="rId563"/>
    <p:sldLayoutId id="2147484557" r:id="rId564"/>
    <p:sldLayoutId id="2147484558" r:id="rId565"/>
    <p:sldLayoutId id="2147484559" r:id="rId566"/>
    <p:sldLayoutId id="2147484560" r:id="rId567"/>
    <p:sldLayoutId id="2147484561" r:id="rId568"/>
    <p:sldLayoutId id="2147484562" r:id="rId569"/>
    <p:sldLayoutId id="2147484563" r:id="rId570"/>
    <p:sldLayoutId id="2147484564" r:id="rId571"/>
    <p:sldLayoutId id="2147484565" r:id="rId572"/>
    <p:sldLayoutId id="2147484566" r:id="rId573"/>
    <p:sldLayoutId id="2147484567" r:id="rId574"/>
    <p:sldLayoutId id="2147484568" r:id="rId575"/>
    <p:sldLayoutId id="2147484569" r:id="rId576"/>
    <p:sldLayoutId id="2147484570" r:id="rId577"/>
    <p:sldLayoutId id="2147484571" r:id="rId578"/>
    <p:sldLayoutId id="2147484572" r:id="rId579"/>
    <p:sldLayoutId id="2147484573" r:id="rId580"/>
    <p:sldLayoutId id="2147484574" r:id="rId581"/>
    <p:sldLayoutId id="2147484575" r:id="rId582"/>
    <p:sldLayoutId id="2147484576" r:id="rId583"/>
    <p:sldLayoutId id="2147484577" r:id="rId584"/>
    <p:sldLayoutId id="2147484578" r:id="rId585"/>
    <p:sldLayoutId id="2147484579" r:id="rId586"/>
    <p:sldLayoutId id="2147484580" r:id="rId587"/>
    <p:sldLayoutId id="2147484581" r:id="rId588"/>
    <p:sldLayoutId id="2147484582" r:id="rId589"/>
    <p:sldLayoutId id="2147484583" r:id="rId590"/>
    <p:sldLayoutId id="2147484584" r:id="rId591"/>
    <p:sldLayoutId id="2147484585" r:id="rId592"/>
    <p:sldLayoutId id="2147484586" r:id="rId593"/>
    <p:sldLayoutId id="2147484587" r:id="rId594"/>
    <p:sldLayoutId id="2147484588" r:id="rId595"/>
    <p:sldLayoutId id="2147484589" r:id="rId596"/>
    <p:sldLayoutId id="2147484590" r:id="rId597"/>
    <p:sldLayoutId id="2147484591" r:id="rId598"/>
    <p:sldLayoutId id="2147484592" r:id="rId599"/>
    <p:sldLayoutId id="2147484593" r:id="rId600"/>
    <p:sldLayoutId id="2147484594" r:id="rId601"/>
    <p:sldLayoutId id="2147484595" r:id="rId602"/>
    <p:sldLayoutId id="2147484596" r:id="rId603"/>
    <p:sldLayoutId id="2147484597" r:id="rId604"/>
    <p:sldLayoutId id="2147484598" r:id="rId605"/>
    <p:sldLayoutId id="2147484599" r:id="rId606"/>
    <p:sldLayoutId id="2147484600" r:id="rId607"/>
    <p:sldLayoutId id="2147484601" r:id="rId608"/>
    <p:sldLayoutId id="2147484602" r:id="rId609"/>
    <p:sldLayoutId id="2147484603" r:id="rId610"/>
    <p:sldLayoutId id="2147484604" r:id="rId611"/>
    <p:sldLayoutId id="2147484605" r:id="rId612"/>
    <p:sldLayoutId id="2147484606" r:id="rId613"/>
    <p:sldLayoutId id="2147484607" r:id="rId614"/>
    <p:sldLayoutId id="2147484608" r:id="rId615"/>
    <p:sldLayoutId id="2147484609" r:id="rId616"/>
    <p:sldLayoutId id="2147484610" r:id="rId617"/>
    <p:sldLayoutId id="2147484611" r:id="rId618"/>
    <p:sldLayoutId id="2147484612" r:id="rId619"/>
    <p:sldLayoutId id="2147484613" r:id="rId620"/>
    <p:sldLayoutId id="2147484614" r:id="rId621"/>
    <p:sldLayoutId id="2147484615" r:id="rId622"/>
    <p:sldLayoutId id="2147484616" r:id="rId623"/>
    <p:sldLayoutId id="2147484617" r:id="rId624"/>
    <p:sldLayoutId id="2147484618" r:id="rId625"/>
    <p:sldLayoutId id="2147484619" r:id="rId626"/>
    <p:sldLayoutId id="2147484620" r:id="rId627"/>
    <p:sldLayoutId id="2147484621" r:id="rId628"/>
    <p:sldLayoutId id="2147484622" r:id="rId629"/>
    <p:sldLayoutId id="2147484623" r:id="rId630"/>
    <p:sldLayoutId id="2147484624" r:id="rId631"/>
    <p:sldLayoutId id="2147484625" r:id="rId632"/>
    <p:sldLayoutId id="2147484626" r:id="rId633"/>
    <p:sldLayoutId id="2147484627" r:id="rId634"/>
    <p:sldLayoutId id="2147484628" r:id="rId635"/>
    <p:sldLayoutId id="2147484629" r:id="rId636"/>
    <p:sldLayoutId id="2147484630" r:id="rId637"/>
    <p:sldLayoutId id="2147484631" r:id="rId638"/>
    <p:sldLayoutId id="2147484632" r:id="rId639"/>
    <p:sldLayoutId id="2147484633" r:id="rId640"/>
    <p:sldLayoutId id="2147484634" r:id="rId641"/>
    <p:sldLayoutId id="2147484635" r:id="rId642"/>
    <p:sldLayoutId id="2147484636" r:id="rId643"/>
    <p:sldLayoutId id="2147484637" r:id="rId644"/>
    <p:sldLayoutId id="2147484638" r:id="rId645"/>
    <p:sldLayoutId id="2147484639" r:id="rId646"/>
    <p:sldLayoutId id="2147484640" r:id="rId647"/>
    <p:sldLayoutId id="2147484641" r:id="rId648"/>
    <p:sldLayoutId id="2147484642" r:id="rId649"/>
    <p:sldLayoutId id="2147484643" r:id="rId650"/>
    <p:sldLayoutId id="2147484644" r:id="rId651"/>
    <p:sldLayoutId id="2147484645" r:id="rId652"/>
    <p:sldLayoutId id="2147484646" r:id="rId653"/>
    <p:sldLayoutId id="2147484647" r:id="rId654"/>
    <p:sldLayoutId id="2147484648" r:id="rId655"/>
    <p:sldLayoutId id="2147484649" r:id="rId656"/>
    <p:sldLayoutId id="2147484650" r:id="rId657"/>
    <p:sldLayoutId id="2147484651" r:id="rId658"/>
    <p:sldLayoutId id="2147484652" r:id="rId659"/>
    <p:sldLayoutId id="2147484653" r:id="rId660"/>
    <p:sldLayoutId id="2147484654" r:id="rId661"/>
    <p:sldLayoutId id="2147484655" r:id="rId662"/>
    <p:sldLayoutId id="2147484656" r:id="rId663"/>
    <p:sldLayoutId id="2147484657" r:id="rId664"/>
    <p:sldLayoutId id="2147484658" r:id="rId665"/>
    <p:sldLayoutId id="2147484659" r:id="rId666"/>
    <p:sldLayoutId id="2147484660" r:id="rId667"/>
    <p:sldLayoutId id="2147484661" r:id="rId668"/>
    <p:sldLayoutId id="2147484662" r:id="rId669"/>
    <p:sldLayoutId id="2147484663" r:id="rId670"/>
    <p:sldLayoutId id="2147484664" r:id="rId671"/>
    <p:sldLayoutId id="2147484665" r:id="rId672"/>
    <p:sldLayoutId id="2147484666" r:id="rId673"/>
    <p:sldLayoutId id="2147484667" r:id="rId674"/>
    <p:sldLayoutId id="2147484668" r:id="rId675"/>
    <p:sldLayoutId id="2147484669" r:id="rId676"/>
    <p:sldLayoutId id="2147484670" r:id="rId677"/>
    <p:sldLayoutId id="2147484671" r:id="rId678"/>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83"/>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84"/>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94810727"/>
      </p:ext>
    </p:extLst>
  </p:cSld>
  <p:clrMap bg1="dk2" tx1="lt1" bg2="dk1" tx2="lt2" accent1="accent1" accent2="accent2" accent3="accent3" accent4="accent4" accent5="accent5" accent6="accent6" hlink="hlink" folHlink="folHlink"/>
  <p:sldLayoutIdLst>
    <p:sldLayoutId id="2147484673" r:id="rId1"/>
    <p:sldLayoutId id="2147484674" r:id="rId2"/>
    <p:sldLayoutId id="2147484675" r:id="rId3"/>
    <p:sldLayoutId id="2147484676" r:id="rId4"/>
    <p:sldLayoutId id="2147484677" r:id="rId5"/>
    <p:sldLayoutId id="2147484678" r:id="rId6"/>
    <p:sldLayoutId id="2147484679" r:id="rId7"/>
    <p:sldLayoutId id="2147484680" r:id="rId8"/>
    <p:sldLayoutId id="2147484681" r:id="rId9"/>
    <p:sldLayoutId id="2147484682" r:id="rId10"/>
    <p:sldLayoutId id="2147484683" r:id="rId11"/>
    <p:sldLayoutId id="2147484684" r:id="rId12"/>
    <p:sldLayoutId id="2147484685"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defRPr sz="1400">
                <a:solidFill>
                  <a:srgbClr val="000000"/>
                </a:solidFill>
                <a:latin typeface="Times"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charset="0"/>
                <a:cs typeface="+mn-cs"/>
              </a:defRPr>
            </a:lvl1pPr>
          </a:lstStyle>
          <a:p>
            <a:pPr>
              <a:defRPr/>
            </a:pPr>
            <a:fld id="{270338EC-43D0-E747-A5E2-168173D2C499}" type="slidenum">
              <a:rPr lang="en-US"/>
              <a:pPr>
                <a:defRPr/>
              </a:pPr>
              <a:t>‹#›</a:t>
            </a:fld>
            <a:endParaRPr lang="en-US"/>
          </a:p>
        </p:txBody>
      </p:sp>
    </p:spTree>
    <p:extLst>
      <p:ext uri="{BB962C8B-B14F-4D97-AF65-F5344CB8AC3E}">
        <p14:creationId xmlns:p14="http://schemas.microsoft.com/office/powerpoint/2010/main" val="925528405"/>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charset="0"/>
          <a:ea typeface="ＭＳ Ｐゴシック" charset="0"/>
        </a:defRPr>
      </a:lvl6pPr>
      <a:lvl7pPr marL="914085" algn="ctr" rtl="0" fontAlgn="base">
        <a:spcBef>
          <a:spcPct val="0"/>
        </a:spcBef>
        <a:spcAft>
          <a:spcPct val="0"/>
        </a:spcAft>
        <a:defRPr sz="4400">
          <a:solidFill>
            <a:schemeClr val="tx2"/>
          </a:solidFill>
          <a:latin typeface="Times" charset="0"/>
          <a:ea typeface="ＭＳ Ｐゴシック" charset="0"/>
        </a:defRPr>
      </a:lvl7pPr>
      <a:lvl8pPr marL="1371124" algn="ctr" rtl="0" fontAlgn="base">
        <a:spcBef>
          <a:spcPct val="0"/>
        </a:spcBef>
        <a:spcAft>
          <a:spcPct val="0"/>
        </a:spcAft>
        <a:defRPr sz="4400">
          <a:solidFill>
            <a:schemeClr val="tx2"/>
          </a:solidFill>
          <a:latin typeface="Times" charset="0"/>
          <a:ea typeface="ＭＳ Ｐゴシック" charset="0"/>
        </a:defRPr>
      </a:lvl8pPr>
      <a:lvl9pPr marL="1828170" algn="ctr" rtl="0" fontAlgn="base">
        <a:spcBef>
          <a:spcPct val="0"/>
        </a:spcBef>
        <a:spcAft>
          <a:spcPct val="0"/>
        </a:spcAft>
        <a:defRPr sz="4400">
          <a:solidFill>
            <a:schemeClr val="tx2"/>
          </a:solidFill>
          <a:latin typeface="Times" charset="0"/>
          <a:ea typeface="ＭＳ Ｐゴシック"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691" indent="-285652" algn="l" rtl="0" eaLnBrk="0" fontAlgn="base" hangingPunct="0">
        <a:spcBef>
          <a:spcPct val="20000"/>
        </a:spcBef>
        <a:spcAft>
          <a:spcPct val="0"/>
        </a:spcAft>
        <a:buChar char="–"/>
        <a:defRPr sz="2800">
          <a:solidFill>
            <a:schemeClr val="tx1"/>
          </a:solidFill>
          <a:latin typeface="+mn-lt"/>
          <a:ea typeface="+mn-ea"/>
        </a:defRPr>
      </a:lvl2pPr>
      <a:lvl3pPr marL="1142602" indent="-228522" algn="l" rtl="0" eaLnBrk="0" fontAlgn="base" hangingPunct="0">
        <a:spcBef>
          <a:spcPct val="20000"/>
        </a:spcBef>
        <a:spcAft>
          <a:spcPct val="0"/>
        </a:spcAft>
        <a:buChar char="•"/>
        <a:defRPr sz="2400">
          <a:solidFill>
            <a:schemeClr val="tx1"/>
          </a:solidFill>
          <a:latin typeface="+mn-lt"/>
          <a:ea typeface="+mn-ea"/>
        </a:defRPr>
      </a:lvl3pPr>
      <a:lvl4pPr marL="1599645" indent="-228522" algn="l" rtl="0" eaLnBrk="0" fontAlgn="base" hangingPunct="0">
        <a:spcBef>
          <a:spcPct val="20000"/>
        </a:spcBef>
        <a:spcAft>
          <a:spcPct val="0"/>
        </a:spcAft>
        <a:buChar char="–"/>
        <a:defRPr sz="2000">
          <a:solidFill>
            <a:schemeClr val="tx1"/>
          </a:solidFill>
          <a:latin typeface="+mn-lt"/>
          <a:ea typeface="+mn-ea"/>
        </a:defRPr>
      </a:lvl4pPr>
      <a:lvl5pPr marL="2056686" indent="-228522" algn="l" rtl="0" eaLnBrk="0" fontAlgn="base" hangingPunct="0">
        <a:spcBef>
          <a:spcPct val="20000"/>
        </a:spcBef>
        <a:spcAft>
          <a:spcPct val="0"/>
        </a:spcAft>
        <a:buChar char="»"/>
        <a:defRPr sz="2000">
          <a:solidFill>
            <a:schemeClr val="tx1"/>
          </a:solidFill>
          <a:latin typeface="+mn-lt"/>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09073838"/>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0212895"/>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defRPr sz="1400">
                <a:solidFill>
                  <a:srgbClr val="000000"/>
                </a:solidFill>
                <a:latin typeface="Times" charset="0"/>
                <a:ea typeface="ＭＳ Ｐゴシック"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charset="0"/>
                <a:ea typeface="ＭＳ Ｐゴシック"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charset="0"/>
              </a:defRPr>
            </a:lvl1pPr>
          </a:lstStyle>
          <a:p>
            <a:pPr>
              <a:defRPr/>
            </a:pPr>
            <a:fld id="{6B07EEE6-B67C-CA43-B931-8D3D37B7FB43}" type="slidenum">
              <a:rPr lang="en-US"/>
              <a:pPr>
                <a:defRPr/>
              </a:pPr>
              <a:t>‹#›</a:t>
            </a:fld>
            <a:endParaRPr lang="en-US"/>
          </a:p>
        </p:txBody>
      </p:sp>
    </p:spTree>
    <p:extLst>
      <p:ext uri="{BB962C8B-B14F-4D97-AF65-F5344CB8AC3E}">
        <p14:creationId xmlns:p14="http://schemas.microsoft.com/office/powerpoint/2010/main" val="4291066218"/>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charset="0"/>
          <a:ea typeface="ＭＳ Ｐゴシック" charset="0"/>
        </a:defRPr>
      </a:lvl6pPr>
      <a:lvl7pPr marL="914085" algn="ctr" rtl="0" fontAlgn="base">
        <a:spcBef>
          <a:spcPct val="0"/>
        </a:spcBef>
        <a:spcAft>
          <a:spcPct val="0"/>
        </a:spcAft>
        <a:defRPr sz="4400">
          <a:solidFill>
            <a:schemeClr val="tx2"/>
          </a:solidFill>
          <a:latin typeface="Times" charset="0"/>
          <a:ea typeface="ＭＳ Ｐゴシック" charset="0"/>
        </a:defRPr>
      </a:lvl7pPr>
      <a:lvl8pPr marL="1371124" algn="ctr" rtl="0" fontAlgn="base">
        <a:spcBef>
          <a:spcPct val="0"/>
        </a:spcBef>
        <a:spcAft>
          <a:spcPct val="0"/>
        </a:spcAft>
        <a:defRPr sz="4400">
          <a:solidFill>
            <a:schemeClr val="tx2"/>
          </a:solidFill>
          <a:latin typeface="Times" charset="0"/>
          <a:ea typeface="ＭＳ Ｐゴシック" charset="0"/>
        </a:defRPr>
      </a:lvl8pPr>
      <a:lvl9pPr marL="1828170" algn="ctr" rtl="0" fontAlgn="base">
        <a:spcBef>
          <a:spcPct val="0"/>
        </a:spcBef>
        <a:spcAft>
          <a:spcPct val="0"/>
        </a:spcAft>
        <a:defRPr sz="4400">
          <a:solidFill>
            <a:schemeClr val="tx2"/>
          </a:solidFill>
          <a:latin typeface="Times" charset="0"/>
          <a:ea typeface="ＭＳ Ｐゴシック"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691" indent="-285652" algn="l" rtl="0" eaLnBrk="0" fontAlgn="base" hangingPunct="0">
        <a:spcBef>
          <a:spcPct val="20000"/>
        </a:spcBef>
        <a:spcAft>
          <a:spcPct val="0"/>
        </a:spcAft>
        <a:buChar char="–"/>
        <a:defRPr sz="2800">
          <a:solidFill>
            <a:schemeClr val="tx1"/>
          </a:solidFill>
          <a:latin typeface="+mn-lt"/>
          <a:ea typeface="+mn-ea"/>
        </a:defRPr>
      </a:lvl2pPr>
      <a:lvl3pPr marL="1142602" indent="-228522" algn="l" rtl="0" eaLnBrk="0" fontAlgn="base" hangingPunct="0">
        <a:spcBef>
          <a:spcPct val="20000"/>
        </a:spcBef>
        <a:spcAft>
          <a:spcPct val="0"/>
        </a:spcAft>
        <a:buChar char="•"/>
        <a:defRPr sz="2400">
          <a:solidFill>
            <a:schemeClr val="tx1"/>
          </a:solidFill>
          <a:latin typeface="+mn-lt"/>
          <a:ea typeface="+mn-ea"/>
        </a:defRPr>
      </a:lvl3pPr>
      <a:lvl4pPr marL="1599645" indent="-228522" algn="l" rtl="0" eaLnBrk="0" fontAlgn="base" hangingPunct="0">
        <a:spcBef>
          <a:spcPct val="20000"/>
        </a:spcBef>
        <a:spcAft>
          <a:spcPct val="0"/>
        </a:spcAft>
        <a:buChar char="–"/>
        <a:defRPr sz="2000">
          <a:solidFill>
            <a:schemeClr val="tx1"/>
          </a:solidFill>
          <a:latin typeface="+mn-lt"/>
          <a:ea typeface="+mn-ea"/>
        </a:defRPr>
      </a:lvl4pPr>
      <a:lvl5pPr marL="2056686" indent="-228522" algn="l" rtl="0" eaLnBrk="0" fontAlgn="base" hangingPunct="0">
        <a:spcBef>
          <a:spcPct val="20000"/>
        </a:spcBef>
        <a:spcAft>
          <a:spcPct val="0"/>
        </a:spcAft>
        <a:buChar char="»"/>
        <a:defRPr sz="2000">
          <a:solidFill>
            <a:schemeClr val="tx1"/>
          </a:solidFill>
          <a:latin typeface="+mn-lt"/>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80" tIns="45640" rIns="91280" bIns="4564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80" tIns="45640" rIns="91280" bIns="4564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45691320"/>
      </p:ext>
    </p:extLst>
  </p:cSld>
  <p:clrMap bg1="lt1" tx1="dk1" bg2="lt2" tx2="dk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 id="2147483741" r:id="rId8"/>
    <p:sldLayoutId id="2147483742" r:id="rId9"/>
    <p:sldLayoutId id="2147483743" r:id="rId10"/>
    <p:sldLayoutId id="214748374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22" indent="-34232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694" indent="-28527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066" indent="-22821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510" indent="-22821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3932" indent="-22821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363" indent="-228217" algn="l" rtl="0" fontAlgn="base">
        <a:spcBef>
          <a:spcPct val="20000"/>
        </a:spcBef>
        <a:spcAft>
          <a:spcPct val="0"/>
        </a:spcAft>
        <a:buChar char="»"/>
        <a:defRPr sz="2000">
          <a:solidFill>
            <a:schemeClr val="tx1"/>
          </a:solidFill>
          <a:latin typeface="+mn-lt"/>
          <a:ea typeface="+mn-ea"/>
          <a:cs typeface="+mn-cs"/>
        </a:defRPr>
      </a:lvl6pPr>
      <a:lvl7pPr marL="2966800" indent="-228217" algn="l" rtl="0" fontAlgn="base">
        <a:spcBef>
          <a:spcPct val="20000"/>
        </a:spcBef>
        <a:spcAft>
          <a:spcPct val="0"/>
        </a:spcAft>
        <a:buChar char="»"/>
        <a:defRPr sz="2000">
          <a:solidFill>
            <a:schemeClr val="tx1"/>
          </a:solidFill>
          <a:latin typeface="+mn-lt"/>
          <a:ea typeface="+mn-ea"/>
          <a:cs typeface="+mn-cs"/>
        </a:defRPr>
      </a:lvl7pPr>
      <a:lvl8pPr marL="3423220" indent="-228217" algn="l" rtl="0" fontAlgn="base">
        <a:spcBef>
          <a:spcPct val="20000"/>
        </a:spcBef>
        <a:spcAft>
          <a:spcPct val="0"/>
        </a:spcAft>
        <a:buChar char="»"/>
        <a:defRPr sz="2000">
          <a:solidFill>
            <a:schemeClr val="tx1"/>
          </a:solidFill>
          <a:latin typeface="+mn-lt"/>
          <a:ea typeface="+mn-ea"/>
          <a:cs typeface="+mn-cs"/>
        </a:defRPr>
      </a:lvl8pPr>
      <a:lvl9pPr marL="3879661" indent="-22821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80" tIns="45640" rIns="91280" bIns="45640" numCol="1" anchor="ctr" anchorCtr="0" compatLnSpc="1">
            <a:prstTxWarp prst="textNoShape">
              <a:avLst/>
            </a:prstTxWarp>
          </a:bodyPr>
          <a:lstStyle/>
          <a:p>
            <a:pPr lvl="0"/>
            <a:r>
              <a:rPr lang="en-US" dirty="0"/>
              <a:t>Click to edit Master title style</a:t>
            </a:r>
          </a:p>
        </p:txBody>
      </p:sp>
      <p:sp>
        <p:nvSpPr>
          <p:cNvPr id="143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80" tIns="45640" rIns="91280" bIns="4564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a:defRPr sz="1400" b="1" i="0">
                <a:latin typeface="Arial" panose="020B0604020202020204" pitchFamily="34" charset="0"/>
              </a:defRPr>
            </a:lvl1pPr>
          </a:lstStyle>
          <a:p>
            <a:pPr>
              <a:defRPr/>
            </a:pPr>
            <a:fld id="{45B0C115-5FFD-6546-8CCB-F02582FB7DB5}" type="slidenum">
              <a:rPr lang="en-US" smtClean="0"/>
              <a:pPr>
                <a:defRPr/>
              </a:pPr>
              <a:t>‹#›</a:t>
            </a:fld>
            <a:endParaRPr lang="en-US" dirty="0"/>
          </a:p>
        </p:txBody>
      </p:sp>
    </p:spTree>
    <p:extLst>
      <p:ext uri="{BB962C8B-B14F-4D97-AF65-F5344CB8AC3E}">
        <p14:creationId xmlns:p14="http://schemas.microsoft.com/office/powerpoint/2010/main" val="1732877084"/>
      </p:ext>
    </p:extLst>
  </p:cSld>
  <p:clrMap bg1="lt1" tx1="dk1" bg2="lt2" tx2="dk2" accent1="accent1" accent2="accent2" accent3="accent3" accent4="accent4" accent5="accent5" accent6="accent6" hlink="hlink" folHlink="folHlink"/>
  <p:sldLayoutIdLst>
    <p:sldLayoutId id="2147483758" r:id="rId1"/>
    <p:sldLayoutId id="2147483759" r:id="rId2"/>
    <p:sldLayoutId id="2147483760" r:id="rId3"/>
    <p:sldLayoutId id="2147483761" r:id="rId4"/>
    <p:sldLayoutId id="2147483762" r:id="rId5"/>
    <p:sldLayoutId id="2147483763" r:id="rId6"/>
    <p:sldLayoutId id="2147483764" r:id="rId7"/>
    <p:sldLayoutId id="2147483765" r:id="rId8"/>
    <p:sldLayoutId id="2147483766" r:id="rId9"/>
    <p:sldLayoutId id="2147483767" r:id="rId10"/>
    <p:sldLayoutId id="21474837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433" algn="ctr" rtl="0" fontAlgn="base">
        <a:spcBef>
          <a:spcPct val="0"/>
        </a:spcBef>
        <a:spcAft>
          <a:spcPct val="0"/>
        </a:spcAft>
        <a:defRPr sz="4400">
          <a:solidFill>
            <a:schemeClr val="tx2"/>
          </a:solidFill>
          <a:latin typeface="Arial" pitchFamily="-108" charset="0"/>
        </a:defRPr>
      </a:lvl6pPr>
      <a:lvl7pPr marL="912870" algn="ctr" rtl="0" fontAlgn="base">
        <a:spcBef>
          <a:spcPct val="0"/>
        </a:spcBef>
        <a:spcAft>
          <a:spcPct val="0"/>
        </a:spcAft>
        <a:defRPr sz="4400">
          <a:solidFill>
            <a:schemeClr val="tx2"/>
          </a:solidFill>
          <a:latin typeface="Arial" pitchFamily="-108" charset="0"/>
        </a:defRPr>
      </a:lvl7pPr>
      <a:lvl8pPr marL="1369288" algn="ctr" rtl="0" fontAlgn="base">
        <a:spcBef>
          <a:spcPct val="0"/>
        </a:spcBef>
        <a:spcAft>
          <a:spcPct val="0"/>
        </a:spcAft>
        <a:defRPr sz="4400">
          <a:solidFill>
            <a:schemeClr val="tx2"/>
          </a:solidFill>
          <a:latin typeface="Arial" pitchFamily="-108" charset="0"/>
        </a:defRPr>
      </a:lvl8pPr>
      <a:lvl9pPr marL="1825734" algn="ctr" rtl="0" fontAlgn="base">
        <a:spcBef>
          <a:spcPct val="0"/>
        </a:spcBef>
        <a:spcAft>
          <a:spcPct val="0"/>
        </a:spcAft>
        <a:defRPr sz="4400">
          <a:solidFill>
            <a:schemeClr val="tx2"/>
          </a:solidFill>
          <a:latin typeface="Arial" pitchFamily="-108" charset="0"/>
        </a:defRPr>
      </a:lvl9pPr>
    </p:titleStyle>
    <p:bodyStyle>
      <a:lvl1pPr marL="342322" indent="-342322"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1694" indent="-285274"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1066" indent="-22821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34" charset="-128"/>
          <a:cs typeface="Geneva" charset="0"/>
        </a:defRPr>
      </a:lvl3pPr>
      <a:lvl4pPr marL="1597510" indent="-22821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4pPr>
      <a:lvl5pPr marL="2053932" indent="-22821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5pPr>
      <a:lvl6pPr marL="2510363" indent="-228217" algn="l" rtl="0" fontAlgn="base">
        <a:spcBef>
          <a:spcPct val="20000"/>
        </a:spcBef>
        <a:spcAft>
          <a:spcPct val="0"/>
        </a:spcAft>
        <a:buChar char="»"/>
        <a:defRPr sz="2000">
          <a:solidFill>
            <a:schemeClr val="tx1"/>
          </a:solidFill>
          <a:latin typeface="+mn-lt"/>
          <a:ea typeface="ＭＳ Ｐゴシック" pitchFamily="-108" charset="-128"/>
        </a:defRPr>
      </a:lvl6pPr>
      <a:lvl7pPr marL="2966800" indent="-228217" algn="l" rtl="0" fontAlgn="base">
        <a:spcBef>
          <a:spcPct val="20000"/>
        </a:spcBef>
        <a:spcAft>
          <a:spcPct val="0"/>
        </a:spcAft>
        <a:buChar char="»"/>
        <a:defRPr sz="2000">
          <a:solidFill>
            <a:schemeClr val="tx1"/>
          </a:solidFill>
          <a:latin typeface="+mn-lt"/>
          <a:ea typeface="ＭＳ Ｐゴシック" pitchFamily="-108" charset="-128"/>
        </a:defRPr>
      </a:lvl7pPr>
      <a:lvl8pPr marL="3423220" indent="-228217" algn="l" rtl="0" fontAlgn="base">
        <a:spcBef>
          <a:spcPct val="20000"/>
        </a:spcBef>
        <a:spcAft>
          <a:spcPct val="0"/>
        </a:spcAft>
        <a:buChar char="»"/>
        <a:defRPr sz="2000">
          <a:solidFill>
            <a:schemeClr val="tx1"/>
          </a:solidFill>
          <a:latin typeface="+mn-lt"/>
          <a:ea typeface="ＭＳ Ｐゴシック" pitchFamily="-108" charset="-128"/>
        </a:defRPr>
      </a:lvl8pPr>
      <a:lvl9pPr marL="3879661" indent="-228217"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80" tIns="45640" rIns="91280" bIns="45640" numCol="1" anchor="ctr" anchorCtr="0" compatLnSpc="1">
            <a:prstTxWarp prst="textNoShape">
              <a:avLst/>
            </a:prstTxWarp>
          </a:bodyPr>
          <a:lstStyle/>
          <a:p>
            <a:pPr lvl="0"/>
            <a:r>
              <a:rPr lang="en-US"/>
              <a:t>Click to edit Master title style</a:t>
            </a:r>
          </a:p>
        </p:txBody>
      </p:sp>
      <p:sp>
        <p:nvSpPr>
          <p:cNvPr id="1894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80" tIns="45640" rIns="91280" bIns="4564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ct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74FA92B7-B403-6F43-B473-DB5E69C5D876}" type="slidenum">
              <a:rPr lang="en-US"/>
              <a:pPr>
                <a:defRPr/>
              </a:pPr>
              <a:t>‹#›</a:t>
            </a:fld>
            <a:endParaRPr lang="en-US"/>
          </a:p>
        </p:txBody>
      </p:sp>
    </p:spTree>
    <p:extLst>
      <p:ext uri="{BB962C8B-B14F-4D97-AF65-F5344CB8AC3E}">
        <p14:creationId xmlns:p14="http://schemas.microsoft.com/office/powerpoint/2010/main" val="3285485383"/>
      </p:ext>
    </p:extLst>
  </p:cSld>
  <p:clrMap bg1="lt1" tx1="dk1" bg2="lt2" tx2="dk2" accent1="accent1" accent2="accent2" accent3="accent3" accent4="accent4" accent5="accent5" accent6="accent6" hlink="hlink" folHlink="folHlink"/>
  <p:sldLayoutIdLst>
    <p:sldLayoutId id="214748377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5pPr>
      <a:lvl6pPr marL="456433" algn="ctr" rtl="0" eaLnBrk="0" fontAlgn="base" hangingPunct="0">
        <a:spcBef>
          <a:spcPct val="0"/>
        </a:spcBef>
        <a:spcAft>
          <a:spcPct val="0"/>
        </a:spcAft>
        <a:defRPr sz="4400">
          <a:solidFill>
            <a:schemeClr val="tx2"/>
          </a:solidFill>
          <a:latin typeface="Times New Roman" charset="0"/>
        </a:defRPr>
      </a:lvl6pPr>
      <a:lvl7pPr marL="912870" algn="ctr" rtl="0" eaLnBrk="0" fontAlgn="base" hangingPunct="0">
        <a:spcBef>
          <a:spcPct val="0"/>
        </a:spcBef>
        <a:spcAft>
          <a:spcPct val="0"/>
        </a:spcAft>
        <a:defRPr sz="4400">
          <a:solidFill>
            <a:schemeClr val="tx2"/>
          </a:solidFill>
          <a:latin typeface="Times New Roman" charset="0"/>
        </a:defRPr>
      </a:lvl7pPr>
      <a:lvl8pPr marL="1369288" algn="ctr" rtl="0" eaLnBrk="0" fontAlgn="base" hangingPunct="0">
        <a:spcBef>
          <a:spcPct val="0"/>
        </a:spcBef>
        <a:spcAft>
          <a:spcPct val="0"/>
        </a:spcAft>
        <a:defRPr sz="4400">
          <a:solidFill>
            <a:schemeClr val="tx2"/>
          </a:solidFill>
          <a:latin typeface="Times New Roman" charset="0"/>
        </a:defRPr>
      </a:lvl8pPr>
      <a:lvl9pPr marL="1825734" algn="ctr" rtl="0" eaLnBrk="0" fontAlgn="base" hangingPunct="0">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Char char="•"/>
        <a:defRPr sz="3200">
          <a:solidFill>
            <a:schemeClr val="tx1"/>
          </a:solidFill>
          <a:latin typeface="+mn-lt"/>
          <a:ea typeface="ＭＳ Ｐゴシック" pitchFamily="-65" charset="-128"/>
          <a:cs typeface="ＭＳ Ｐゴシック" pitchFamily="-65" charset="-128"/>
        </a:defRPr>
      </a:lvl1pPr>
      <a:lvl2pPr marL="741694" indent="-285274" algn="l" rtl="0" eaLnBrk="0" fontAlgn="base" hangingPunct="0">
        <a:spcBef>
          <a:spcPct val="20000"/>
        </a:spcBef>
        <a:spcAft>
          <a:spcPct val="0"/>
        </a:spcAft>
        <a:buChar char="–"/>
        <a:defRPr sz="2800">
          <a:solidFill>
            <a:schemeClr val="tx1"/>
          </a:solidFill>
          <a:latin typeface="+mn-lt"/>
          <a:ea typeface="ＭＳ Ｐゴシック" charset="-128"/>
        </a:defRPr>
      </a:lvl2pPr>
      <a:lvl3pPr marL="1141066" indent="-228217" algn="l" rtl="0" eaLnBrk="0" fontAlgn="base" hangingPunct="0">
        <a:spcBef>
          <a:spcPct val="20000"/>
        </a:spcBef>
        <a:spcAft>
          <a:spcPct val="0"/>
        </a:spcAft>
        <a:buChar char="•"/>
        <a:defRPr sz="2400">
          <a:solidFill>
            <a:schemeClr val="tx1"/>
          </a:solidFill>
          <a:latin typeface="+mn-lt"/>
          <a:ea typeface="ＭＳ Ｐゴシック" charset="-128"/>
        </a:defRPr>
      </a:lvl3pPr>
      <a:lvl4pPr marL="1597510" indent="-228217" algn="l" rtl="0" eaLnBrk="0" fontAlgn="base" hangingPunct="0">
        <a:spcBef>
          <a:spcPct val="20000"/>
        </a:spcBef>
        <a:spcAft>
          <a:spcPct val="0"/>
        </a:spcAft>
        <a:buChar char="–"/>
        <a:defRPr sz="2000">
          <a:solidFill>
            <a:schemeClr val="tx1"/>
          </a:solidFill>
          <a:latin typeface="+mn-lt"/>
          <a:ea typeface="ＭＳ Ｐゴシック" charset="-128"/>
        </a:defRPr>
      </a:lvl4pPr>
      <a:lvl5pPr marL="2053932" indent="-228217" algn="l" rtl="0" eaLnBrk="0" fontAlgn="base" hangingPunct="0">
        <a:spcBef>
          <a:spcPct val="20000"/>
        </a:spcBef>
        <a:spcAft>
          <a:spcPct val="0"/>
        </a:spcAft>
        <a:buChar char="»"/>
        <a:defRPr sz="2000">
          <a:solidFill>
            <a:schemeClr val="tx1"/>
          </a:solidFill>
          <a:latin typeface="+mn-lt"/>
          <a:ea typeface="ＭＳ Ｐゴシック" charset="-128"/>
        </a:defRPr>
      </a:lvl5pPr>
      <a:lvl6pPr marL="2510363" indent="-228217" algn="l" rtl="0" eaLnBrk="0" fontAlgn="base" hangingPunct="0">
        <a:spcBef>
          <a:spcPct val="20000"/>
        </a:spcBef>
        <a:spcAft>
          <a:spcPct val="0"/>
        </a:spcAft>
        <a:buChar char="»"/>
        <a:defRPr sz="2000">
          <a:solidFill>
            <a:schemeClr val="tx1"/>
          </a:solidFill>
          <a:latin typeface="+mn-lt"/>
          <a:ea typeface="ＭＳ Ｐゴシック" charset="-128"/>
        </a:defRPr>
      </a:lvl6pPr>
      <a:lvl7pPr marL="2966800" indent="-228217" algn="l" rtl="0" eaLnBrk="0" fontAlgn="base" hangingPunct="0">
        <a:spcBef>
          <a:spcPct val="20000"/>
        </a:spcBef>
        <a:spcAft>
          <a:spcPct val="0"/>
        </a:spcAft>
        <a:buChar char="»"/>
        <a:defRPr sz="2000">
          <a:solidFill>
            <a:schemeClr val="tx1"/>
          </a:solidFill>
          <a:latin typeface="+mn-lt"/>
          <a:ea typeface="ＭＳ Ｐゴシック" charset="-128"/>
        </a:defRPr>
      </a:lvl7pPr>
      <a:lvl8pPr marL="3423220" indent="-228217" algn="l" rtl="0" eaLnBrk="0" fontAlgn="base" hangingPunct="0">
        <a:spcBef>
          <a:spcPct val="20000"/>
        </a:spcBef>
        <a:spcAft>
          <a:spcPct val="0"/>
        </a:spcAft>
        <a:buChar char="»"/>
        <a:defRPr sz="2000">
          <a:solidFill>
            <a:schemeClr val="tx1"/>
          </a:solidFill>
          <a:latin typeface="+mn-lt"/>
          <a:ea typeface="ＭＳ Ｐゴシック" charset="-128"/>
        </a:defRPr>
      </a:lvl8pPr>
      <a:lvl9pPr marL="3879661" indent="-228217"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30.xml"/><Relationship Id="rId1" Type="http://schemas.openxmlformats.org/officeDocument/2006/relationships/tags" Target="../tags/tag34.xml"/><Relationship Id="rId5" Type="http://schemas.microsoft.com/office/2007/relationships/hdphoto" Target="../media/hdphoto21.wdp"/><Relationship Id="rId4" Type="http://schemas.openxmlformats.org/officeDocument/2006/relationships/image" Target="../media/image133.pn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30.xml"/><Relationship Id="rId1" Type="http://schemas.openxmlformats.org/officeDocument/2006/relationships/tags" Target="../tags/tag35.xml"/><Relationship Id="rId4" Type="http://schemas.openxmlformats.org/officeDocument/2006/relationships/image" Target="../media/image134.jpe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41.xml"/><Relationship Id="rId1" Type="http://schemas.openxmlformats.org/officeDocument/2006/relationships/tags" Target="../tags/tag36.xml"/><Relationship Id="rId6" Type="http://schemas.microsoft.com/office/2007/relationships/hdphoto" Target="../media/hdphoto23.wdp"/><Relationship Id="rId5" Type="http://schemas.openxmlformats.org/officeDocument/2006/relationships/image" Target="../media/image136.png"/><Relationship Id="rId4" Type="http://schemas.openxmlformats.org/officeDocument/2006/relationships/image" Target="../media/image111.jpg"/></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230.xml"/><Relationship Id="rId1" Type="http://schemas.openxmlformats.org/officeDocument/2006/relationships/tags" Target="../tags/tag37.xml"/><Relationship Id="rId4" Type="http://schemas.openxmlformats.org/officeDocument/2006/relationships/image" Target="../media/image137.jpe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41.xml"/><Relationship Id="rId1" Type="http://schemas.openxmlformats.org/officeDocument/2006/relationships/tags" Target="../tags/tag38.xml"/><Relationship Id="rId6" Type="http://schemas.microsoft.com/office/2007/relationships/hdphoto" Target="../media/hdphoto24.wdp"/><Relationship Id="rId5" Type="http://schemas.openxmlformats.org/officeDocument/2006/relationships/image" Target="../media/image136.png"/><Relationship Id="rId4" Type="http://schemas.openxmlformats.org/officeDocument/2006/relationships/image" Target="../media/image111.jpg"/></Relationships>
</file>

<file path=ppt/slides/_rels/slide10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97.xml"/><Relationship Id="rId1" Type="http://schemas.openxmlformats.org/officeDocument/2006/relationships/slideLayout" Target="../slideLayouts/slideLayout263.xml"/><Relationship Id="rId5" Type="http://schemas.openxmlformats.org/officeDocument/2006/relationships/image" Target="../media/image140.jpeg"/><Relationship Id="rId4" Type="http://schemas.openxmlformats.org/officeDocument/2006/relationships/image" Target="../media/image139.jpeg"/></Relationships>
</file>

<file path=ppt/slides/_rels/slide10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158.xml"/></Relationships>
</file>

<file path=ppt/slides/_rels/slide11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141.jpeg"/><Relationship Id="rId1" Type="http://schemas.openxmlformats.org/officeDocument/2006/relationships/slideLayout" Target="../slideLayouts/slideLayout68.xml"/><Relationship Id="rId4" Type="http://schemas.openxmlformats.org/officeDocument/2006/relationships/image" Target="../media/image40.jpeg"/></Relationships>
</file>

<file path=ppt/slides/_rels/slide111.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98.xml"/><Relationship Id="rId1" Type="http://schemas.openxmlformats.org/officeDocument/2006/relationships/slideLayout" Target="../slideLayouts/slideLayout74.xml"/></Relationships>
</file>

<file path=ppt/slides/_rels/slide11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9.xml"/><Relationship Id="rId1" Type="http://schemas.openxmlformats.org/officeDocument/2006/relationships/slideLayout" Target="../slideLayouts/slideLayout68.xml"/></Relationships>
</file>

<file path=ppt/slides/_rels/slide11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0.xml"/><Relationship Id="rId1" Type="http://schemas.openxmlformats.org/officeDocument/2006/relationships/slideLayout" Target="../slideLayouts/slideLayout290.xml"/></Relationships>
</file>

<file path=ppt/slides/_rels/slide114.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01.xml"/><Relationship Id="rId1" Type="http://schemas.openxmlformats.org/officeDocument/2006/relationships/slideLayout" Target="../slideLayouts/slideLayout290.xml"/></Relationships>
</file>

<file path=ppt/slides/_rels/slide115.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02.xml"/><Relationship Id="rId1" Type="http://schemas.openxmlformats.org/officeDocument/2006/relationships/slideLayout" Target="../slideLayouts/slideLayout290.xml"/></Relationships>
</file>

<file path=ppt/slides/_rels/slide116.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03.xml"/><Relationship Id="rId1" Type="http://schemas.openxmlformats.org/officeDocument/2006/relationships/slideLayout" Target="../slideLayouts/slideLayout290.xml"/></Relationships>
</file>

<file path=ppt/slides/_rels/slide117.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4.xml"/><Relationship Id="rId1" Type="http://schemas.openxmlformats.org/officeDocument/2006/relationships/slideLayout" Target="../slideLayouts/slideLayout290.xml"/></Relationships>
</file>

<file path=ppt/slides/_rels/slide118.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5.xml"/><Relationship Id="rId1" Type="http://schemas.openxmlformats.org/officeDocument/2006/relationships/slideLayout" Target="../slideLayouts/slideLayout290.xml"/></Relationships>
</file>

<file path=ppt/slides/_rels/slide119.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06.xml"/><Relationship Id="rId1" Type="http://schemas.openxmlformats.org/officeDocument/2006/relationships/slideLayout" Target="../slideLayouts/slideLayout290.xml"/></Relationships>
</file>

<file path=ppt/slides/_rels/slide1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xml"/><Relationship Id="rId1" Type="http://schemas.openxmlformats.org/officeDocument/2006/relationships/slideLayout" Target="../slideLayouts/slideLayout158.xml"/></Relationships>
</file>

<file path=ppt/slides/_rels/slide120.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07.xml"/><Relationship Id="rId1" Type="http://schemas.openxmlformats.org/officeDocument/2006/relationships/slideLayout" Target="../slideLayouts/slideLayout290.xml"/></Relationships>
</file>

<file path=ppt/slides/_rels/slide1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8.xml"/><Relationship Id="rId1" Type="http://schemas.openxmlformats.org/officeDocument/2006/relationships/slideLayout" Target="../slideLayouts/slideLayout158.xml"/></Relationships>
</file>

<file path=ppt/slides/_rels/slide12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09.xml"/><Relationship Id="rId1" Type="http://schemas.openxmlformats.org/officeDocument/2006/relationships/slideLayout" Target="../slideLayouts/slideLayout74.xml"/></Relationships>
</file>

<file path=ppt/slides/_rels/slide1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0.xml"/><Relationship Id="rId1" Type="http://schemas.openxmlformats.org/officeDocument/2006/relationships/slideLayout" Target="../slideLayouts/slideLayout158.xml"/></Relationships>
</file>

<file path=ppt/slides/_rels/slide12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1.xml"/><Relationship Id="rId1" Type="http://schemas.openxmlformats.org/officeDocument/2006/relationships/slideLayout" Target="../slideLayouts/slideLayout290.xml"/></Relationships>
</file>

<file path=ppt/slides/_rels/slide125.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2.xml"/><Relationship Id="rId1" Type="http://schemas.openxmlformats.org/officeDocument/2006/relationships/slideLayout" Target="../slideLayouts/slideLayout290.xml"/></Relationships>
</file>

<file path=ppt/slides/_rels/slide126.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13.xml"/><Relationship Id="rId1" Type="http://schemas.openxmlformats.org/officeDocument/2006/relationships/slideLayout" Target="../slideLayouts/slideLayout290.xml"/></Relationships>
</file>

<file path=ppt/slides/_rels/slide127.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14.xml"/><Relationship Id="rId1" Type="http://schemas.openxmlformats.org/officeDocument/2006/relationships/slideLayout" Target="../slideLayouts/slideLayout290.xml"/></Relationships>
</file>

<file path=ppt/slides/_rels/slide128.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15.xml"/><Relationship Id="rId1" Type="http://schemas.openxmlformats.org/officeDocument/2006/relationships/slideLayout" Target="../slideLayouts/slideLayout290.xml"/></Relationships>
</file>

<file path=ppt/slides/_rels/slide129.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16.xml"/><Relationship Id="rId1" Type="http://schemas.openxmlformats.org/officeDocument/2006/relationships/slideLayout" Target="../slideLayouts/slideLayout290.xml"/></Relationships>
</file>

<file path=ppt/slides/_rels/slide1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1.xml"/><Relationship Id="rId1" Type="http://schemas.openxmlformats.org/officeDocument/2006/relationships/slideLayout" Target="../slideLayouts/slideLayout158.xml"/></Relationships>
</file>

<file path=ppt/slides/_rels/slide130.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17.xml"/><Relationship Id="rId1" Type="http://schemas.openxmlformats.org/officeDocument/2006/relationships/slideLayout" Target="../slideLayouts/slideLayout290.xml"/></Relationships>
</file>

<file path=ppt/slides/_rels/slide131.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18.xml"/><Relationship Id="rId1" Type="http://schemas.openxmlformats.org/officeDocument/2006/relationships/slideLayout" Target="../slideLayouts/slideLayout290.xml"/></Relationships>
</file>

<file path=ppt/slides/_rels/slide13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19.xml"/><Relationship Id="rId1" Type="http://schemas.openxmlformats.org/officeDocument/2006/relationships/slideLayout" Target="../slideLayouts/slideLayout290.xml"/></Relationships>
</file>

<file path=ppt/slides/_rels/slide133.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20.xml"/><Relationship Id="rId1" Type="http://schemas.openxmlformats.org/officeDocument/2006/relationships/slideLayout" Target="../slideLayouts/slideLayout290.xml"/></Relationships>
</file>

<file path=ppt/slides/_rels/slide134.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21.xml"/><Relationship Id="rId1" Type="http://schemas.openxmlformats.org/officeDocument/2006/relationships/slideLayout" Target="../slideLayouts/slideLayout290.xml"/></Relationships>
</file>

<file path=ppt/slides/_rels/slide135.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22.xml"/><Relationship Id="rId1" Type="http://schemas.openxmlformats.org/officeDocument/2006/relationships/slideLayout" Target="../slideLayouts/slideLayout290.xml"/></Relationships>
</file>

<file path=ppt/slides/_rels/slide13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3.xml"/><Relationship Id="rId1" Type="http://schemas.openxmlformats.org/officeDocument/2006/relationships/slideLayout" Target="../slideLayouts/slideLayout290.xml"/></Relationships>
</file>

<file path=ppt/slides/_rels/slide13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24.xml"/><Relationship Id="rId1" Type="http://schemas.openxmlformats.org/officeDocument/2006/relationships/slideLayout" Target="../slideLayouts/slideLayout290.xml"/></Relationships>
</file>

<file path=ppt/slides/_rels/slide138.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25.xml"/><Relationship Id="rId1" Type="http://schemas.openxmlformats.org/officeDocument/2006/relationships/slideLayout" Target="../slideLayouts/slideLayout290.xml"/></Relationships>
</file>

<file path=ppt/slides/_rels/slide13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6.xml"/><Relationship Id="rId1" Type="http://schemas.openxmlformats.org/officeDocument/2006/relationships/slideLayout" Target="../slideLayouts/slideLayout290.xml"/></Relationships>
</file>

<file path=ppt/slides/_rels/slide1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xml"/><Relationship Id="rId1" Type="http://schemas.openxmlformats.org/officeDocument/2006/relationships/slideLayout" Target="../slideLayouts/slideLayout158.xml"/></Relationships>
</file>

<file path=ppt/slides/_rels/slide14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4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7.xml"/><Relationship Id="rId1" Type="http://schemas.openxmlformats.org/officeDocument/2006/relationships/slideLayout" Target="../slideLayouts/slideLayout290.xml"/></Relationships>
</file>

<file path=ppt/slides/_rels/slide142.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28.xml"/><Relationship Id="rId1" Type="http://schemas.openxmlformats.org/officeDocument/2006/relationships/slideLayout" Target="../slideLayouts/slideLayout290.xml"/></Relationships>
</file>

<file path=ppt/slides/_rels/slide143.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29.xml"/><Relationship Id="rId1" Type="http://schemas.openxmlformats.org/officeDocument/2006/relationships/slideLayout" Target="../slideLayouts/slideLayout290.xml"/></Relationships>
</file>

<file path=ppt/slides/_rels/slide144.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30.xml"/><Relationship Id="rId1" Type="http://schemas.openxmlformats.org/officeDocument/2006/relationships/slideLayout" Target="../slideLayouts/slideLayout290.xml"/></Relationships>
</file>

<file path=ppt/slides/_rels/slide14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31.xml"/><Relationship Id="rId1" Type="http://schemas.openxmlformats.org/officeDocument/2006/relationships/slideLayout" Target="../slideLayouts/slideLayout290.xml"/></Relationships>
</file>

<file path=ppt/slides/_rels/slide146.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32.xml"/><Relationship Id="rId1" Type="http://schemas.openxmlformats.org/officeDocument/2006/relationships/slideLayout" Target="../slideLayouts/slideLayout290.xml"/></Relationships>
</file>

<file path=ppt/slides/_rels/slide147.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33.xml"/><Relationship Id="rId1" Type="http://schemas.openxmlformats.org/officeDocument/2006/relationships/slideLayout" Target="../slideLayouts/slideLayout290.xml"/></Relationships>
</file>

<file path=ppt/slides/_rels/slide148.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34.xml"/><Relationship Id="rId1" Type="http://schemas.openxmlformats.org/officeDocument/2006/relationships/slideLayout" Target="../slideLayouts/slideLayout290.xml"/></Relationships>
</file>

<file path=ppt/slides/_rels/slide149.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35.xml"/><Relationship Id="rId1" Type="http://schemas.openxmlformats.org/officeDocument/2006/relationships/slideLayout" Target="../slideLayouts/slideLayout290.xml"/></Relationships>
</file>

<file path=ppt/slides/_rels/slide1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3.xml"/><Relationship Id="rId1" Type="http://schemas.openxmlformats.org/officeDocument/2006/relationships/slideLayout" Target="../slideLayouts/slideLayout158.xml"/></Relationships>
</file>

<file path=ppt/slides/_rels/slide15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36.xml"/><Relationship Id="rId1" Type="http://schemas.openxmlformats.org/officeDocument/2006/relationships/slideLayout" Target="../slideLayouts/slideLayout290.xml"/></Relationships>
</file>

<file path=ppt/slides/_rels/slide151.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37.xml"/><Relationship Id="rId1" Type="http://schemas.openxmlformats.org/officeDocument/2006/relationships/slideLayout" Target="../slideLayouts/slideLayout74.xml"/></Relationships>
</file>

<file path=ppt/slides/_rels/slide152.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38.xml"/><Relationship Id="rId1" Type="http://schemas.openxmlformats.org/officeDocument/2006/relationships/slideLayout" Target="../slideLayouts/slideLayout74.xml"/></Relationships>
</file>

<file path=ppt/slides/_rels/slide153.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39.xml"/><Relationship Id="rId1" Type="http://schemas.openxmlformats.org/officeDocument/2006/relationships/slideLayout" Target="../slideLayouts/slideLayout74.xml"/></Relationships>
</file>

<file path=ppt/slides/_rels/slide154.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40.xml"/><Relationship Id="rId1" Type="http://schemas.openxmlformats.org/officeDocument/2006/relationships/slideLayout" Target="../slideLayouts/slideLayout74.xml"/></Relationships>
</file>

<file path=ppt/slides/_rels/slide155.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41.xml"/><Relationship Id="rId1" Type="http://schemas.openxmlformats.org/officeDocument/2006/relationships/slideLayout" Target="../slideLayouts/slideLayout74.xml"/></Relationships>
</file>

<file path=ppt/slides/_rels/slide156.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42.xml"/><Relationship Id="rId1" Type="http://schemas.openxmlformats.org/officeDocument/2006/relationships/slideLayout" Target="../slideLayouts/slideLayout74.xml"/></Relationships>
</file>

<file path=ppt/slides/_rels/slide15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43.xml"/><Relationship Id="rId1" Type="http://schemas.openxmlformats.org/officeDocument/2006/relationships/slideLayout" Target="../slideLayouts/slideLayout74.xml"/></Relationships>
</file>

<file path=ppt/slides/_rels/slide158.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84.jpeg"/><Relationship Id="rId1" Type="http://schemas.openxmlformats.org/officeDocument/2006/relationships/slideLayout" Target="../slideLayouts/slideLayout171.xml"/></Relationships>
</file>

<file path=ppt/slides/_rels/slide159.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84.xml"/></Relationships>
</file>

<file path=ppt/slides/_rels/slide1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4.xml"/><Relationship Id="rId1" Type="http://schemas.openxmlformats.org/officeDocument/2006/relationships/slideLayout" Target="../slideLayouts/slideLayout52.xml"/></Relationships>
</file>

<file path=ppt/slides/_rels/slide160.xml.rels><?xml version="1.0" encoding="UTF-8" standalone="yes"?>
<Relationships xmlns="http://schemas.openxmlformats.org/package/2006/relationships"><Relationship Id="rId2" Type="http://schemas.openxmlformats.org/officeDocument/2006/relationships/image" Target="../media/image186.png"/><Relationship Id="rId1" Type="http://schemas.openxmlformats.org/officeDocument/2006/relationships/slideLayout" Target="../slideLayouts/slideLayout84.xml"/></Relationships>
</file>

<file path=ppt/slides/_rels/slide161.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84.xml"/></Relationships>
</file>

<file path=ppt/slides/_rels/slide162.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84.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90.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90.xml"/></Relationships>
</file>

<file path=ppt/slides/_rels/slide16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image" Target="../media/image189.jpeg"/><Relationship Id="rId1" Type="http://schemas.openxmlformats.org/officeDocument/2006/relationships/slideLayout" Target="../slideLayouts/slideLayout91.xml"/></Relationships>
</file>

<file path=ppt/slides/_rels/slide16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46.xml"/><Relationship Id="rId1" Type="http://schemas.openxmlformats.org/officeDocument/2006/relationships/slideLayout" Target="../slideLayouts/slideLayout12.xml"/></Relationships>
</file>

<file path=ppt/slides/_rels/slide16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47.xml"/><Relationship Id="rId1" Type="http://schemas.openxmlformats.org/officeDocument/2006/relationships/slideLayout" Target="../slideLayouts/slideLayout1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979.xml"/></Relationships>
</file>

<file path=ppt/slides/_rels/slide16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49.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5.xml"/><Relationship Id="rId1" Type="http://schemas.openxmlformats.org/officeDocument/2006/relationships/slideLayout" Target="../slideLayouts/slideLayout29.xml"/><Relationship Id="rId5" Type="http://schemas.openxmlformats.org/officeDocument/2006/relationships/image" Target="../media/image40.jpeg"/><Relationship Id="rId4" Type="http://schemas.openxmlformats.org/officeDocument/2006/relationships/image" Target="../media/image39.jpeg"/></Relationships>
</file>

<file path=ppt/slides/_rels/slide17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50.xml"/><Relationship Id="rId1" Type="http://schemas.openxmlformats.org/officeDocument/2006/relationships/slideLayout" Target="../slideLayouts/slideLayout12.xml"/></Relationships>
</file>

<file path=ppt/slides/_rels/slide17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51.xml"/><Relationship Id="rId1" Type="http://schemas.openxmlformats.org/officeDocument/2006/relationships/slideLayout" Target="../slideLayouts/slideLayout301.xml"/><Relationship Id="rId4" Type="http://schemas.openxmlformats.org/officeDocument/2006/relationships/image" Target="../media/image192.jpeg"/></Relationships>
</file>

<file path=ppt/slides/_rels/slide17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52.xml"/><Relationship Id="rId1" Type="http://schemas.openxmlformats.org/officeDocument/2006/relationships/slideLayout" Target="../slideLayouts/slideLayout12.xml"/></Relationships>
</file>

<file path=ppt/slides/_rels/slide17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53.xml"/><Relationship Id="rId1" Type="http://schemas.openxmlformats.org/officeDocument/2006/relationships/slideLayout" Target="../slideLayouts/slideLayout12.xml"/></Relationships>
</file>

<file path=ppt/slides/_rels/slide174.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54.xml"/><Relationship Id="rId1" Type="http://schemas.openxmlformats.org/officeDocument/2006/relationships/slideLayout" Target="../slideLayouts/slideLayout102.xml"/><Relationship Id="rId5" Type="http://schemas.openxmlformats.org/officeDocument/2006/relationships/image" Target="../media/image194.jpeg"/><Relationship Id="rId4" Type="http://schemas.openxmlformats.org/officeDocument/2006/relationships/image" Target="../media/image39.jpeg"/></Relationships>
</file>

<file path=ppt/slides/_rels/slide17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55.xml"/><Relationship Id="rId1" Type="http://schemas.openxmlformats.org/officeDocument/2006/relationships/slideLayout" Target="../slideLayouts/slideLayout120.xml"/></Relationships>
</file>

<file path=ppt/slides/_rels/slide17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56.xml"/><Relationship Id="rId1" Type="http://schemas.openxmlformats.org/officeDocument/2006/relationships/slideLayout" Target="../slideLayouts/slideLayout120.xml"/></Relationships>
</file>

<file path=ppt/slides/_rels/slide177.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57.xml"/><Relationship Id="rId1" Type="http://schemas.openxmlformats.org/officeDocument/2006/relationships/slideLayout" Target="../slideLayouts/slideLayout120.xml"/></Relationships>
</file>

<file path=ppt/slides/_rels/slide178.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58.xml"/><Relationship Id="rId1" Type="http://schemas.openxmlformats.org/officeDocument/2006/relationships/slideLayout" Target="../slideLayouts/slideLayout224.xml"/></Relationships>
</file>

<file path=ppt/slides/_rels/slide17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59.xml"/><Relationship Id="rId1" Type="http://schemas.openxmlformats.org/officeDocument/2006/relationships/slideLayout" Target="../slideLayouts/slideLayout224.xml"/></Relationships>
</file>

<file path=ppt/slides/_rels/slide1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6.xml"/><Relationship Id="rId1" Type="http://schemas.openxmlformats.org/officeDocument/2006/relationships/slideLayout" Target="../slideLayouts/slideLayout29.xml"/></Relationships>
</file>

<file path=ppt/slides/_rels/slide180.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60.xml"/><Relationship Id="rId1" Type="http://schemas.openxmlformats.org/officeDocument/2006/relationships/slideLayout" Target="../slideLayouts/slideLayout224.xml"/></Relationships>
</file>

<file path=ppt/slides/_rels/slide181.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61.xml"/><Relationship Id="rId1" Type="http://schemas.openxmlformats.org/officeDocument/2006/relationships/slideLayout" Target="../slideLayouts/slideLayout224.xml"/></Relationships>
</file>

<file path=ppt/slides/_rels/slide18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62.xml"/><Relationship Id="rId1" Type="http://schemas.openxmlformats.org/officeDocument/2006/relationships/slideLayout" Target="../slideLayouts/slideLayout224.xml"/></Relationships>
</file>

<file path=ppt/slides/_rels/slide183.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63.xml"/><Relationship Id="rId1" Type="http://schemas.openxmlformats.org/officeDocument/2006/relationships/slideLayout" Target="../slideLayouts/slideLayout224.xml"/></Relationships>
</file>

<file path=ppt/slides/_rels/slide184.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64.xml"/><Relationship Id="rId1" Type="http://schemas.openxmlformats.org/officeDocument/2006/relationships/slideLayout" Target="../slideLayouts/slideLayout224.xml"/></Relationships>
</file>

<file path=ppt/slides/_rels/slide18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84.jpeg"/><Relationship Id="rId1" Type="http://schemas.openxmlformats.org/officeDocument/2006/relationships/slideLayout" Target="../slideLayouts/slideLayout125.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8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5.xml"/><Relationship Id="rId1" Type="http://schemas.openxmlformats.org/officeDocument/2006/relationships/slideLayout" Target="../slideLayouts/slideLayout12.xml"/></Relationships>
</file>

<file path=ppt/slides/_rels/slide18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6.xml"/><Relationship Id="rId1" Type="http://schemas.openxmlformats.org/officeDocument/2006/relationships/slideLayout" Target="../slideLayouts/slideLayout12.xml"/></Relationships>
</file>

<file path=ppt/slides/_rels/slide18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7.xml"/><Relationship Id="rId1" Type="http://schemas.openxmlformats.org/officeDocument/2006/relationships/slideLayout" Target="../slideLayouts/slideLayout12.xml"/></Relationships>
</file>

<file path=ppt/slides/_rels/slide18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7.xml"/><Relationship Id="rId1" Type="http://schemas.openxmlformats.org/officeDocument/2006/relationships/slideLayout" Target="../slideLayouts/slideLayout29.xml"/></Relationships>
</file>

<file path=ppt/slides/_rels/slide19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9.xml"/><Relationship Id="rId1" Type="http://schemas.openxmlformats.org/officeDocument/2006/relationships/slideLayout" Target="../slideLayouts/slideLayout12.xml"/></Relationships>
</file>

<file path=ppt/slides/_rels/slide191.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70.xml"/><Relationship Id="rId1" Type="http://schemas.openxmlformats.org/officeDocument/2006/relationships/slideLayout" Target="../slideLayouts/slideLayout212.xml"/><Relationship Id="rId4" Type="http://schemas.openxmlformats.org/officeDocument/2006/relationships/image" Target="../media/image205.png"/></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1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194.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72.xml"/><Relationship Id="rId1" Type="http://schemas.openxmlformats.org/officeDocument/2006/relationships/slideLayout" Target="../slideLayouts/slideLayout157.xml"/><Relationship Id="rId4" Type="http://schemas.openxmlformats.org/officeDocument/2006/relationships/image" Target="../media/image207.png"/></Relationships>
</file>

<file path=ppt/slides/_rels/slide2.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191.xml"/></Relationships>
</file>

<file path=ppt/slides/_rels/slide2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8.xml"/><Relationship Id="rId1" Type="http://schemas.openxmlformats.org/officeDocument/2006/relationships/slideLayout" Target="../slideLayouts/slideLayout29.xml"/></Relationships>
</file>

<file path=ppt/slides/_rels/slide2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2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0.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1.xml"/><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2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3.xml"/><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4.xml"/><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5.xml"/><Relationship Id="rId1" Type="http://schemas.openxmlformats.org/officeDocument/2006/relationships/slideLayout" Target="../slideLayouts/slideLayout29.xml"/></Relationships>
</file>

<file path=ppt/slides/_rels/slide28.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7.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xml"/><Relationship Id="rId1" Type="http://schemas.openxmlformats.org/officeDocument/2006/relationships/slideLayout" Target="../slideLayouts/slideLayout191.xml"/><Relationship Id="rId4" Type="http://schemas.openxmlformats.org/officeDocument/2006/relationships/image" Target="../media/image28.emf"/></Relationships>
</file>

<file path=ppt/slides/_rels/slide3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8.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55.jpeg"/><Relationship Id="rId1" Type="http://schemas.openxmlformats.org/officeDocument/2006/relationships/slideLayout" Target="../slideLayouts/slideLayout23.xml"/><Relationship Id="rId4" Type="http://schemas.openxmlformats.org/officeDocument/2006/relationships/image" Target="../media/image40.jpeg"/></Relationships>
</file>

<file path=ppt/slides/_rels/slide3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0.xml"/><Relationship Id="rId1" Type="http://schemas.openxmlformats.org/officeDocument/2006/relationships/slideLayout" Target="../slideLayouts/slideLayout279.xml"/></Relationships>
</file>

<file path=ppt/slides/_rels/slide3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1.xml"/><Relationship Id="rId1" Type="http://schemas.openxmlformats.org/officeDocument/2006/relationships/slideLayout" Target="../slideLayouts/slideLayout279.xml"/></Relationships>
</file>

<file path=ppt/slides/_rels/slide3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2.xml"/><Relationship Id="rId1" Type="http://schemas.openxmlformats.org/officeDocument/2006/relationships/slideLayout" Target="../slideLayouts/slideLayout279.xml"/></Relationships>
</file>

<file path=ppt/slides/_rels/slide3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3.xml"/><Relationship Id="rId1" Type="http://schemas.openxmlformats.org/officeDocument/2006/relationships/slideLayout" Target="../slideLayouts/slideLayout279.xml"/></Relationships>
</file>

<file path=ppt/slides/_rels/slide3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4.xml"/><Relationship Id="rId1" Type="http://schemas.openxmlformats.org/officeDocument/2006/relationships/slideLayout" Target="../slideLayouts/slideLayout279.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00.xml"/><Relationship Id="rId1" Type="http://schemas.openxmlformats.org/officeDocument/2006/relationships/themeOverride" Target="../theme/themeOverride1.xml"/><Relationship Id="rId4" Type="http://schemas.openxmlformats.org/officeDocument/2006/relationships/image" Target="../media/image30.png"/></Relationships>
</file>

<file path=ppt/slides/_rels/slide40.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5.xml"/><Relationship Id="rId1" Type="http://schemas.openxmlformats.org/officeDocument/2006/relationships/slideLayout" Target="../slideLayouts/slideLayout279.xml"/></Relationships>
</file>

<file path=ppt/slides/_rels/slide41.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36.xml"/><Relationship Id="rId1" Type="http://schemas.openxmlformats.org/officeDocument/2006/relationships/slideLayout" Target="../slideLayouts/slideLayout279.xml"/></Relationships>
</file>

<file path=ppt/slides/_rels/slide42.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7.xml"/><Relationship Id="rId1" Type="http://schemas.openxmlformats.org/officeDocument/2006/relationships/slideLayout" Target="../slideLayouts/slideLayout279.xml"/></Relationships>
</file>

<file path=ppt/slides/_rels/slide4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8.xml"/><Relationship Id="rId1" Type="http://schemas.openxmlformats.org/officeDocument/2006/relationships/slideLayout" Target="../slideLayouts/slideLayout279.xml"/></Relationships>
</file>

<file path=ppt/slides/_rels/slide4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9.xml"/><Relationship Id="rId1" Type="http://schemas.openxmlformats.org/officeDocument/2006/relationships/slideLayout" Target="../slideLayouts/slideLayout279.xml"/></Relationships>
</file>

<file path=ppt/slides/_rels/slide4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0.xml"/><Relationship Id="rId1" Type="http://schemas.openxmlformats.org/officeDocument/2006/relationships/slideLayout" Target="../slideLayouts/slideLayout279.xml"/></Relationships>
</file>

<file path=ppt/slides/_rels/slide4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1.xml"/><Relationship Id="rId1" Type="http://schemas.openxmlformats.org/officeDocument/2006/relationships/slideLayout" Target="../slideLayouts/slideLayout279.xml"/></Relationships>
</file>

<file path=ppt/slides/_rels/slide47.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2.xml"/><Relationship Id="rId1" Type="http://schemas.openxmlformats.org/officeDocument/2006/relationships/slideLayout" Target="../slideLayouts/slideLayout279.xml"/></Relationships>
</file>

<file path=ppt/slides/_rels/slide48.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3.xml"/><Relationship Id="rId1" Type="http://schemas.openxmlformats.org/officeDocument/2006/relationships/slideLayout" Target="../slideLayouts/slideLayout279.xml"/></Relationships>
</file>

<file path=ppt/slides/_rels/slide4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4.xml"/><Relationship Id="rId1" Type="http://schemas.openxmlformats.org/officeDocument/2006/relationships/slideLayout" Target="../slideLayouts/slideLayout279.xml"/></Relationships>
</file>

<file path=ppt/slides/_rels/slide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5.xml"/><Relationship Id="rId1" Type="http://schemas.openxmlformats.org/officeDocument/2006/relationships/slideLayout" Target="../slideLayouts/slideLayout279.xml"/></Relationships>
</file>

<file path=ppt/slides/_rels/slide5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46.xml"/><Relationship Id="rId1" Type="http://schemas.openxmlformats.org/officeDocument/2006/relationships/slideLayout" Target="../slideLayouts/slideLayout279.xml"/></Relationships>
</file>

<file path=ppt/slides/_rels/slide52.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7.xml"/><Relationship Id="rId1" Type="http://schemas.openxmlformats.org/officeDocument/2006/relationships/slideLayout" Target="../slideLayouts/slideLayout279.xml"/></Relationships>
</file>

<file path=ppt/slides/_rels/slide5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8.xml"/><Relationship Id="rId1" Type="http://schemas.openxmlformats.org/officeDocument/2006/relationships/slideLayout" Target="../slideLayouts/slideLayout279.xml"/></Relationships>
</file>

<file path=ppt/slides/_rels/slide5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9.xml"/><Relationship Id="rId1" Type="http://schemas.openxmlformats.org/officeDocument/2006/relationships/slideLayout" Target="../slideLayouts/slideLayout279.xml"/></Relationships>
</file>

<file path=ppt/slides/_rels/slide5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0.xml"/><Relationship Id="rId1" Type="http://schemas.openxmlformats.org/officeDocument/2006/relationships/slideLayout" Target="../slideLayouts/slideLayout279.xml"/></Relationships>
</file>

<file path=ppt/slides/_rels/slide5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1.xml"/><Relationship Id="rId1" Type="http://schemas.openxmlformats.org/officeDocument/2006/relationships/slideLayout" Target="../slideLayouts/slideLayout279.xml"/></Relationships>
</file>

<file path=ppt/slides/_rels/slide5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2.xml"/><Relationship Id="rId1" Type="http://schemas.openxmlformats.org/officeDocument/2006/relationships/slideLayout" Target="../slideLayouts/slideLayout279.xml"/></Relationships>
</file>

<file path=ppt/slides/_rels/slide5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3.xml"/><Relationship Id="rId1" Type="http://schemas.openxmlformats.org/officeDocument/2006/relationships/slideLayout" Target="../slideLayouts/slideLayout279.xml"/></Relationships>
</file>

<file path=ppt/slides/_rels/slide5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4.xml"/><Relationship Id="rId1" Type="http://schemas.openxmlformats.org/officeDocument/2006/relationships/slideLayout" Target="../slideLayouts/slideLayout279.xml"/></Relationships>
</file>

<file path=ppt/slides/_rels/slide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xml"/><Relationship Id="rId1" Type="http://schemas.openxmlformats.org/officeDocument/2006/relationships/slideLayout" Target="../slideLayouts/slideLayout68.xml"/></Relationships>
</file>

<file path=ppt/slides/_rels/slide6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5.xml"/><Relationship Id="rId1" Type="http://schemas.openxmlformats.org/officeDocument/2006/relationships/slideLayout" Target="../slideLayouts/slideLayout279.xml"/></Relationships>
</file>

<file path=ppt/slides/_rels/slide6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6.xml"/><Relationship Id="rId1" Type="http://schemas.openxmlformats.org/officeDocument/2006/relationships/slideLayout" Target="../slideLayouts/slideLayout279.xml"/></Relationships>
</file>

<file path=ppt/slides/_rels/slide6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57.xml"/><Relationship Id="rId1" Type="http://schemas.openxmlformats.org/officeDocument/2006/relationships/slideLayout" Target="../slideLayouts/slideLayout279.xml"/></Relationships>
</file>

<file path=ppt/slides/_rels/slide6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8.xml"/><Relationship Id="rId1" Type="http://schemas.openxmlformats.org/officeDocument/2006/relationships/slideLayout" Target="../slideLayouts/slideLayout279.xml"/></Relationships>
</file>

<file path=ppt/slides/_rels/slide64.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34.xml"/></Relationships>
</file>

<file path=ppt/slides/_rels/slide65.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63.xml"/></Relationships>
</file>

<file path=ppt/slides/_rels/slide6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230.xml"/><Relationship Id="rId1" Type="http://schemas.openxmlformats.org/officeDocument/2006/relationships/tags" Target="../tags/tag1.xml"/><Relationship Id="rId6" Type="http://schemas.microsoft.com/office/2007/relationships/hdphoto" Target="../media/hdphoto1.wdp"/><Relationship Id="rId5" Type="http://schemas.openxmlformats.org/officeDocument/2006/relationships/image" Target="../media/image85.png"/><Relationship Id="rId4" Type="http://schemas.openxmlformats.org/officeDocument/2006/relationships/image" Target="../media/image84.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0.xml"/><Relationship Id="rId7" Type="http://schemas.openxmlformats.org/officeDocument/2006/relationships/image" Target="../media/image89.png"/><Relationship Id="rId2" Type="http://schemas.openxmlformats.org/officeDocument/2006/relationships/slideLayout" Target="../slideLayouts/slideLayout230.xml"/><Relationship Id="rId1" Type="http://schemas.openxmlformats.org/officeDocument/2006/relationships/tags" Target="../tags/tag2.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image" Target="../media/image86.jp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1.xml"/><Relationship Id="rId7" Type="http://schemas.openxmlformats.org/officeDocument/2006/relationships/image" Target="../media/image92.png"/><Relationship Id="rId2" Type="http://schemas.openxmlformats.org/officeDocument/2006/relationships/slideLayout" Target="../slideLayouts/slideLayout230.xml"/><Relationship Id="rId1" Type="http://schemas.openxmlformats.org/officeDocument/2006/relationships/tags" Target="../tags/tag3.xml"/><Relationship Id="rId6" Type="http://schemas.microsoft.com/office/2007/relationships/hdphoto" Target="../media/hdphoto2.wdp"/><Relationship Id="rId5" Type="http://schemas.openxmlformats.org/officeDocument/2006/relationships/image" Target="../media/image91.png"/><Relationship Id="rId4" Type="http://schemas.openxmlformats.org/officeDocument/2006/relationships/image" Target="../media/image90.png"/></Relationships>
</file>

<file path=ppt/slides/_rels/slide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230.xml"/><Relationship Id="rId1" Type="http://schemas.openxmlformats.org/officeDocument/2006/relationships/tags" Target="../tags/tag4.xml"/><Relationship Id="rId4" Type="http://schemas.openxmlformats.org/officeDocument/2006/relationships/image" Target="../media/image84.pn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230.xml"/><Relationship Id="rId1" Type="http://schemas.openxmlformats.org/officeDocument/2006/relationships/tags" Target="../tags/tag5.xml"/><Relationship Id="rId4" Type="http://schemas.openxmlformats.org/officeDocument/2006/relationships/image" Target="../media/image93.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230.xml"/><Relationship Id="rId1" Type="http://schemas.openxmlformats.org/officeDocument/2006/relationships/tags" Target="../tags/tag6.xml"/><Relationship Id="rId4" Type="http://schemas.openxmlformats.org/officeDocument/2006/relationships/image" Target="../media/image94.pn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257.xml"/><Relationship Id="rId1" Type="http://schemas.openxmlformats.org/officeDocument/2006/relationships/tags" Target="../tags/tag7.xml"/><Relationship Id="rId6" Type="http://schemas.microsoft.com/office/2007/relationships/hdphoto" Target="../media/hdphoto3.wdp"/><Relationship Id="rId5" Type="http://schemas.openxmlformats.org/officeDocument/2006/relationships/image" Target="../media/image96.png"/><Relationship Id="rId4" Type="http://schemas.openxmlformats.org/officeDocument/2006/relationships/image" Target="../media/image95.png"/></Relationships>
</file>

<file path=ppt/slides/_rels/slide74.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notesSlide" Target="../notesSlides/notesSlide66.xml"/><Relationship Id="rId7" Type="http://schemas.openxmlformats.org/officeDocument/2006/relationships/image" Target="../media/image99.png"/><Relationship Id="rId2" Type="http://schemas.openxmlformats.org/officeDocument/2006/relationships/slideLayout" Target="../slideLayouts/slideLayout257.xml"/><Relationship Id="rId1" Type="http://schemas.openxmlformats.org/officeDocument/2006/relationships/tags" Target="../tags/tag8.xml"/><Relationship Id="rId6" Type="http://schemas.microsoft.com/office/2007/relationships/hdphoto" Target="../media/hdphoto4.wdp"/><Relationship Id="rId5" Type="http://schemas.openxmlformats.org/officeDocument/2006/relationships/image" Target="../media/image98.png"/><Relationship Id="rId10" Type="http://schemas.microsoft.com/office/2007/relationships/hdphoto" Target="../media/hdphoto6.wdp"/><Relationship Id="rId4" Type="http://schemas.openxmlformats.org/officeDocument/2006/relationships/image" Target="../media/image97.jpg"/><Relationship Id="rId9" Type="http://schemas.openxmlformats.org/officeDocument/2006/relationships/image" Target="../media/image100.png"/></Relationships>
</file>

<file path=ppt/slides/_rels/slide75.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notesSlide" Target="../notesSlides/notesSlide67.xml"/><Relationship Id="rId7" Type="http://schemas.openxmlformats.org/officeDocument/2006/relationships/image" Target="../media/image103.png"/><Relationship Id="rId2" Type="http://schemas.openxmlformats.org/officeDocument/2006/relationships/slideLayout" Target="../slideLayouts/slideLayout257.xml"/><Relationship Id="rId1" Type="http://schemas.openxmlformats.org/officeDocument/2006/relationships/tags" Target="../tags/tag9.xml"/><Relationship Id="rId6" Type="http://schemas.microsoft.com/office/2007/relationships/hdphoto" Target="../media/hdphoto7.wdp"/><Relationship Id="rId11" Type="http://schemas.microsoft.com/office/2007/relationships/hdphoto" Target="../media/hdphoto6.wdp"/><Relationship Id="rId5" Type="http://schemas.openxmlformats.org/officeDocument/2006/relationships/image" Target="../media/image102.png"/><Relationship Id="rId10" Type="http://schemas.openxmlformats.org/officeDocument/2006/relationships/image" Target="../media/image100.png"/><Relationship Id="rId4" Type="http://schemas.openxmlformats.org/officeDocument/2006/relationships/image" Target="../media/image101.png"/><Relationship Id="rId9" Type="http://schemas.microsoft.com/office/2007/relationships/hdphoto" Target="../media/hdphoto5.wdp"/></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257.xml"/><Relationship Id="rId1" Type="http://schemas.openxmlformats.org/officeDocument/2006/relationships/tags" Target="../tags/tag10.xml"/><Relationship Id="rId4" Type="http://schemas.openxmlformats.org/officeDocument/2006/relationships/image" Target="../media/image104.png"/></Relationships>
</file>

<file path=ppt/slides/_rels/slide77.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69.xml"/><Relationship Id="rId7" Type="http://schemas.openxmlformats.org/officeDocument/2006/relationships/image" Target="../media/image107.png"/><Relationship Id="rId12" Type="http://schemas.microsoft.com/office/2007/relationships/hdphoto" Target="../media/hdphoto11.wdp"/><Relationship Id="rId2" Type="http://schemas.openxmlformats.org/officeDocument/2006/relationships/slideLayout" Target="../slideLayouts/slideLayout257.xml"/><Relationship Id="rId1" Type="http://schemas.openxmlformats.org/officeDocument/2006/relationships/tags" Target="../tags/tag11.xml"/><Relationship Id="rId6" Type="http://schemas.microsoft.com/office/2007/relationships/hdphoto" Target="../media/hdphoto8.wdp"/><Relationship Id="rId11" Type="http://schemas.openxmlformats.org/officeDocument/2006/relationships/image" Target="../media/image109.png"/><Relationship Id="rId5" Type="http://schemas.openxmlformats.org/officeDocument/2006/relationships/image" Target="../media/image106.png"/><Relationship Id="rId10" Type="http://schemas.microsoft.com/office/2007/relationships/hdphoto" Target="../media/hdphoto10.wdp"/><Relationship Id="rId4" Type="http://schemas.openxmlformats.org/officeDocument/2006/relationships/image" Target="../media/image105.png"/><Relationship Id="rId9" Type="http://schemas.openxmlformats.org/officeDocument/2006/relationships/image" Target="../media/image108.png"/></Relationships>
</file>

<file path=ppt/slides/_rels/slide78.xml.rels><?xml version="1.0" encoding="UTF-8" standalone="yes"?>
<Relationships xmlns="http://schemas.openxmlformats.org/package/2006/relationships"><Relationship Id="rId8" Type="http://schemas.openxmlformats.org/officeDocument/2006/relationships/image" Target="../media/image107.png"/><Relationship Id="rId13" Type="http://schemas.microsoft.com/office/2007/relationships/hdphoto" Target="../media/hdphoto11.wdp"/><Relationship Id="rId3" Type="http://schemas.openxmlformats.org/officeDocument/2006/relationships/notesSlide" Target="../notesSlides/notesSlide70.xml"/><Relationship Id="rId7" Type="http://schemas.openxmlformats.org/officeDocument/2006/relationships/image" Target="../media/image110.jpeg"/><Relationship Id="rId12" Type="http://schemas.openxmlformats.org/officeDocument/2006/relationships/image" Target="../media/image109.png"/><Relationship Id="rId2" Type="http://schemas.openxmlformats.org/officeDocument/2006/relationships/slideLayout" Target="../slideLayouts/slideLayout257.xml"/><Relationship Id="rId1" Type="http://schemas.openxmlformats.org/officeDocument/2006/relationships/tags" Target="../tags/tag12.xml"/><Relationship Id="rId6" Type="http://schemas.microsoft.com/office/2007/relationships/hdphoto" Target="../media/hdphoto8.wdp"/><Relationship Id="rId11" Type="http://schemas.microsoft.com/office/2007/relationships/hdphoto" Target="../media/hdphoto10.wdp"/><Relationship Id="rId5" Type="http://schemas.openxmlformats.org/officeDocument/2006/relationships/image" Target="../media/image106.png"/><Relationship Id="rId10" Type="http://schemas.openxmlformats.org/officeDocument/2006/relationships/image" Target="../media/image108.png"/><Relationship Id="rId4" Type="http://schemas.openxmlformats.org/officeDocument/2006/relationships/image" Target="../media/image105.png"/><Relationship Id="rId9" Type="http://schemas.microsoft.com/office/2007/relationships/hdphoto" Target="../media/hdphoto9.wdp"/></Relationships>
</file>

<file path=ppt/slides/_rels/slide79.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notesSlide" Target="../notesSlides/notesSlide71.xml"/><Relationship Id="rId7" Type="http://schemas.openxmlformats.org/officeDocument/2006/relationships/image" Target="../media/image113.png"/><Relationship Id="rId2" Type="http://schemas.openxmlformats.org/officeDocument/2006/relationships/slideLayout" Target="../slideLayouts/slideLayout241.xml"/><Relationship Id="rId1" Type="http://schemas.openxmlformats.org/officeDocument/2006/relationships/tags" Target="../tags/tag13.xml"/><Relationship Id="rId6" Type="http://schemas.microsoft.com/office/2007/relationships/hdphoto" Target="../media/hdphoto12.wdp"/><Relationship Id="rId5" Type="http://schemas.openxmlformats.org/officeDocument/2006/relationships/image" Target="../media/image112.png"/><Relationship Id="rId4" Type="http://schemas.openxmlformats.org/officeDocument/2006/relationships/image" Target="../media/image111.jpg"/></Relationships>
</file>

<file path=ppt/slides/_rels/slide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notesSlide" Target="../notesSlides/notesSlide72.xml"/><Relationship Id="rId7" Type="http://schemas.openxmlformats.org/officeDocument/2006/relationships/image" Target="../media/image113.png"/><Relationship Id="rId2" Type="http://schemas.openxmlformats.org/officeDocument/2006/relationships/slideLayout" Target="../slideLayouts/slideLayout241.xml"/><Relationship Id="rId1" Type="http://schemas.openxmlformats.org/officeDocument/2006/relationships/tags" Target="../tags/tag14.xml"/><Relationship Id="rId6" Type="http://schemas.microsoft.com/office/2007/relationships/hdphoto" Target="../media/hdphoto12.wdp"/><Relationship Id="rId11" Type="http://schemas.openxmlformats.org/officeDocument/2006/relationships/image" Target="../media/image116.jpg"/><Relationship Id="rId5" Type="http://schemas.openxmlformats.org/officeDocument/2006/relationships/image" Target="../media/image112.png"/><Relationship Id="rId10" Type="http://schemas.openxmlformats.org/officeDocument/2006/relationships/image" Target="../media/image115.png"/><Relationship Id="rId4" Type="http://schemas.openxmlformats.org/officeDocument/2006/relationships/image" Target="../media/image111.jpg"/><Relationship Id="rId9" Type="http://schemas.openxmlformats.org/officeDocument/2006/relationships/image" Target="../media/image114.jpeg"/></Relationships>
</file>

<file path=ppt/slides/_rels/slide81.xml.rels><?xml version="1.0" encoding="UTF-8" standalone="yes"?>
<Relationships xmlns="http://schemas.openxmlformats.org/package/2006/relationships"><Relationship Id="rId8" Type="http://schemas.openxmlformats.org/officeDocument/2006/relationships/image" Target="../media/image118.wmf"/><Relationship Id="rId3" Type="http://schemas.openxmlformats.org/officeDocument/2006/relationships/notesSlide" Target="../notesSlides/notesSlide73.xml"/><Relationship Id="rId7" Type="http://schemas.openxmlformats.org/officeDocument/2006/relationships/image" Target="../media/image117.wmf"/><Relationship Id="rId2" Type="http://schemas.openxmlformats.org/officeDocument/2006/relationships/slideLayout" Target="../slideLayouts/slideLayout241.xml"/><Relationship Id="rId1" Type="http://schemas.openxmlformats.org/officeDocument/2006/relationships/tags" Target="../tags/tag15.xml"/><Relationship Id="rId6" Type="http://schemas.microsoft.com/office/2007/relationships/hdphoto" Target="../media/hdphoto12.wdp"/><Relationship Id="rId5" Type="http://schemas.openxmlformats.org/officeDocument/2006/relationships/image" Target="../media/image112.png"/><Relationship Id="rId10" Type="http://schemas.microsoft.com/office/2007/relationships/hdphoto" Target="../media/hdphoto14.wdp"/><Relationship Id="rId4" Type="http://schemas.openxmlformats.org/officeDocument/2006/relationships/image" Target="../media/image111.jpg"/><Relationship Id="rId9" Type="http://schemas.openxmlformats.org/officeDocument/2006/relationships/image" Target="../media/image119.png"/></Relationships>
</file>

<file path=ppt/slides/_rels/slide82.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notesSlide" Target="../notesSlides/notesSlide74.xml"/><Relationship Id="rId7" Type="http://schemas.openxmlformats.org/officeDocument/2006/relationships/image" Target="../media/image113.png"/><Relationship Id="rId2" Type="http://schemas.openxmlformats.org/officeDocument/2006/relationships/slideLayout" Target="../slideLayouts/slideLayout241.xml"/><Relationship Id="rId1" Type="http://schemas.openxmlformats.org/officeDocument/2006/relationships/tags" Target="../tags/tag16.xml"/><Relationship Id="rId6" Type="http://schemas.microsoft.com/office/2007/relationships/hdphoto" Target="../media/hdphoto12.wdp"/><Relationship Id="rId5" Type="http://schemas.openxmlformats.org/officeDocument/2006/relationships/image" Target="../media/image112.png"/><Relationship Id="rId4" Type="http://schemas.openxmlformats.org/officeDocument/2006/relationships/image" Target="../media/image111.jpg"/></Relationships>
</file>

<file path=ppt/slides/_rels/slide83.xml.rels><?xml version="1.0" encoding="UTF-8" standalone="yes"?>
<Relationships xmlns="http://schemas.openxmlformats.org/package/2006/relationships"><Relationship Id="rId8" Type="http://schemas.microsoft.com/office/2007/relationships/hdphoto" Target="../media/hdphoto15.wdp"/><Relationship Id="rId3" Type="http://schemas.openxmlformats.org/officeDocument/2006/relationships/notesSlide" Target="../notesSlides/notesSlide75.xml"/><Relationship Id="rId7" Type="http://schemas.openxmlformats.org/officeDocument/2006/relationships/image" Target="../media/image120.png"/><Relationship Id="rId2" Type="http://schemas.openxmlformats.org/officeDocument/2006/relationships/slideLayout" Target="../slideLayouts/slideLayout241.xml"/><Relationship Id="rId1" Type="http://schemas.openxmlformats.org/officeDocument/2006/relationships/tags" Target="../tags/tag17.xml"/><Relationship Id="rId6" Type="http://schemas.microsoft.com/office/2007/relationships/hdphoto" Target="../media/hdphoto12.wdp"/><Relationship Id="rId5" Type="http://schemas.openxmlformats.org/officeDocument/2006/relationships/image" Target="../media/image112.png"/><Relationship Id="rId4" Type="http://schemas.openxmlformats.org/officeDocument/2006/relationships/image" Target="../media/image111.jpg"/></Relationships>
</file>

<file path=ppt/slides/_rels/slide84.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notesSlide" Target="../notesSlides/notesSlide76.xml"/><Relationship Id="rId7" Type="http://schemas.microsoft.com/office/2007/relationships/hdphoto" Target="../media/hdphoto17.wdp"/><Relationship Id="rId2" Type="http://schemas.openxmlformats.org/officeDocument/2006/relationships/slideLayout" Target="../slideLayouts/slideLayout230.xml"/><Relationship Id="rId1" Type="http://schemas.openxmlformats.org/officeDocument/2006/relationships/tags" Target="../tags/tag18.xml"/><Relationship Id="rId6" Type="http://schemas.openxmlformats.org/officeDocument/2006/relationships/image" Target="../media/image122.png"/><Relationship Id="rId5" Type="http://schemas.microsoft.com/office/2007/relationships/hdphoto" Target="../media/hdphoto16.wdp"/><Relationship Id="rId4" Type="http://schemas.openxmlformats.org/officeDocument/2006/relationships/image" Target="../media/image121.png"/><Relationship Id="rId9" Type="http://schemas.openxmlformats.org/officeDocument/2006/relationships/image" Target="../media/image124.jpe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30.xml"/><Relationship Id="rId1" Type="http://schemas.openxmlformats.org/officeDocument/2006/relationships/tags" Target="../tags/tag19.xml"/><Relationship Id="rId6" Type="http://schemas.microsoft.com/office/2007/relationships/hdphoto" Target="../media/hdphoto18.wdp"/><Relationship Id="rId5" Type="http://schemas.openxmlformats.org/officeDocument/2006/relationships/image" Target="../media/image126.png"/><Relationship Id="rId4" Type="http://schemas.openxmlformats.org/officeDocument/2006/relationships/image" Target="../media/image125.jpe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30.xml"/><Relationship Id="rId1" Type="http://schemas.openxmlformats.org/officeDocument/2006/relationships/tags" Target="../tags/tag20.xml"/><Relationship Id="rId6" Type="http://schemas.microsoft.com/office/2007/relationships/hdphoto" Target="../media/hdphoto19.wdp"/><Relationship Id="rId5" Type="http://schemas.openxmlformats.org/officeDocument/2006/relationships/image" Target="../media/image128.png"/><Relationship Id="rId4" Type="http://schemas.openxmlformats.org/officeDocument/2006/relationships/image" Target="../media/image127.jpeg"/></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79.xml"/><Relationship Id="rId7" Type="http://schemas.microsoft.com/office/2007/relationships/hdphoto" Target="../media/hdphoto20.wdp"/><Relationship Id="rId2" Type="http://schemas.openxmlformats.org/officeDocument/2006/relationships/slideLayout" Target="../slideLayouts/slideLayout230.xml"/><Relationship Id="rId1" Type="http://schemas.openxmlformats.org/officeDocument/2006/relationships/tags" Target="../tags/tag21.xml"/><Relationship Id="rId6" Type="http://schemas.openxmlformats.org/officeDocument/2006/relationships/image" Target="../media/image122.png"/><Relationship Id="rId5" Type="http://schemas.microsoft.com/office/2007/relationships/hdphoto" Target="../media/hdphoto16.wdp"/><Relationship Id="rId4" Type="http://schemas.openxmlformats.org/officeDocument/2006/relationships/image" Target="../media/image121.pn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30.xml"/><Relationship Id="rId1" Type="http://schemas.openxmlformats.org/officeDocument/2006/relationships/tags" Target="../tags/tag22.xml"/><Relationship Id="rId5" Type="http://schemas.openxmlformats.org/officeDocument/2006/relationships/image" Target="../media/image124.jpeg"/><Relationship Id="rId4" Type="http://schemas.openxmlformats.org/officeDocument/2006/relationships/image" Target="../media/image123.pn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230.xml"/><Relationship Id="rId1" Type="http://schemas.openxmlformats.org/officeDocument/2006/relationships/tags" Target="../tags/tag23.xml"/><Relationship Id="rId4" Type="http://schemas.openxmlformats.org/officeDocument/2006/relationships/image" Target="../media/image129.jpeg"/></Relationships>
</file>

<file path=ppt/slides/_rels/slide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230.xml"/><Relationship Id="rId1" Type="http://schemas.openxmlformats.org/officeDocument/2006/relationships/tags" Target="../tags/tag24.xml"/><Relationship Id="rId5" Type="http://schemas.openxmlformats.org/officeDocument/2006/relationships/image" Target="../media/image124.jpeg"/><Relationship Id="rId4" Type="http://schemas.openxmlformats.org/officeDocument/2006/relationships/image" Target="../media/image123.png"/></Relationships>
</file>

<file path=ppt/slides/_rels/slide91.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notesSlide" Target="../notesSlides/notesSlide83.xml"/><Relationship Id="rId7" Type="http://schemas.microsoft.com/office/2007/relationships/hdphoto" Target="../media/hdphoto17.wdp"/><Relationship Id="rId2" Type="http://schemas.openxmlformats.org/officeDocument/2006/relationships/slideLayout" Target="../slideLayouts/slideLayout230.xml"/><Relationship Id="rId1" Type="http://schemas.openxmlformats.org/officeDocument/2006/relationships/tags" Target="../tags/tag25.xml"/><Relationship Id="rId6" Type="http://schemas.openxmlformats.org/officeDocument/2006/relationships/image" Target="../media/image122.png"/><Relationship Id="rId5" Type="http://schemas.microsoft.com/office/2007/relationships/hdphoto" Target="../media/hdphoto16.wdp"/><Relationship Id="rId4" Type="http://schemas.openxmlformats.org/officeDocument/2006/relationships/image" Target="../media/image121.png"/><Relationship Id="rId9" Type="http://schemas.openxmlformats.org/officeDocument/2006/relationships/image" Target="../media/image124.jpe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35.xml"/><Relationship Id="rId1" Type="http://schemas.openxmlformats.org/officeDocument/2006/relationships/tags" Target="../tags/tag26.xml"/><Relationship Id="rId4" Type="http://schemas.openxmlformats.org/officeDocument/2006/relationships/image" Target="../media/image130.jpe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30.xml"/><Relationship Id="rId1" Type="http://schemas.openxmlformats.org/officeDocument/2006/relationships/tags" Target="../tags/tag27.xml"/><Relationship Id="rId5" Type="http://schemas.openxmlformats.org/officeDocument/2006/relationships/image" Target="../media/image132.jpeg"/><Relationship Id="rId4" Type="http://schemas.openxmlformats.org/officeDocument/2006/relationships/image" Target="../media/image131.jpe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30.xml"/><Relationship Id="rId1" Type="http://schemas.openxmlformats.org/officeDocument/2006/relationships/tags" Target="../tags/tag28.xml"/><Relationship Id="rId5" Type="http://schemas.microsoft.com/office/2007/relationships/hdphoto" Target="../media/hdphoto21.wdp"/><Relationship Id="rId4" Type="http://schemas.openxmlformats.org/officeDocument/2006/relationships/image" Target="../media/image133.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230.xml"/><Relationship Id="rId1" Type="http://schemas.openxmlformats.org/officeDocument/2006/relationships/tags" Target="../tags/tag29.xml"/><Relationship Id="rId4" Type="http://schemas.openxmlformats.org/officeDocument/2006/relationships/image" Target="../media/image134.jpeg"/></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30.xml"/><Relationship Id="rId1" Type="http://schemas.openxmlformats.org/officeDocument/2006/relationships/tags" Target="../tags/tag30.xml"/><Relationship Id="rId5" Type="http://schemas.microsoft.com/office/2007/relationships/hdphoto" Target="../media/hdphoto21.wdp"/><Relationship Id="rId4" Type="http://schemas.openxmlformats.org/officeDocument/2006/relationships/image" Target="../media/image133.pn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30.xml"/><Relationship Id="rId1" Type="http://schemas.openxmlformats.org/officeDocument/2006/relationships/tags" Target="../tags/tag31.xml"/><Relationship Id="rId4" Type="http://schemas.openxmlformats.org/officeDocument/2006/relationships/image" Target="../media/image134.jpe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0.xml"/><Relationship Id="rId7" Type="http://schemas.microsoft.com/office/2007/relationships/hdphoto" Target="../media/hdphoto22.wdp"/><Relationship Id="rId2" Type="http://schemas.openxmlformats.org/officeDocument/2006/relationships/slideLayout" Target="../slideLayouts/slideLayout230.xml"/><Relationship Id="rId1" Type="http://schemas.openxmlformats.org/officeDocument/2006/relationships/tags" Target="../tags/tag32.xml"/><Relationship Id="rId6" Type="http://schemas.openxmlformats.org/officeDocument/2006/relationships/image" Target="../media/image135.png"/><Relationship Id="rId5" Type="http://schemas.microsoft.com/office/2007/relationships/hdphoto" Target="../media/hdphoto21.wdp"/><Relationship Id="rId4" Type="http://schemas.openxmlformats.org/officeDocument/2006/relationships/image" Target="../media/image133.pn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230.xml"/><Relationship Id="rId1" Type="http://schemas.openxmlformats.org/officeDocument/2006/relationships/tags" Target="../tags/tag33.xml"/><Relationship Id="rId4" Type="http://schemas.openxmlformats.org/officeDocument/2006/relationships/image" Target="../media/image13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A5BC574F-B865-41FD-B891-EA3B46B070D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4800" b="1" kern="0" dirty="0">
                <a:solidFill>
                  <a:srgbClr val="FFFFFF"/>
                </a:solidFill>
                <a:effectLst>
                  <a:glow rad="228600">
                    <a:srgbClr val="000000"/>
                  </a:glow>
                </a:effectLst>
                <a:latin typeface="Arial" panose="020B0604020202020204" pitchFamily="34" charset="0"/>
                <a:cs typeface="Arial" panose="020B0604020202020204" pitchFamily="34" charset="0"/>
              </a:rPr>
              <a:t>تحضير التلاميذ من قبل الملك</a:t>
            </a:r>
            <a:endParaRPr kumimoji="0" lang="en-US" sz="5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120-137</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513708" y="2852936"/>
            <a:ext cx="8024117"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يخدم المسيح التلاميذ الإثنا عشر بشكل خاص ليعدهم لخدمتهم بعد رحيله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8">
            <a:extLst>
              <a:ext uri="{FF2B5EF4-FFF2-40B4-BE49-F238E27FC236}">
                <a16:creationId xmlns:a16="http://schemas.microsoft.com/office/drawing/2014/main" id="{DA2104E5-47FA-44BC-B523-0AF5E7AA8CC9}"/>
              </a:ext>
            </a:extLst>
          </p:cNvPr>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BA8C73AC-1C80-9032-F5E1-CEC776B7511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lvl="0" algn="ctr" defTabSz="457150">
              <a:spcBef>
                <a:spcPct val="20000"/>
              </a:spcBef>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مؤسسة الدراسات اللاهوتية الأردنية</a:t>
            </a:r>
            <a:r>
              <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2408559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C92299BF-9849-4CAA-A1C7-046A8372D74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296156"/>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noProof="0" dirty="0">
                <a:solidFill>
                  <a:srgbClr val="FFFFFF"/>
                </a:solidFill>
                <a:effectLst>
                  <a:glow rad="228600">
                    <a:srgbClr val="000000"/>
                  </a:glow>
                </a:effectLst>
                <a:latin typeface="Arial" panose="020B0604020202020204" pitchFamily="34" charset="0"/>
                <a:cs typeface="Arial" panose="020B0604020202020204" pitchFamily="34" charset="0"/>
              </a:rPr>
              <a:t>ج. تعليمات بخصوص فكر الله نحو الخطاة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725169"/>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15: 1-32</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213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بما أن الفريسيين يؤمنون أن الله يكره الخطاة ويبتعد عنهم فقد قدم يسوع ثلاثة أمثال ليوضح محبة الله للخطاة حيث يبحث عنهم ويفرح كثيراً في توبتهم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https://encrypted-tbn1.gstatic.com/images?q=tbn:ANd9GcRxGoH11-4PuqpMv6hgLSBZbz424pD4Qp7-WgxKMNl3-Zq3J6E7Cw">
            <a:extLst>
              <a:ext uri="{FF2B5EF4-FFF2-40B4-BE49-F238E27FC236}">
                <a16:creationId xmlns:a16="http://schemas.microsoft.com/office/drawing/2014/main" id="{CF1E5515-3AC3-4FA5-94E4-95989FEFF43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flipH="1">
            <a:off x="152398" y="171833"/>
            <a:ext cx="8776009" cy="6564307"/>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5EDC776E-828A-4511-AE18-4DDA64FEC814}"/>
              </a:ext>
            </a:extLst>
          </p:cNvPr>
          <p:cNvSpPr txBox="1"/>
          <p:nvPr/>
        </p:nvSpPr>
        <p:spPr>
          <a:xfrm>
            <a:off x="762000" y="2286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mn-cs"/>
            </a:endParaRPr>
          </a:p>
        </p:txBody>
      </p:sp>
      <p:sp>
        <p:nvSpPr>
          <p:cNvPr id="16" name="TextBox 15">
            <a:extLst>
              <a:ext uri="{FF2B5EF4-FFF2-40B4-BE49-F238E27FC236}">
                <a16:creationId xmlns:a16="http://schemas.microsoft.com/office/drawing/2014/main" id="{55BF5308-67FA-45D4-BBD9-86CAE2C90D9A}"/>
              </a:ext>
            </a:extLst>
          </p:cNvPr>
          <p:cNvSpPr txBox="1"/>
          <p:nvPr/>
        </p:nvSpPr>
        <p:spPr>
          <a:xfrm>
            <a:off x="457200" y="410724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استيقظ في الجحيم/جهنم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7" name="TextBox 16">
            <a:extLst>
              <a:ext uri="{FF2B5EF4-FFF2-40B4-BE49-F238E27FC236}">
                <a16:creationId xmlns:a16="http://schemas.microsoft.com/office/drawing/2014/main" id="{92EE5659-65EB-40A8-B812-C49245871746}"/>
              </a:ext>
            </a:extLst>
          </p:cNvPr>
          <p:cNvSpPr txBox="1"/>
          <p:nvPr/>
        </p:nvSpPr>
        <p:spPr>
          <a:xfrm>
            <a:off x="457200" y="464951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 </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كان في العذاب</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8" name="TextBox 17">
            <a:extLst>
              <a:ext uri="{FF2B5EF4-FFF2-40B4-BE49-F238E27FC236}">
                <a16:creationId xmlns:a16="http://schemas.microsoft.com/office/drawing/2014/main" id="{F0F20769-F182-4920-B410-11086301D4A2}"/>
              </a:ext>
            </a:extLst>
          </p:cNvPr>
          <p:cNvSpPr txBox="1"/>
          <p:nvPr/>
        </p:nvSpPr>
        <p:spPr>
          <a:xfrm>
            <a:off x="457200" y="519178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طلب الرحمة بصراخ من أبينا إبراهيم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2" name="TextBox 1">
            <a:extLst>
              <a:ext uri="{FF2B5EF4-FFF2-40B4-BE49-F238E27FC236}">
                <a16:creationId xmlns:a16="http://schemas.microsoft.com/office/drawing/2014/main" id="{EE00DD81-E68A-8F67-1FD8-DAF36DDCA3C8}"/>
              </a:ext>
            </a:extLst>
          </p:cNvPr>
          <p:cNvSpPr txBox="1"/>
          <p:nvPr/>
        </p:nvSpPr>
        <p:spPr>
          <a:xfrm>
            <a:off x="152398" y="5751493"/>
            <a:ext cx="6248403" cy="954107"/>
          </a:xfrm>
          <a:prstGeom prst="rect">
            <a:avLst/>
          </a:prstGeom>
          <a:noFill/>
        </p:spPr>
        <p:txBody>
          <a:bodyPr wrap="square" rtlCol="0">
            <a:spAutoFit/>
          </a:bodyPr>
          <a:lstStyle>
            <a:defPPr>
              <a:defRPr lang="en-US"/>
            </a:defPPr>
            <a:lvl1pPr>
              <a:defRPr sz="2800" b="1">
                <a:solidFill>
                  <a:schemeClr val="bg1"/>
                </a:solidFill>
                <a:effectLst>
                  <a:glow rad="228600">
                    <a:schemeClr val="tx1">
                      <a:alpha val="78000"/>
                    </a:schemeClr>
                  </a:glow>
                </a:effectLst>
                <a:latin typeface="Comic Sans MS" panose="030F0702030302020204" pitchFamily="66" charset="0"/>
              </a:defRPr>
            </a:lvl1pPr>
          </a:lstStyle>
          <a:p>
            <a:pPr marL="287338" marR="0" lvl="0" indent="-287338"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لقد حصل على أشياء جيدة في حياته لكن عدم توبته أدى إلى عذاب أبدي</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43675859"/>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20ECFA-B93A-4337-B0E1-4A1D2D30350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0" y="152400"/>
            <a:ext cx="8812549" cy="6553200"/>
          </a:xfrm>
          <a:prstGeom prst="rect">
            <a:avLst/>
          </a:prstGeom>
          <a:ln w="228600" cap="sq" cmpd="thickThin">
            <a:solidFill>
              <a:srgbClr val="000000"/>
            </a:solidFill>
            <a:prstDash val="solid"/>
            <a:miter lim="800000"/>
          </a:ln>
          <a:effectLst>
            <a:innerShdw blurRad="76200">
              <a:srgbClr val="000000"/>
            </a:innerShdw>
          </a:effectLst>
        </p:spPr>
      </p:pic>
      <p:sp>
        <p:nvSpPr>
          <p:cNvPr id="11" name="TextBox 10">
            <a:extLst>
              <a:ext uri="{FF2B5EF4-FFF2-40B4-BE49-F238E27FC236}">
                <a16:creationId xmlns:a16="http://schemas.microsoft.com/office/drawing/2014/main" id="{E039FBC4-3CCF-447C-9988-AF52FB5B18B8}"/>
              </a:ext>
            </a:extLst>
          </p:cNvPr>
          <p:cNvSpPr txBox="1"/>
          <p:nvPr/>
        </p:nvSpPr>
        <p:spPr>
          <a:xfrm>
            <a:off x="3200400" y="329625"/>
            <a:ext cx="2895600" cy="615553"/>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rPr>
              <a:t>لعازر</a:t>
            </a:r>
            <a:endParaRPr kumimoji="0" lang="en-US"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04BFD2CF-F474-4D6B-AC72-1CA3DBBA47A0}"/>
              </a:ext>
            </a:extLst>
          </p:cNvPr>
          <p:cNvSpPr txBox="1"/>
          <p:nvPr/>
        </p:nvSpPr>
        <p:spPr>
          <a:xfrm>
            <a:off x="376452" y="464051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أقام وليمة في مكان كريم (مت 8: 11)</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FC2974FD-9330-4D93-81E3-8B37C5889CF8}"/>
              </a:ext>
            </a:extLst>
          </p:cNvPr>
          <p:cNvSpPr txBox="1"/>
          <p:nvPr/>
        </p:nvSpPr>
        <p:spPr>
          <a:xfrm>
            <a:off x="376452" y="367033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مات وحملته الملائكة إلى حضن إبراهيم (الفردوس، السماء)</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AA8EDB67-7BB6-48C4-8F3E-7703EF6B441A}"/>
              </a:ext>
            </a:extLst>
          </p:cNvPr>
          <p:cNvSpPr txBox="1"/>
          <p:nvPr/>
        </p:nvSpPr>
        <p:spPr>
          <a:xfrm>
            <a:off x="376452" y="516373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كان في تعزية</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82F03B29-43AE-380A-9A6D-18451B17BA7F}"/>
              </a:ext>
            </a:extLst>
          </p:cNvPr>
          <p:cNvSpPr txBox="1"/>
          <p:nvPr/>
        </p:nvSpPr>
        <p:spPr>
          <a:xfrm>
            <a:off x="376451" y="5686950"/>
            <a:ext cx="7772401" cy="954107"/>
          </a:xfrm>
          <a:prstGeom prst="rect">
            <a:avLst/>
          </a:prstGeom>
          <a:noFill/>
        </p:spPr>
        <p:txBody>
          <a:bodyPr wrap="square" rtlCol="0">
            <a:spAutoFit/>
          </a:bodyPr>
          <a:lstStyle/>
          <a:p>
            <a:pPr marL="287338" marR="0" lvl="0" indent="-277813"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لقد نال أشياء سيئة في حياته لكن ثقته في الله أدت إلى الراحة الأبدية</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25589643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208547" y="136358"/>
            <a:ext cx="8742947" cy="5838552"/>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2269830" y="5374153"/>
            <a:ext cx="652582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 عن جهنم؟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ABF39153-C887-4FC7-A3E8-3A9C7728FB0D}"/>
              </a:ext>
            </a:extLst>
          </p:cNvPr>
          <p:cNvSpPr txBox="1"/>
          <p:nvPr/>
        </p:nvSpPr>
        <p:spPr>
          <a:xfrm>
            <a:off x="208547" y="1119354"/>
            <a:ext cx="875898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لا أحد يريد أن ينضم إليهم الأصدقاء/العائلة هناك</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8198F1E9-A4D0-4290-A99C-DCABD79BAF54}"/>
              </a:ext>
            </a:extLst>
          </p:cNvPr>
          <p:cNvSpPr txBox="1"/>
          <p:nvPr/>
        </p:nvSpPr>
        <p:spPr>
          <a:xfrm>
            <a:off x="232260" y="1636048"/>
            <a:ext cx="87771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يدرك الجميع أنه لا يوجد فرصة ثانية</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8DAE7506-7D94-4C01-84F2-D34B2C12790B}"/>
              </a:ext>
            </a:extLst>
          </p:cNvPr>
          <p:cNvSpPr txBox="1"/>
          <p:nvPr/>
        </p:nvSpPr>
        <p:spPr>
          <a:xfrm>
            <a:off x="430977" y="2158801"/>
            <a:ext cx="857838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لن يدعي أحد أنه ذهب إلى هناك بالخطأ</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80E572D9-4034-48CA-9F1F-7EB0D4AF8505}"/>
              </a:ext>
            </a:extLst>
          </p:cNvPr>
          <p:cNvSpPr txBox="1"/>
          <p:nvPr/>
        </p:nvSpPr>
        <p:spPr>
          <a:xfrm>
            <a:off x="208547" y="599028"/>
            <a:ext cx="875898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لم يتوقع معظمهم أبدًا أن ينتهي بهم الأمر هناك</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6" name="Picture 25">
            <a:extLst>
              <a:ext uri="{FF2B5EF4-FFF2-40B4-BE49-F238E27FC236}">
                <a16:creationId xmlns:a16="http://schemas.microsoft.com/office/drawing/2014/main" id="{D40B870C-DFC9-4B75-A087-AF66B3985CC6}"/>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backgroundRemoval t="0" b="98093" l="0" r="100000">
                        <a14:foregroundMark x1="11294" y1="89918" x2="24846" y2="94823"/>
                        <a14:foregroundMark x1="24846" y1="94823" x2="66324" y2="93460"/>
                        <a14:foregroundMark x1="66324" y1="93460" x2="89117" y2="98365"/>
                        <a14:foregroundMark x1="89117" y1="98365" x2="94456" y2="94278"/>
                      </a14:backgroundRemoval>
                    </a14:imgEffect>
                  </a14:imgLayer>
                </a14:imgProps>
              </a:ext>
              <a:ext uri="{28A0092B-C50C-407E-A947-70E740481C1C}">
                <a14:useLocalDpi xmlns:a14="http://schemas.microsoft.com/office/drawing/2010/main"/>
              </a:ext>
            </a:extLst>
          </a:blip>
          <a:srcRect/>
          <a:stretch/>
        </p:blipFill>
        <p:spPr>
          <a:xfrm>
            <a:off x="232260" y="4850428"/>
            <a:ext cx="2667000" cy="2007572"/>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972352424"/>
      </p:ext>
    </p:extLst>
  </p:cSld>
  <p:clrMapOvr>
    <a:masterClrMapping/>
  </p:clrMapOvr>
  <mc:AlternateContent xmlns:mc="http://schemas.openxmlformats.org/markup-compatibility/2006" xmlns:p14="http://schemas.microsoft.com/office/powerpoint/2010/main">
    <mc:Choice Requires="p14">
      <p:transition spd="slow" p14:dur="39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20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20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ipe(left)">
                                      <p:cBhvr>
                                        <p:cTn id="17" dur="20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left)">
                                      <p:cBhvr>
                                        <p:cTn id="22"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E603E00-DBC3-45AA-A525-2D3825EBA3DB}"/>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7455" y="152400"/>
            <a:ext cx="8762997" cy="6553200"/>
          </a:xfrm>
          <a:prstGeom prst="rect">
            <a:avLst/>
          </a:prstGeom>
          <a:ln w="228600" cap="sq" cmpd="thickThin">
            <a:solidFill>
              <a:srgbClr val="000000"/>
            </a:solidFill>
            <a:prstDash val="solid"/>
            <a:miter lim="800000"/>
          </a:ln>
          <a:effectLst>
            <a:innerShdw blurRad="76200">
              <a:srgbClr val="000000"/>
            </a:innerShdw>
          </a:effectLst>
        </p:spPr>
      </p:pic>
      <p:sp>
        <p:nvSpPr>
          <p:cNvPr id="6" name="TextBox 5"/>
          <p:cNvSpPr txBox="1"/>
          <p:nvPr/>
        </p:nvSpPr>
        <p:spPr>
          <a:xfrm>
            <a:off x="2911603" y="152400"/>
            <a:ext cx="3314700"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900" b="1" i="0" u="none" strike="noStrike" kern="1200" cap="none" spc="50" normalizeH="0" baseline="0" noProof="0" dirty="0">
                <a:ln w="9525" cmpd="sng">
                  <a:solidFill>
                    <a:srgbClr val="5C2C04"/>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لوقا 16: 31</a:t>
            </a:r>
            <a:endParaRPr kumimoji="0" lang="en-US" sz="2900" b="1" i="0" u="none" strike="noStrike" kern="1200" cap="none" spc="50" normalizeH="0" baseline="0" noProof="0" dirty="0">
              <a:ln w="9525" cmpd="sng">
                <a:solidFill>
                  <a:srgbClr val="5C2C04"/>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nvGrpSpPr>
          <p:cNvPr id="30" name="Group 29">
            <a:extLst>
              <a:ext uri="{FF2B5EF4-FFF2-40B4-BE49-F238E27FC236}">
                <a16:creationId xmlns:a16="http://schemas.microsoft.com/office/drawing/2014/main" id="{C6AC2C53-04D6-432F-969E-144A969F6E7A}"/>
              </a:ext>
            </a:extLst>
          </p:cNvPr>
          <p:cNvGrpSpPr/>
          <p:nvPr/>
        </p:nvGrpSpPr>
        <p:grpSpPr>
          <a:xfrm>
            <a:off x="5852234" y="620723"/>
            <a:ext cx="3063166" cy="3426347"/>
            <a:chOff x="3352800" y="3124200"/>
            <a:chExt cx="2994260" cy="3048982"/>
          </a:xfrm>
        </p:grpSpPr>
        <p:sp>
          <p:nvSpPr>
            <p:cNvPr id="31" name="Explosion: 8 Points 30">
              <a:extLst>
                <a:ext uri="{FF2B5EF4-FFF2-40B4-BE49-F238E27FC236}">
                  <a16:creationId xmlns:a16="http://schemas.microsoft.com/office/drawing/2014/main" id="{2357908E-970C-40C9-B5A3-7FBF647951C1}"/>
                </a:ext>
              </a:extLst>
            </p:cNvPr>
            <p:cNvSpPr/>
            <p:nvPr/>
          </p:nvSpPr>
          <p:spPr>
            <a:xfrm>
              <a:off x="3352800" y="3124200"/>
              <a:ext cx="2994260" cy="3048982"/>
            </a:xfrm>
            <a:prstGeom prst="irregularSeal1">
              <a:avLst/>
            </a:prstGeom>
            <a:gradFill flip="none" rotWithShape="1">
              <a:gsLst>
                <a:gs pos="0">
                  <a:schemeClr val="accent6">
                    <a:lumMod val="50000"/>
                    <a:shade val="30000"/>
                    <a:satMod val="115000"/>
                  </a:schemeClr>
                </a:gs>
                <a:gs pos="50000">
                  <a:schemeClr val="accent6">
                    <a:lumMod val="50000"/>
                    <a:shade val="67500"/>
                    <a:satMod val="115000"/>
                  </a:schemeClr>
                </a:gs>
                <a:gs pos="100000">
                  <a:schemeClr val="accent6">
                    <a:lumMod val="50000"/>
                    <a:shade val="100000"/>
                    <a:satMod val="115000"/>
                  </a:schemeClr>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32" name="TextBox 31">
              <a:extLst>
                <a:ext uri="{FF2B5EF4-FFF2-40B4-BE49-F238E27FC236}">
                  <a16:creationId xmlns:a16="http://schemas.microsoft.com/office/drawing/2014/main" id="{5271DFD7-477B-4B2E-B169-A2916EB89569}"/>
                </a:ext>
              </a:extLst>
            </p:cNvPr>
            <p:cNvSpPr txBox="1"/>
            <p:nvPr/>
          </p:nvSpPr>
          <p:spPr>
            <a:xfrm>
              <a:off x="3489560" y="4115782"/>
              <a:ext cx="2857500" cy="4655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9525" cmpd="sng">
                    <a:solidFill>
                      <a:srgbClr val="F79646">
                        <a:lumMod val="75000"/>
                      </a:srgbClr>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تم تحذيرهم</a:t>
              </a:r>
              <a:endParaRPr kumimoji="0" lang="en-US" sz="2800" b="1" i="0" u="none" strike="noStrike" kern="1200" cap="none" spc="50" normalizeH="0" baseline="0" noProof="0" dirty="0">
                <a:ln w="9525" cmpd="sng">
                  <a:solidFill>
                    <a:srgbClr val="F79646">
                      <a:lumMod val="75000"/>
                    </a:srgbClr>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sp>
        <p:nvSpPr>
          <p:cNvPr id="11" name="TextBox 10">
            <a:extLst>
              <a:ext uri="{FF2B5EF4-FFF2-40B4-BE49-F238E27FC236}">
                <a16:creationId xmlns:a16="http://schemas.microsoft.com/office/drawing/2014/main" id="{E7AEA690-7889-4CEF-ACA7-50666CC930C5}"/>
              </a:ext>
            </a:extLst>
          </p:cNvPr>
          <p:cNvSpPr txBox="1"/>
          <p:nvPr/>
        </p:nvSpPr>
        <p:spPr>
          <a:xfrm>
            <a:off x="693057" y="4427589"/>
            <a:ext cx="822234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الكتاب المقدس تحذير كافي</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41322559-968F-40AC-A6AF-7158288445CB}"/>
              </a:ext>
            </a:extLst>
          </p:cNvPr>
          <p:cNvSpPr txBox="1"/>
          <p:nvPr/>
        </p:nvSpPr>
        <p:spPr>
          <a:xfrm>
            <a:off x="693057" y="4950809"/>
            <a:ext cx="822234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حتى المعجزات لا تقنع القلب القاسي</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11A3F07A-7091-4FF3-A9F4-CFD144979FE4}"/>
              </a:ext>
            </a:extLst>
          </p:cNvPr>
          <p:cNvSpPr txBox="1"/>
          <p:nvPr/>
        </p:nvSpPr>
        <p:spPr>
          <a:xfrm>
            <a:off x="1143001" y="5507331"/>
            <a:ext cx="7315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يوحنا 11: 43-46، 53 (لعازر)</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E2E55E93-751A-4D77-BFC2-8E38EF54911C}"/>
              </a:ext>
            </a:extLst>
          </p:cNvPr>
          <p:cNvSpPr txBox="1"/>
          <p:nvPr/>
        </p:nvSpPr>
        <p:spPr>
          <a:xfrm>
            <a:off x="1142999" y="6046458"/>
            <a:ext cx="7315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متى 28: 11-15 (يسوع)</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82325961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20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2000"/>
                                        <p:tgtEl>
                                          <p:spTgt spid="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wipe(left)">
                                      <p:cBhvr>
                                        <p:cTn id="24" dur="2000"/>
                                        <p:tgtEl>
                                          <p:spTgt spid="1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wipe(left)">
                                      <p:cBhvr>
                                        <p:cTn id="29"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2385913" y="4967316"/>
            <a:ext cx="6525827" cy="1754326"/>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                                    عن                                        التوبة / الإيمان؟</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3" name="Picture 2">
            <a:extLst>
              <a:ext uri="{FF2B5EF4-FFF2-40B4-BE49-F238E27FC236}">
                <a16:creationId xmlns:a16="http://schemas.microsoft.com/office/drawing/2014/main" id="{8E3843D1-4C07-4CD9-B2F7-94F7D9E2138F}"/>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backgroundRemoval t="0" b="98093" l="0" r="100000">
                        <a14:foregroundMark x1="11294" y1="89918" x2="24846" y2="94823"/>
                        <a14:foregroundMark x1="24846" y1="94823" x2="66324" y2="93460"/>
                        <a14:foregroundMark x1="66324" y1="93460" x2="89117" y2="98365"/>
                        <a14:foregroundMark x1="89117" y1="98365" x2="94456" y2="94278"/>
                      </a14:backgroundRemoval>
                    </a14:imgEffect>
                  </a14:imgLayer>
                </a14:imgProps>
              </a:ext>
              <a:ext uri="{28A0092B-C50C-407E-A947-70E740481C1C}">
                <a14:useLocalDpi xmlns:a14="http://schemas.microsoft.com/office/drawing/2010/main"/>
              </a:ext>
            </a:extLst>
          </a:blip>
          <a:srcRect/>
          <a:stretch/>
        </p:blipFill>
        <p:spPr>
          <a:xfrm>
            <a:off x="232260" y="4850428"/>
            <a:ext cx="2667000" cy="2007572"/>
          </a:xfrm>
          <a:prstGeom prst="rect">
            <a:avLst/>
          </a:prstGeom>
          <a:ln>
            <a:noFill/>
          </a:ln>
          <a:effectLst>
            <a:outerShdw blurRad="292100" dist="139700" dir="2700000" algn="tl" rotWithShape="0">
              <a:srgbClr val="333333">
                <a:alpha val="65000"/>
              </a:srgbClr>
            </a:outerShdw>
          </a:effectLst>
        </p:spPr>
      </p:pic>
      <p:sp>
        <p:nvSpPr>
          <p:cNvPr id="18" name="TextBox 17">
            <a:extLst>
              <a:ext uri="{FF2B5EF4-FFF2-40B4-BE49-F238E27FC236}">
                <a16:creationId xmlns:a16="http://schemas.microsoft.com/office/drawing/2014/main" id="{ABF39153-C887-4FC7-A3E8-3A9C7728FB0D}"/>
              </a:ext>
            </a:extLst>
          </p:cNvPr>
          <p:cNvSpPr txBox="1"/>
          <p:nvPr/>
        </p:nvSpPr>
        <p:spPr>
          <a:xfrm>
            <a:off x="208548" y="899948"/>
            <a:ext cx="623159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متى 4: 17 (يسوع)</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8198F1E9-A4D0-4290-A99C-DCABD79BAF54}"/>
              </a:ext>
            </a:extLst>
          </p:cNvPr>
          <p:cNvSpPr txBox="1"/>
          <p:nvPr/>
        </p:nvSpPr>
        <p:spPr>
          <a:xfrm>
            <a:off x="192506" y="1956770"/>
            <a:ext cx="6288617"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أعمال 17: 30-31 (الرسول بولس)</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80E572D9-4034-48CA-9F1F-7EB0D4AF8505}"/>
              </a:ext>
            </a:extLst>
          </p:cNvPr>
          <p:cNvSpPr txBox="1"/>
          <p:nvPr/>
        </p:nvSpPr>
        <p:spPr>
          <a:xfrm>
            <a:off x="208548" y="379622"/>
            <a:ext cx="619951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متى 3: 2 (يوحنا المعمدان)</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D8AA8B6C-C1DB-4350-8101-CA7320D35A8C}"/>
              </a:ext>
            </a:extLst>
          </p:cNvPr>
          <p:cNvSpPr txBox="1"/>
          <p:nvPr/>
        </p:nvSpPr>
        <p:spPr>
          <a:xfrm>
            <a:off x="152400" y="2603612"/>
            <a:ext cx="5876949" cy="954107"/>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1) التوبة هي تغيير الفكر ...</a:t>
            </a:r>
            <a:b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b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عن الخطية وعواقبها</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8DCF93E3-0243-42CD-BE3E-3E6D88DAE9CC}"/>
              </a:ext>
            </a:extLst>
          </p:cNvPr>
          <p:cNvSpPr txBox="1"/>
          <p:nvPr/>
        </p:nvSpPr>
        <p:spPr>
          <a:xfrm>
            <a:off x="278031" y="4048780"/>
            <a:ext cx="5751318"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2) يترتب على التوبة تغيير في السلوك</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14" name="Group 13">
            <a:extLst>
              <a:ext uri="{FF2B5EF4-FFF2-40B4-BE49-F238E27FC236}">
                <a16:creationId xmlns:a16="http://schemas.microsoft.com/office/drawing/2014/main" id="{1E095155-0C42-48D7-A17A-A7E30B2ADF03}"/>
              </a:ext>
            </a:extLst>
          </p:cNvPr>
          <p:cNvGrpSpPr/>
          <p:nvPr/>
        </p:nvGrpSpPr>
        <p:grpSpPr>
          <a:xfrm>
            <a:off x="6307254" y="228600"/>
            <a:ext cx="2923259" cy="2903127"/>
            <a:chOff x="3659516" y="3589794"/>
            <a:chExt cx="2857500" cy="2583387"/>
          </a:xfrm>
        </p:grpSpPr>
        <p:sp>
          <p:nvSpPr>
            <p:cNvPr id="15" name="Explosion: 8 Points 14">
              <a:extLst>
                <a:ext uri="{FF2B5EF4-FFF2-40B4-BE49-F238E27FC236}">
                  <a16:creationId xmlns:a16="http://schemas.microsoft.com/office/drawing/2014/main" id="{645EA54D-E578-4B8B-A3E9-11EB7354695A}"/>
                </a:ext>
              </a:extLst>
            </p:cNvPr>
            <p:cNvSpPr/>
            <p:nvPr/>
          </p:nvSpPr>
          <p:spPr>
            <a:xfrm>
              <a:off x="3829474" y="3589794"/>
              <a:ext cx="2517585" cy="2583387"/>
            </a:xfrm>
            <a:prstGeom prst="irregularSeal1">
              <a:avLst/>
            </a:pr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615C6129-403C-453F-AA07-8E3072B6CB57}"/>
                </a:ext>
              </a:extLst>
            </p:cNvPr>
            <p:cNvSpPr txBox="1"/>
            <p:nvPr/>
          </p:nvSpPr>
          <p:spPr>
            <a:xfrm>
              <a:off x="3659516" y="4345458"/>
              <a:ext cx="2857500" cy="84902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9525" cmpd="sng">
                    <a:solidFill>
                      <a:srgbClr val="C00000"/>
                    </a:solidFill>
                    <a:prstDash val="solid"/>
                  </a:ln>
                  <a:solidFill>
                    <a:srgbClr val="70AD47">
                      <a:tint val="1000"/>
                    </a:srgbClr>
                  </a:solidFill>
                  <a:effectLst>
                    <a:glow rad="38100">
                      <a:srgbClr val="4472C4">
                        <a:alpha val="40000"/>
                      </a:srgbClr>
                    </a:glow>
                  </a:effectLst>
                  <a:uLnTx/>
                  <a:uFillTx/>
                  <a:latin typeface="Arial" panose="020B0604020202020204" pitchFamily="34" charset="0"/>
                  <a:ea typeface="+mn-ea"/>
                  <a:cs typeface="Arial" panose="020B0604020202020204" pitchFamily="34" charset="0"/>
                  <a:sym typeface="Wingdings"/>
                </a:rPr>
                <a:t>عبرانيين             9: 27</a:t>
              </a:r>
              <a:endParaRPr kumimoji="0" lang="en-US" sz="2800" b="1" i="0" u="none" strike="noStrike" kern="1200" cap="none" spc="50" normalizeH="0" baseline="0" noProof="0" dirty="0">
                <a:ln w="9525" cmpd="sng">
                  <a:solidFill>
                    <a:srgbClr val="C00000"/>
                  </a:solidFill>
                  <a:prstDash val="solid"/>
                </a:ln>
                <a:solidFill>
                  <a:srgbClr val="70AD47">
                    <a:tint val="1000"/>
                  </a:srgbClr>
                </a:solidFill>
                <a:effectLst>
                  <a:glow rad="38100">
                    <a:srgbClr val="4472C4">
                      <a:alpha val="40000"/>
                    </a:srgbClr>
                  </a:glow>
                </a:effectLst>
                <a:uLnTx/>
                <a:uFillTx/>
                <a:latin typeface="Arial" panose="020B0604020202020204" pitchFamily="34" charset="0"/>
                <a:ea typeface="+mn-ea"/>
                <a:cs typeface="Arial" panose="020B0604020202020204" pitchFamily="34" charset="0"/>
              </a:endParaRPr>
            </a:p>
          </p:txBody>
        </p:sp>
      </p:grpSp>
      <p:sp>
        <p:nvSpPr>
          <p:cNvPr id="17" name="TextBox 16">
            <a:extLst>
              <a:ext uri="{FF2B5EF4-FFF2-40B4-BE49-F238E27FC236}">
                <a16:creationId xmlns:a16="http://schemas.microsoft.com/office/drawing/2014/main" id="{18C03F68-BA97-4182-B4DD-CAE3CC88A3DF}"/>
              </a:ext>
            </a:extLst>
          </p:cNvPr>
          <p:cNvSpPr txBox="1"/>
          <p:nvPr/>
        </p:nvSpPr>
        <p:spPr>
          <a:xfrm>
            <a:off x="208548" y="1423370"/>
            <a:ext cx="623159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أعمال 2: 38 (بطرس)</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2BE6E8A2-4A00-49BF-8493-FBB79BF06A61}"/>
              </a:ext>
            </a:extLst>
          </p:cNvPr>
          <p:cNvSpPr txBox="1"/>
          <p:nvPr/>
        </p:nvSpPr>
        <p:spPr>
          <a:xfrm>
            <a:off x="182193" y="3441831"/>
            <a:ext cx="5456607"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عمن هو يسوع وعمله</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27691479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20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20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left)">
                                      <p:cBhvr>
                                        <p:cTn id="17" dur="20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2000"/>
                                        <p:tgtEl>
                                          <p:spTgt spid="1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20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ipe(left)">
                                      <p:cBhvr>
                                        <p:cTn id="32" dur="20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left)">
                                      <p:cBhvr>
                                        <p:cTn id="37" dur="20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500" fill="hold"/>
                                        <p:tgtEl>
                                          <p:spTgt spid="14"/>
                                        </p:tgtEl>
                                        <p:attrNameLst>
                                          <p:attrName>ppt_w</p:attrName>
                                        </p:attrNameLst>
                                      </p:cBhvr>
                                      <p:tavLst>
                                        <p:tav tm="0">
                                          <p:val>
                                            <p:fltVal val="0"/>
                                          </p:val>
                                        </p:tav>
                                        <p:tav tm="100000">
                                          <p:val>
                                            <p:strVal val="#ppt_w"/>
                                          </p:val>
                                        </p:tav>
                                      </p:tavLst>
                                    </p:anim>
                                    <p:anim calcmode="lin" valueType="num">
                                      <p:cBhvr>
                                        <p:cTn id="43" dur="500" fill="hold"/>
                                        <p:tgtEl>
                                          <p:spTgt spid="14"/>
                                        </p:tgtEl>
                                        <p:attrNameLst>
                                          <p:attrName>ppt_h</p:attrName>
                                        </p:attrNameLst>
                                      </p:cBhvr>
                                      <p:tavLst>
                                        <p:tav tm="0">
                                          <p:val>
                                            <p:fltVal val="0"/>
                                          </p:val>
                                        </p:tav>
                                        <p:tav tm="100000">
                                          <p:val>
                                            <p:strVal val="#ppt_h"/>
                                          </p:val>
                                        </p:tav>
                                      </p:tavLst>
                                    </p:anim>
                                    <p:animEffect transition="in" filter="fade">
                                      <p:cBhvr>
                                        <p:cTn id="4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1" grpId="0"/>
      <p:bldP spid="11" grpId="0"/>
      <p:bldP spid="13" grpId="0"/>
      <p:bldP spid="17" grpId="0"/>
      <p:bldP spid="2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 </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b="1" dirty="0">
                <a:latin typeface="Arial" panose="020B0604020202020204" pitchFamily="34" charset="0"/>
                <a:ea typeface="ＭＳ Ｐゴシック" charset="0"/>
                <a:cs typeface="Arial" panose="020B0604020202020204" pitchFamily="34" charset="0"/>
              </a:rPr>
              <a:t>نقل الى الفردوس </a:t>
            </a:r>
            <a:r>
              <a:rPr lang="en-US" sz="3600" b="1" dirty="0">
                <a:latin typeface="Arial" panose="020B0604020202020204" pitchFamily="34" charset="0"/>
                <a:ea typeface="ＭＳ Ｐゴシック" charset="0"/>
                <a:cs typeface="Arial" panose="020B0604020202020204" pitchFamily="34" charset="0"/>
              </a:rPr>
              <a:t>(Paradise)</a:t>
            </a:r>
            <a:endParaRPr lang="en-US" sz="4000" b="1" dirty="0">
              <a:latin typeface="Arial" panose="020B0604020202020204" pitchFamily="34" charset="0"/>
              <a:ea typeface="ＭＳ Ｐゴシック" charset="0"/>
              <a:cs typeface="Arial" panose="020B0604020202020204" pitchFamily="34"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النعيم</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 name="Rectangle 3"/>
          <p:cNvSpPr txBox="1">
            <a:spLocks noChangeArrowheads="1"/>
          </p:cNvSpPr>
          <p:nvPr/>
        </p:nvSpPr>
        <p:spPr bwMode="auto">
          <a:xfrm>
            <a:off x="4788024"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رؤيا يوحنَّا 20: 14-15</a:t>
            </a:r>
            <a:endParaRPr kumimoji="0" lang="en-US"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1بطرس 3: 18-20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04169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41B543F8-EBED-4F0E-8988-E82243D4243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خ. تعليمات بخصوص الغفران</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126</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17: 1-6</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81069"/>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تلاميذه أنهم يمكن لهم أن يكرهوا التعاليم الفريسية بدون كره الفريسيين أنفسهم ليؤكد أن فكر التلاميذ ضدهم لن يمنع أي شخص من المجيء إلى المسيح أو يحدد قدرتهم لمسامحة مؤمن آخر</a:t>
            </a:r>
          </a:p>
        </p:txBody>
      </p:sp>
    </p:spTree>
    <p:extLst>
      <p:ext uri="{BB962C8B-B14F-4D97-AF65-F5344CB8AC3E}">
        <p14:creationId xmlns:p14="http://schemas.microsoft.com/office/powerpoint/2010/main" val="6433024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FE79AAC8-412F-40BC-9DF4-975C70A8A22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د. تعليمات بخصوص الخدمة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127</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17: 7-10</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ذكر المسيح تلاميذه أن المسؤولية تجاهه كخدام للسيد لا تتحقق أبداً حتى يدركوا أن الطاعة هي واجبهم الأدنى تجاه المسيح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525861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C9698A6A-1579-4D46-A716-4F52CB102D9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ذ. إقامة لعازر</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128</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يوحنا 11: 1-54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314328"/>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اقام يسوع لعازر من الموت حتى يعلم أن القيامة والحياة موجودتان فيه فقط وليس في برنامج الله بشكل جزئي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115910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F3CB22E5-E3F7-4F02-81B4-836F5110652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معجزة الإسترداد</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يوحنا 11: 1-44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استرد المسيح حياة لعازر ليؤكد إيمان هؤلاء الذين سبق أن آمنوا به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03952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54037FA8-2193-F142-A5B8-9250A389F63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906" y="739211"/>
            <a:ext cx="9144000" cy="611878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001357"/>
          </a:xfrm>
          <a:solidFill>
            <a:schemeClr val="tx1"/>
          </a:solidFill>
          <a:effectLst>
            <a:outerShdw blurRad="63500" dist="35921" dir="2700000" algn="ctr" rotWithShape="0">
              <a:schemeClr val="tx2">
                <a:alpha val="74998"/>
              </a:schemeClr>
            </a:outerShdw>
          </a:effectLst>
        </p:spPr>
        <p:txBody>
          <a:bodyPr/>
          <a:lstStyle/>
          <a:p>
            <a:pPr rtl="1">
              <a:defRPr/>
            </a:pPr>
            <a:r>
              <a:rPr lang="ar-SA" sz="5400" dirty="0"/>
              <a:t>نحن </a:t>
            </a:r>
            <a:r>
              <a:rPr lang="ar-JO" sz="5400" dirty="0"/>
              <a:t>خراف</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99475558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698767"/>
            <a:ext cx="8876128" cy="806426"/>
          </a:xfrm>
          <a:prstGeom prst="rect">
            <a:avLst/>
          </a:prstGeom>
          <a:noFill/>
        </p:spPr>
        <p:txBody>
          <a:bodyPr wrap="square" lIns="91232" tIns="45617" rIns="91232" bIns="45617">
            <a:spAutoFit/>
          </a:bodyPr>
          <a:lstStyle/>
          <a:p>
            <a:pPr marL="0" marR="0" lvl="0" indent="0" algn="ctr" defTabSz="912825" rtl="0" eaLnBrk="1" fontAlgn="base" latinLnBrk="0" hangingPunct="1">
              <a:lnSpc>
                <a:spcPct val="100000"/>
              </a:lnSpc>
              <a:spcBef>
                <a:spcPct val="0"/>
              </a:spcBef>
              <a:spcAft>
                <a:spcPct val="0"/>
              </a:spcAft>
              <a:buClrTx/>
              <a:buSzTx/>
              <a:buFontTx/>
              <a:buNone/>
              <a:tabLst/>
              <a:defRPr/>
            </a:pPr>
            <a:r>
              <a:rPr kumimoji="0" lang="ar-JO"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يسوع يقيم لعازر</a:t>
            </a:r>
            <a:endParaRPr kumimoji="0" lang="en-US"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69146" y="4068995"/>
            <a:ext cx="5284995" cy="676615"/>
          </a:xfrm>
          <a:prstGeom prst="rect">
            <a:avLst/>
          </a:prstGeom>
          <a:noFill/>
        </p:spPr>
        <p:txBody>
          <a:bodyPr wrap="square" lIns="91232" tIns="45617" rIns="91232" bIns="45617">
            <a:spAutoFit/>
          </a:bodyPr>
          <a:lstStyle/>
          <a:p>
            <a:pPr marL="0" marR="0" lvl="0" indent="0" algn="ctr" defTabSz="91282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يوحنا 11: 1-12: 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grpSp>
        <p:nvGrpSpPr>
          <p:cNvPr id="7" name="Group 6"/>
          <p:cNvGrpSpPr/>
          <p:nvPr/>
        </p:nvGrpSpPr>
        <p:grpSpPr>
          <a:xfrm>
            <a:off x="179512" y="188640"/>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sp>
          <p:nvSpPr>
            <p:cNvPr id="10" name="TextBox 9"/>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175284073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69256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ar-JO" sz="2800" dirty="0">
                <a:effectLst>
                  <a:glow rad="127000">
                    <a:schemeClr val="tx1"/>
                  </a:glow>
                </a:effectLst>
                <a:ea typeface="ＭＳ Ｐゴシック" charset="0"/>
                <a:cs typeface="Arial" panose="020B0604020202020204" pitchFamily="34" charset="0"/>
              </a:rPr>
              <a:t>يسوع          يقيم           لعازر         (يوحنا 11)</a:t>
            </a:r>
            <a:endParaRPr lang="en-US" sz="1800" dirty="0">
              <a:effectLst>
                <a:glow rad="127000">
                  <a:schemeClr val="tx1"/>
                </a:glo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00032" y="3431294"/>
            <a:ext cx="2035644"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A597074-746E-7A60-4323-D8E37FD48588}"/>
              </a:ext>
            </a:extLst>
          </p:cNvPr>
          <p:cNvSpPr txBox="1">
            <a:spLocks noChangeArrowheads="1"/>
          </p:cNvSpPr>
          <p:nvPr/>
        </p:nvSpPr>
        <p:spPr bwMode="auto">
          <a:xfrm>
            <a:off x="3239294" y="844446"/>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Freeform 10">
            <a:extLst>
              <a:ext uri="{FF2B5EF4-FFF2-40B4-BE49-F238E27FC236}">
                <a16:creationId xmlns:a16="http://schemas.microsoft.com/office/drawing/2014/main" id="{03EDDE22-5178-67CC-7D0C-26BFF393A868}"/>
              </a:ext>
            </a:extLst>
          </p:cNvPr>
          <p:cNvSpPr/>
          <p:nvPr/>
        </p:nvSpPr>
        <p:spPr bwMode="auto">
          <a:xfrm rot="730816">
            <a:off x="3071541" y="3832310"/>
            <a:ext cx="1810177" cy="341483"/>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4335034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509011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73729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97711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27628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917580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496967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35979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تميل الأغنام إلى الضلال</a:t>
            </a:r>
            <a:endParaRPr lang="en-US" sz="5400" dirty="0">
              <a:effectLst>
                <a:glow rad="127000">
                  <a:schemeClr val="tx1"/>
                </a:glow>
              </a:effectLst>
              <a:ea typeface="Arial" charset="0"/>
            </a:endParaRPr>
          </a:p>
        </p:txBody>
      </p:sp>
      <p:pic>
        <p:nvPicPr>
          <p:cNvPr id="5122" name="Picture 2">
            <a:extLst>
              <a:ext uri="{FF2B5EF4-FFF2-40B4-BE49-F238E27FC236}">
                <a16:creationId xmlns:a16="http://schemas.microsoft.com/office/drawing/2014/main" id="{3A2ECD8B-31FA-6440-A804-F8B7D47607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010" y="1133061"/>
            <a:ext cx="9144000" cy="572493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38EC5B3-D945-904E-BCE4-52850365DF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p>
        </p:txBody>
      </p:sp>
    </p:spTree>
    <p:extLst>
      <p:ext uri="{BB962C8B-B14F-4D97-AF65-F5344CB8AC3E}">
        <p14:creationId xmlns:p14="http://schemas.microsoft.com/office/powerpoint/2010/main" val="57343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594194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ar-JO" sz="2800" dirty="0">
                <a:effectLst>
                  <a:glow rad="127000">
                    <a:schemeClr val="tx1"/>
                  </a:glow>
                </a:effectLst>
                <a:ea typeface="ＭＳ Ｐゴシック" charset="0"/>
              </a:rPr>
              <a:t>يسوع           يقيم            لعازر         (يوحنا 11)</a:t>
            </a:r>
            <a:endParaRPr lang="en-US" sz="1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A597074-746E-7A60-4323-D8E37FD48588}"/>
              </a:ext>
            </a:extLst>
          </p:cNvPr>
          <p:cNvSpPr txBox="1">
            <a:spLocks noChangeArrowheads="1"/>
          </p:cNvSpPr>
          <p:nvPr/>
        </p:nvSpPr>
        <p:spPr bwMode="auto">
          <a:xfrm>
            <a:off x="3239294" y="844446"/>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5C056BD6-5E96-FF5B-02CD-62EDD35CCF30}"/>
              </a:ext>
            </a:extLst>
          </p:cNvPr>
          <p:cNvSpPr/>
          <p:nvPr/>
        </p:nvSpPr>
        <p:spPr bwMode="auto">
          <a:xfrm rot="20494050" flipH="1">
            <a:off x="3005209" y="3660320"/>
            <a:ext cx="1716552" cy="463846"/>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122377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90955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ar-JO" sz="2800" dirty="0">
                <a:effectLst>
                  <a:glow rad="127000">
                    <a:schemeClr val="tx1"/>
                  </a:glow>
                </a:effectLst>
                <a:ea typeface="ＭＳ Ｐゴシック" charset="0"/>
              </a:rPr>
              <a:t>يسوع           يقيم            لعازر         (يوحنا 11)</a:t>
            </a:r>
            <a:endParaRPr lang="en-US" sz="1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A597074-746E-7A60-4323-D8E37FD48588}"/>
              </a:ext>
            </a:extLst>
          </p:cNvPr>
          <p:cNvSpPr txBox="1">
            <a:spLocks noChangeArrowheads="1"/>
          </p:cNvSpPr>
          <p:nvPr/>
        </p:nvSpPr>
        <p:spPr bwMode="auto">
          <a:xfrm>
            <a:off x="3239294" y="844446"/>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5C056BD6-5E96-FF5B-02CD-62EDD35CCF30}"/>
              </a:ext>
            </a:extLst>
          </p:cNvPr>
          <p:cNvSpPr/>
          <p:nvPr/>
        </p:nvSpPr>
        <p:spPr bwMode="auto">
          <a:xfrm rot="20494050" flipH="1">
            <a:off x="3005209" y="3660320"/>
            <a:ext cx="1716552" cy="463846"/>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14556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90845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264138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70084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64759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69015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159920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2A4768C-2501-D84B-8A61-0DE7325A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001357"/>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تصبح الأغنام الضائعة وحيدة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49669301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743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43811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5951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253094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259171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26548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353950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084222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06305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030100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B6AC65DD-A5AF-FF4E-9507-F66C10F19BA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92"/>
            <a:ext cx="9144000" cy="686279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تميل الأغنام إلى العودة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83763357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59394C5F-AAF5-415F-A12B-019ECA855B7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2. صراع حول المعجزة</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يوحنا 11: 45-54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معجزة استرداد لعازر أنتجت تأكيداً على إيمان التلاميذ ومؤمنين جدد عديدين ورفض أوسع للمسيح في التخطيط لموته من قبل القادة الدينيين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6867963"/>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834626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0913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396510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144582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14883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24905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250396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502393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336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لكن الضلال له ثمن.</a:t>
            </a:r>
            <a:endParaRPr lang="en-US" sz="5400" dirty="0">
              <a:effectLst>
                <a:glow rad="127000">
                  <a:schemeClr val="tx1"/>
                </a:glow>
              </a:effectLst>
              <a:ea typeface="ＭＳ Ｐゴシック" charset="0"/>
            </a:endParaRPr>
          </a:p>
        </p:txBody>
      </p:sp>
      <p:pic>
        <p:nvPicPr>
          <p:cNvPr id="7170" name="Picture 2" descr="When he was found, Chris was carrying years worth of wool on his body, making it difficult for him to walk. ">
            <a:extLst>
              <a:ext uri="{FF2B5EF4-FFF2-40B4-BE49-F238E27FC236}">
                <a16:creationId xmlns:a16="http://schemas.microsoft.com/office/drawing/2014/main" id="{54673ED3-89A7-D14B-B49B-CBF4B647CB4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268760"/>
            <a:ext cx="9144000" cy="51339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9424657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023563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2400" dirty="0">
                <a:solidFill>
                  <a:srgbClr val="FFFFFF"/>
                </a:solidFill>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يسوع يقيم لعازر</a:t>
            </a:r>
            <a:endParaRPr lang="zh-CN" altLang="en-US" sz="2000" dirty="0">
              <a:solidFill>
                <a:srgbClr val="FFFFFF"/>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أورشليم</a:t>
            </a:r>
            <a:endParaRPr lang="zh-CN" altLang="en-US" sz="2800" dirty="0">
              <a:latin typeface="Arial" panose="020B0604020202020204" pitchFamily="34" charset="0"/>
              <a:cs typeface="Arial" panose="020B0604020202020204" pitchFamily="34" charset="0"/>
            </a:endParaRPr>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اليهودية</a:t>
            </a:r>
            <a:endParaRPr lang="zh-CN" altLang="en-US" sz="2800" dirty="0">
              <a:latin typeface="Arial" panose="020B0604020202020204" pitchFamily="34" charset="0"/>
              <a:cs typeface="Arial" panose="020B0604020202020204" pitchFamily="34" charset="0"/>
            </a:endParaRPr>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بيت عنيا</a:t>
            </a:r>
            <a:endParaRPr lang="zh-CN" altLang="en-US" sz="2800" dirty="0">
              <a:latin typeface="Arial" panose="020B0604020202020204" pitchFamily="34" charset="0"/>
              <a:cs typeface="Arial" panose="020B0604020202020204" pitchFamily="34" charset="0"/>
            </a:endParaRPr>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بيرية</a:t>
            </a:r>
            <a:endParaRPr lang="zh-CN" altLang="en-US" sz="2800" dirty="0">
              <a:latin typeface="Arial" panose="020B0604020202020204" pitchFamily="34" charset="0"/>
              <a:cs typeface="Arial" panose="020B0604020202020204" pitchFamily="34" charset="0"/>
            </a:endParaRPr>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24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نهر الأردن</a:t>
            </a:r>
            <a:endParaRPr lang="zh-CN" altLang="en-US" sz="2000" dirty="0">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0</a:t>
            </a:r>
            <a:endParaRPr lang="zh-CN" altLang="en-US" sz="2800" dirty="0">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0</a:t>
            </a:r>
            <a:endParaRPr lang="zh-CN" altLang="en-US" sz="2800" dirty="0">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ميل 5</a:t>
            </a:r>
            <a:endParaRPr lang="zh-CN" altLang="en-US" sz="2800" dirty="0">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كم 8</a:t>
            </a:r>
            <a:endParaRPr lang="zh-CN" altLang="en-US" sz="2800" dirty="0">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البحر الميت</a:t>
            </a:r>
            <a:endParaRPr lang="zh-CN" altLang="en-US" sz="2800" dirty="0">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391886" y="609600"/>
            <a:ext cx="3799114" cy="853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السامرة</a:t>
            </a:r>
            <a:endParaRPr lang="zh-CN" altLang="en-US" sz="2800" dirty="0">
              <a:latin typeface="Arial" panose="020B0604020202020204" pitchFamily="34" charset="0"/>
              <a:cs typeface="Arial" panose="020B0604020202020204" pitchFamily="34" charset="0"/>
            </a:endParaRPr>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أفرايم</a:t>
            </a:r>
            <a:endParaRPr lang="zh-CN" alt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18516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8842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8679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786465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2400" dirty="0">
                <a:solidFill>
                  <a:srgbClr val="FFFFFF"/>
                </a:solidFill>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يسوع يقيم لعازر</a:t>
            </a:r>
            <a:endParaRPr lang="zh-CN" altLang="en-US" sz="2000" dirty="0">
              <a:solidFill>
                <a:srgbClr val="FFFFFF"/>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أورشليم</a:t>
            </a:r>
            <a:endParaRPr lang="zh-CN" altLang="en-US" sz="2800" dirty="0">
              <a:latin typeface="Arial" panose="020B0604020202020204" pitchFamily="34" charset="0"/>
              <a:cs typeface="Arial" panose="020B0604020202020204" pitchFamily="34" charset="0"/>
            </a:endParaRPr>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اليهودية</a:t>
            </a:r>
            <a:endParaRPr lang="zh-CN" altLang="en-US" sz="2800" dirty="0">
              <a:latin typeface="Arial" panose="020B0604020202020204" pitchFamily="34" charset="0"/>
              <a:cs typeface="Arial" panose="020B0604020202020204" pitchFamily="34" charset="0"/>
            </a:endParaRPr>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بيت عنيا</a:t>
            </a:r>
            <a:endParaRPr lang="zh-CN" altLang="en-US" sz="2800" dirty="0">
              <a:latin typeface="Arial" panose="020B0604020202020204" pitchFamily="34" charset="0"/>
              <a:cs typeface="Arial" panose="020B0604020202020204" pitchFamily="34" charset="0"/>
            </a:endParaRPr>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بيرية</a:t>
            </a:r>
            <a:endParaRPr lang="zh-CN" altLang="en-US" sz="2800" dirty="0">
              <a:latin typeface="Arial" panose="020B0604020202020204" pitchFamily="34" charset="0"/>
              <a:cs typeface="Arial" panose="020B0604020202020204" pitchFamily="34" charset="0"/>
            </a:endParaRPr>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24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نهر الأردن</a:t>
            </a:r>
            <a:endParaRPr lang="zh-CN" altLang="en-US" sz="2000" dirty="0">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0</a:t>
            </a:r>
            <a:endParaRPr lang="zh-CN" altLang="en-US" sz="2800" dirty="0">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0</a:t>
            </a:r>
            <a:endParaRPr lang="zh-CN" altLang="en-US" sz="2800" dirty="0">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ميل 5</a:t>
            </a:r>
            <a:endParaRPr lang="zh-CN" altLang="en-US" sz="2800" dirty="0">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كم 8</a:t>
            </a:r>
            <a:endParaRPr lang="zh-CN" altLang="en-US" sz="2800" dirty="0">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البحر الميت</a:t>
            </a:r>
            <a:endParaRPr lang="zh-CN" altLang="en-US" sz="2800" dirty="0">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1371600" y="609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السامرة</a:t>
            </a:r>
            <a:endParaRPr lang="zh-CN" altLang="en-US" sz="2800" dirty="0">
              <a:latin typeface="Arial" panose="020B0604020202020204" pitchFamily="34" charset="0"/>
              <a:cs typeface="Arial" panose="020B0604020202020204" pitchFamily="34" charset="0"/>
            </a:endParaRPr>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أفرايم</a:t>
            </a:r>
            <a:endParaRPr lang="zh-CN" alt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50188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897955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7566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3" descr="Screen Shot 2013-03-18 at 7.35.59 AM.pn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73138"/>
            <a:ext cx="9144000" cy="5637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130623"/>
            <a:ext cx="9144000" cy="706090"/>
          </a:xfrm>
        </p:spPr>
        <p:txBody>
          <a:bodyPr/>
          <a:lstStyle/>
          <a:p>
            <a:pPr>
              <a:defRPr/>
            </a:pPr>
            <a:r>
              <a:rPr lang="ar-JO" sz="4000" dirty="0">
                <a:solidFill>
                  <a:srgbClr val="FFFFFF"/>
                </a:solidFill>
                <a:effectLst>
                  <a:glow rad="139700">
                    <a:schemeClr val="tx1">
                      <a:alpha val="90000"/>
                    </a:schemeClr>
                  </a:glow>
                </a:effectLst>
                <a:cs typeface="Arial" panose="020B0604020202020204" pitchFamily="34" charset="0"/>
              </a:rPr>
              <a:t>يسوع، مريم ومرثا (يوحنا 11)</a:t>
            </a:r>
            <a:endParaRPr lang="en-US" sz="4000" dirty="0">
              <a:solidFill>
                <a:srgbClr val="FFFFFF"/>
              </a:solidFill>
              <a:effectLst>
                <a:glow rad="139700">
                  <a:schemeClr val="tx1">
                    <a:alpha val="90000"/>
                  </a:schemeClr>
                </a:glow>
              </a:effectLst>
              <a:cs typeface="Arial" panose="020B0604020202020204" pitchFamily="34" charset="0"/>
            </a:endParaRPr>
          </a:p>
        </p:txBody>
      </p:sp>
      <p:sp>
        <p:nvSpPr>
          <p:cNvPr id="3" name="Title 1"/>
          <p:cNvSpPr txBox="1">
            <a:spLocks/>
          </p:cNvSpPr>
          <p:nvPr/>
        </p:nvSpPr>
        <p:spPr bwMode="auto">
          <a:xfrm>
            <a:off x="35496" y="3429000"/>
            <a:ext cx="9108504" cy="33123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280" tIns="45640" rIns="91280" bIns="45640"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456433" marR="0" lvl="0" indent="-456433" algn="r" defTabSz="914400" rtl="1" eaLnBrk="0" fontAlgn="base" latinLnBrk="0" hangingPunct="0">
              <a:lnSpc>
                <a:spcPct val="100000"/>
              </a:lnSpc>
              <a:spcBef>
                <a:spcPct val="0"/>
              </a:spcBef>
              <a:spcAft>
                <a:spcPct val="0"/>
              </a:spcAft>
              <a:buClrTx/>
              <a:buSzTx/>
              <a:buFont typeface="Arial"/>
              <a:buChar char="•"/>
              <a:tabLst/>
              <a:defRPr/>
            </a:pPr>
            <a:r>
              <a:rPr lang="ar-JO" sz="3200" b="1" dirty="0">
                <a:solidFill>
                  <a:srgbClr val="FFFFFF"/>
                </a:solidFill>
                <a:effectLst>
                  <a:glow rad="139700">
                    <a:srgbClr val="000000">
                      <a:alpha val="90000"/>
                    </a:srgbClr>
                  </a:glow>
                </a:effectLst>
                <a:latin typeface="Arial" panose="020B0604020202020204" pitchFamily="34" charset="0"/>
                <a:cs typeface="Arial" panose="020B0604020202020204" pitchFamily="34" charset="0"/>
              </a:rPr>
              <a:t>أحب يسوع هاتين الأختين اللتان عاشتا في بيت عنيا قرب أورشليم (11: 5)</a:t>
            </a:r>
            <a:endParaRPr kumimoji="0" lang="en-US" sz="32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456433" marR="0" lvl="0" indent="-456433" algn="r" defTabSz="914400" rtl="1" eaLnBrk="0" fontAlgn="base" latinLnBrk="0" hangingPunct="0">
              <a:lnSpc>
                <a:spcPct val="100000"/>
              </a:lnSpc>
              <a:spcBef>
                <a:spcPct val="0"/>
              </a:spcBef>
              <a:spcAft>
                <a:spcPct val="0"/>
              </a:spcAft>
              <a:buClrTx/>
              <a:buSzTx/>
              <a:buFont typeface="Arial"/>
              <a:buChar char="•"/>
              <a:tabLst/>
              <a:defRPr/>
            </a:pPr>
            <a:r>
              <a:rPr lang="ar-JO" sz="3200" b="1" dirty="0">
                <a:solidFill>
                  <a:srgbClr val="FFFFFF"/>
                </a:solidFill>
                <a:effectLst>
                  <a:glow rad="139700">
                    <a:srgbClr val="000000">
                      <a:alpha val="90000"/>
                    </a:srgbClr>
                  </a:glow>
                </a:effectLst>
                <a:latin typeface="Arial" panose="020B0604020202020204" pitchFamily="34" charset="0"/>
                <a:cs typeface="Arial" panose="020B0604020202020204" pitchFamily="34" charset="0"/>
              </a:rPr>
              <a:t>لقد آمنتا به قبلاً (اعتباره رب 11: 3، 11: 27)</a:t>
            </a:r>
            <a:endParaRPr kumimoji="0" lang="en-US" sz="32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456433" marR="0" lvl="0" indent="-456433" algn="r" defTabSz="914400" rtl="1" eaLnBrk="0" fontAlgn="base" latinLnBrk="0" hangingPunct="0">
              <a:lnSpc>
                <a:spcPct val="100000"/>
              </a:lnSpc>
              <a:spcBef>
                <a:spcPct val="0"/>
              </a:spcBef>
              <a:spcAft>
                <a:spcPct val="0"/>
              </a:spcAft>
              <a:buClrTx/>
              <a:buSzTx/>
              <a:buFont typeface="Arial"/>
              <a:buChar char="•"/>
              <a:tabLst/>
              <a:defRPr/>
            </a:pPr>
            <a:r>
              <a:rPr lang="ar-JO" sz="3200" b="1" dirty="0">
                <a:solidFill>
                  <a:srgbClr val="FFFFFF"/>
                </a:solidFill>
                <a:effectLst>
                  <a:glow rad="139700">
                    <a:srgbClr val="000000">
                      <a:alpha val="90000"/>
                    </a:srgbClr>
                  </a:glow>
                </a:effectLst>
                <a:latin typeface="Arial" panose="020B0604020202020204" pitchFamily="34" charset="0"/>
                <a:cs typeface="Arial" panose="020B0604020202020204" pitchFamily="34" charset="0"/>
              </a:rPr>
              <a:t>مسحته مريم لاحقاً لدفنه في عبادة (11: 2، 12: 1-8)</a:t>
            </a:r>
            <a:endParaRPr kumimoji="0" lang="en-US" sz="32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05238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nvGrpSpPr>
          <p:cNvPr id="3" name="Group 2"/>
          <p:cNvGrpSpPr/>
          <p:nvPr/>
        </p:nvGrpSpPr>
        <p:grpSpPr>
          <a:xfrm>
            <a:off x="0" y="0"/>
            <a:ext cx="9144000" cy="5075794"/>
            <a:chOff x="0" y="0"/>
            <a:chExt cx="9144000" cy="5075794"/>
          </a:xfrm>
        </p:grpSpPr>
        <p:pic>
          <p:nvPicPr>
            <p:cNvPr id="2" name="Picture 1"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29086" t="17710" r="14969" b="27060"/>
            <a:stretch/>
          </p:blipFill>
          <p:spPr>
            <a:xfrm>
              <a:off x="0" y="0"/>
              <a:ext cx="9144000" cy="5075794"/>
            </a:xfrm>
            <a:prstGeom prst="rect">
              <a:avLst/>
            </a:prstGeom>
          </p:spPr>
        </p:pic>
        <p:pic>
          <p:nvPicPr>
            <p:cNvPr id="6" name="Picture 5"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804118" y="2004508"/>
              <a:ext cx="2803295" cy="416380"/>
            </a:xfrm>
            <a:prstGeom prst="rect">
              <a:avLst/>
            </a:prstGeom>
          </p:spPr>
        </p:pic>
        <p:pic>
          <p:nvPicPr>
            <p:cNvPr id="7" name="Picture 6"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788024" y="1684540"/>
              <a:ext cx="2803295" cy="416380"/>
            </a:xfrm>
            <a:prstGeom prst="rect">
              <a:avLst/>
            </a:prstGeom>
          </p:spPr>
        </p:pic>
        <p:pic>
          <p:nvPicPr>
            <p:cNvPr id="8" name="Picture 7"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804118" y="1364571"/>
              <a:ext cx="2803295" cy="416380"/>
            </a:xfrm>
            <a:prstGeom prst="rect">
              <a:avLst/>
            </a:prstGeom>
          </p:spPr>
        </p:pic>
        <p:pic>
          <p:nvPicPr>
            <p:cNvPr id="9" name="Picture 8"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788024" y="1044602"/>
              <a:ext cx="2803295" cy="416380"/>
            </a:xfrm>
            <a:prstGeom prst="rect">
              <a:avLst/>
            </a:prstGeom>
          </p:spPr>
        </p:pic>
        <p:pic>
          <p:nvPicPr>
            <p:cNvPr id="10" name="Picture 9"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804118" y="724633"/>
              <a:ext cx="2803295" cy="416380"/>
            </a:xfrm>
            <a:prstGeom prst="rect">
              <a:avLst/>
            </a:prstGeom>
          </p:spPr>
        </p:pic>
        <p:pic>
          <p:nvPicPr>
            <p:cNvPr id="11" name="Picture 10"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788024" y="404664"/>
              <a:ext cx="2803295" cy="416380"/>
            </a:xfrm>
            <a:prstGeom prst="rect">
              <a:avLst/>
            </a:prstGeom>
          </p:spPr>
        </p:pic>
      </p:grpSp>
      <p:sp>
        <p:nvSpPr>
          <p:cNvPr id="265219" name="Title 2"/>
          <p:cNvSpPr>
            <a:spLocks noGrp="1"/>
          </p:cNvSpPr>
          <p:nvPr>
            <p:ph type="title" idx="4294967295"/>
          </p:nvPr>
        </p:nvSpPr>
        <p:spPr>
          <a:xfrm>
            <a:off x="7236" y="5085185"/>
            <a:ext cx="9144000" cy="864096"/>
          </a:xfrm>
        </p:spPr>
        <p:txBody>
          <a:bodyPr/>
          <a:lstStyle/>
          <a:p>
            <a:r>
              <a:rPr lang="ar-JO" sz="6000" dirty="0">
                <a:ea typeface="Osaka" charset="0"/>
                <a:cs typeface="Arial" panose="020B0604020202020204" pitchFamily="34" charset="0"/>
              </a:rPr>
              <a:t>لوقا 15: 7</a:t>
            </a:r>
            <a:endParaRPr lang="en-US" sz="6000" dirty="0">
              <a:ea typeface="Osaka" charset="0"/>
              <a:cs typeface="Arial" panose="020B0604020202020204" pitchFamily="34" charset="0"/>
            </a:endParaRPr>
          </a:p>
        </p:txBody>
      </p:sp>
      <p:sp>
        <p:nvSpPr>
          <p:cNvPr id="4" name="Title 2"/>
          <p:cNvSpPr txBox="1">
            <a:spLocks/>
          </p:cNvSpPr>
          <p:nvPr/>
        </p:nvSpPr>
        <p:spPr bwMode="auto">
          <a:xfrm>
            <a:off x="4572000" y="1"/>
            <a:ext cx="3168352" cy="24928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أقول لكم إنه هكذا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يكون فرح في السماء</a:t>
            </a:r>
            <a:b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br>
            <a:r>
              <a:rPr kumimoji="0" lang="ar-JO" sz="28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بخاطئ واحد</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800" dirty="0">
                <a:solidFill>
                  <a:srgbClr val="FFFF00"/>
                </a:solidFill>
                <a:latin typeface="Arial" panose="020B0604020202020204" pitchFamily="34" charset="0"/>
                <a:ea typeface="Osaka" charset="0"/>
                <a:cs typeface="Arial" panose="020B0604020202020204" pitchFamily="34" charset="0"/>
              </a:rPr>
              <a:t>يتوب</a:t>
            </a:r>
            <a:br>
              <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b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أكثر من 99 باراً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لا يحتاجون إلى توبة</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3" name="Title 2"/>
          <p:cNvSpPr txBox="1">
            <a:spLocks/>
          </p:cNvSpPr>
          <p:nvPr/>
        </p:nvSpPr>
        <p:spPr bwMode="auto">
          <a:xfrm>
            <a:off x="5946565" y="6516554"/>
            <a:ext cx="3168352" cy="332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Adapted from Logos Bible Software</a:t>
            </a:r>
          </a:p>
        </p:txBody>
      </p:sp>
    </p:spTree>
    <p:extLst>
      <p:ext uri="{BB962C8B-B14F-4D97-AF65-F5344CB8AC3E}">
        <p14:creationId xmlns:p14="http://schemas.microsoft.com/office/powerpoint/2010/main" val="208230246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5313" name="Picture 4" descr="Screen Shot 2013-03-18 at 7.31.31 AM.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96964"/>
            <a:ext cx="9144000" cy="5761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ar-JO" dirty="0">
                <a:solidFill>
                  <a:srgbClr val="FFFFFF"/>
                </a:solidFill>
                <a:effectLst>
                  <a:glow rad="139700">
                    <a:schemeClr val="tx1">
                      <a:alpha val="90000"/>
                    </a:schemeClr>
                  </a:glow>
                </a:effectLst>
                <a:cs typeface="Arial" panose="020B0604020202020204" pitchFamily="34" charset="0"/>
              </a:rPr>
              <a:t>مرثا (يوحنا 11)</a:t>
            </a:r>
            <a:endParaRPr lang="en-US" dirty="0">
              <a:solidFill>
                <a:srgbClr val="FFFFFF"/>
              </a:solidFill>
              <a:effectLst>
                <a:glow rad="139700">
                  <a:schemeClr val="tx1">
                    <a:alpha val="90000"/>
                  </a:schemeClr>
                </a:glow>
              </a:effectLst>
              <a:cs typeface="Arial" panose="020B0604020202020204" pitchFamily="34" charset="0"/>
            </a:endParaRPr>
          </a:p>
        </p:txBody>
      </p:sp>
    </p:spTree>
    <p:extLst>
      <p:ext uri="{BB962C8B-B14F-4D97-AF65-F5344CB8AC3E}">
        <p14:creationId xmlns:p14="http://schemas.microsoft.com/office/powerpoint/2010/main" val="428931780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624"/>
            <a:ext cx="8229600" cy="1008112"/>
          </a:xfrm>
        </p:spPr>
        <p:txBody>
          <a:bodyPr/>
          <a:lstStyle/>
          <a:p>
            <a:pPr>
              <a:defRPr/>
            </a:pPr>
            <a:r>
              <a:rPr lang="ar-JO" dirty="0">
                <a:solidFill>
                  <a:srgbClr val="FFFFFF"/>
                </a:solidFill>
                <a:effectLst>
                  <a:glow rad="139700">
                    <a:schemeClr val="tx1">
                      <a:alpha val="90000"/>
                    </a:schemeClr>
                  </a:glow>
                </a:effectLst>
                <a:cs typeface="Arial" panose="020B0604020202020204" pitchFamily="34" charset="0"/>
              </a:rPr>
              <a:t>مريم (يوحنا 11)</a:t>
            </a:r>
            <a:endParaRPr lang="en-US" dirty="0">
              <a:solidFill>
                <a:srgbClr val="FFFFFF"/>
              </a:solidFill>
              <a:effectLst>
                <a:glow rad="139700">
                  <a:schemeClr val="tx1">
                    <a:alpha val="90000"/>
                  </a:schemeClr>
                </a:glow>
              </a:effectLst>
              <a:cs typeface="Arial" panose="020B0604020202020204" pitchFamily="34" charset="0"/>
            </a:endParaRPr>
          </a:p>
        </p:txBody>
      </p:sp>
      <p:pic>
        <p:nvPicPr>
          <p:cNvPr id="526338" name="Picture 2" descr="Screen Shot 2013-03-18 at 7.49.05 AM.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52547"/>
            <a:ext cx="9144000" cy="544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4917655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1" name="Picture 3" descr="Screen Shot 2013-03-18 at 7.33.19 AM.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23812" y="1571625"/>
            <a:ext cx="9144001"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ar-JO" dirty="0">
                <a:solidFill>
                  <a:srgbClr val="FFFFFF"/>
                </a:solidFill>
                <a:effectLst>
                  <a:glow rad="139700">
                    <a:schemeClr val="tx1">
                      <a:alpha val="90000"/>
                    </a:schemeClr>
                  </a:glow>
                </a:effectLst>
                <a:cs typeface="Arial" panose="020B0604020202020204" pitchFamily="34" charset="0"/>
              </a:rPr>
              <a:t>مرثا ومريم (يوحنا 11)</a:t>
            </a:r>
            <a:endParaRPr lang="en-US" dirty="0">
              <a:solidFill>
                <a:srgbClr val="FFFFFF"/>
              </a:solidFill>
              <a:effectLst>
                <a:glow rad="139700">
                  <a:schemeClr val="tx1">
                    <a:alpha val="90000"/>
                  </a:schemeClr>
                </a:glow>
              </a:effectLst>
              <a:cs typeface="Arial" panose="020B0604020202020204" pitchFamily="34" charset="0"/>
            </a:endParaRPr>
          </a:p>
        </p:txBody>
      </p:sp>
    </p:spTree>
    <p:extLst>
      <p:ext uri="{BB962C8B-B14F-4D97-AF65-F5344CB8AC3E}">
        <p14:creationId xmlns:p14="http://schemas.microsoft.com/office/powerpoint/2010/main" val="351847759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158070746"/>
              </p:ext>
            </p:extLst>
          </p:nvPr>
        </p:nvGraphicFramePr>
        <p:xfrm>
          <a:off x="22226" y="549280"/>
          <a:ext cx="9144001" cy="6380164"/>
        </p:xfrm>
        <a:graphic>
          <a:graphicData uri="http://schemas.openxmlformats.org/drawingml/2006/table">
            <a:tbl>
              <a:tblPr/>
              <a:tblGrid>
                <a:gridCol w="1656157">
                  <a:extLst>
                    <a:ext uri="{9D8B030D-6E8A-4147-A177-3AD203B41FA5}">
                      <a16:colId xmlns:a16="http://schemas.microsoft.com/office/drawing/2014/main" val="20000"/>
                    </a:ext>
                  </a:extLst>
                </a:gridCol>
                <a:gridCol w="3959452">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04">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الموضوع</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مرثا</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مريم</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2194561">
                <a:tc>
                  <a:txBody>
                    <a:bodyPr/>
                    <a:lstStyle/>
                    <a:p>
                      <a:pPr algn="ctr" rtl="1">
                        <a:spcAft>
                          <a:spcPts val="0"/>
                        </a:spcAft>
                      </a:pPr>
                      <a:endParaRPr lang="en-US" sz="2400" b="1" i="0" dirty="0">
                        <a:solidFill>
                          <a:schemeClr val="bg1"/>
                        </a:solidFill>
                        <a:effectLst/>
                        <a:latin typeface="Arial" panose="020B0604020202020204" pitchFamily="34" charset="0"/>
                        <a:ea typeface="ＭＳ 明朝"/>
                        <a:cs typeface="Arial" panose="020B0604020202020204" pitchFamily="34" charset="0"/>
                      </a:endParaRPr>
                    </a:p>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السعي نحو يسوع</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endParaRPr lang="en-US" sz="2400" b="1" i="0" dirty="0">
                        <a:solidFill>
                          <a:schemeClr val="bg1"/>
                        </a:solidFill>
                        <a:effectLst/>
                        <a:latin typeface="Arial" panose="020B0604020202020204" pitchFamily="34" charset="0"/>
                        <a:ea typeface="ＭＳ 明朝"/>
                        <a:cs typeface="Arial" panose="020B0604020202020204" pitchFamily="34" charset="0"/>
                      </a:endParaRPr>
                    </a:p>
                    <a:p>
                      <a:pPr algn="ctr" rtl="1">
                        <a:spcAft>
                          <a:spcPts val="0"/>
                        </a:spcAft>
                      </a:pPr>
                      <a:r>
                        <a:rPr lang="ar-JO" sz="2400" b="1" dirty="0">
                          <a:solidFill>
                            <a:schemeClr val="bg1"/>
                          </a:solidFill>
                        </a:rPr>
                        <a:t>ذهبت على الفور لتجد يسوع (20 أ)</a:t>
                      </a:r>
                      <a:br>
                        <a:rPr lang="en-US" sz="2400" b="1" dirty="0">
                          <a:solidFill>
                            <a:schemeClr val="bg1"/>
                          </a:solidFill>
                        </a:rPr>
                      </a:br>
                      <a:r>
                        <a:rPr lang="ar-JO" sz="2400" b="1" dirty="0">
                          <a:solidFill>
                            <a:schemeClr val="bg1"/>
                          </a:solidFill>
                        </a:rPr>
                        <a:t> - خاصًا كفاعل</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endParaRPr lang="en-US" sz="2400" b="1" i="0" dirty="0">
                        <a:solidFill>
                          <a:schemeClr val="bg1"/>
                        </a:solidFill>
                        <a:effectLst/>
                        <a:latin typeface="Arial" panose="020B0604020202020204" pitchFamily="34" charset="0"/>
                        <a:ea typeface="ＭＳ 明朝"/>
                        <a:cs typeface="Arial" panose="020B0604020202020204" pitchFamily="34" charset="0"/>
                      </a:endParaRPr>
                    </a:p>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أجلت</a:t>
                      </a:r>
                      <a:r>
                        <a:rPr lang="ar-JO" sz="2400" b="1" i="0" baseline="0" dirty="0">
                          <a:solidFill>
                            <a:schemeClr val="bg1"/>
                          </a:solidFill>
                          <a:effectLst/>
                          <a:latin typeface="Arial" panose="020B0604020202020204" pitchFamily="34" charset="0"/>
                          <a:ea typeface="ＭＳ 明朝"/>
                          <a:cs typeface="Arial" panose="020B0604020202020204" pitchFamily="34" charset="0"/>
                        </a:rPr>
                        <a:t> وبقيت في البيت (20ب) ومن ثم بشكل علني (29) مع مشاعر أكبر</a:t>
                      </a:r>
                      <a:endParaRPr lang="en-US" sz="2400" b="1" i="0" dirty="0">
                        <a:solidFill>
                          <a:schemeClr val="bg1"/>
                        </a:solidFill>
                        <a:effectLst/>
                        <a:latin typeface="Arial" panose="020B0604020202020204" pitchFamily="34" charset="0"/>
                        <a:ea typeface="ＭＳ 明朝"/>
                        <a:cs typeface="Arial" panose="020B0604020202020204" pitchFamily="34" charset="0"/>
                      </a:endParaRPr>
                    </a:p>
                    <a:p>
                      <a:pPr algn="ctr" rtl="1">
                        <a:spcAft>
                          <a:spcPts val="0"/>
                        </a:spcAft>
                      </a:pP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773">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الكلمات إلى يسوع</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لوم مع إيمان (21)</a:t>
                      </a:r>
                    </a:p>
                    <a:p>
                      <a:pPr algn="ctr" rtl="1">
                        <a:spcAft>
                          <a:spcPts val="0"/>
                        </a:spcAft>
                      </a:pPr>
                      <a:r>
                        <a:rPr lang="en-US" sz="2400" b="1" i="0" dirty="0">
                          <a:solidFill>
                            <a:schemeClr val="bg1"/>
                          </a:solidFill>
                          <a:effectLst/>
                          <a:latin typeface="Arial" panose="020B0604020202020204" pitchFamily="34" charset="0"/>
                          <a:ea typeface="ＭＳ 明朝"/>
                          <a:cs typeface="Arial" panose="020B0604020202020204" pitchFamily="34" charset="0"/>
                        </a:rPr>
                        <a:t> </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لوم مع سجود (32)</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726">
                <a:tc>
                  <a:txBody>
                    <a:bodyPr/>
                    <a:lstStyle/>
                    <a:p>
                      <a:pPr algn="ctr" rtl="1"/>
                      <a:r>
                        <a:rPr lang="ar-JO" sz="2400" b="1" i="0" baseline="0" dirty="0">
                          <a:solidFill>
                            <a:schemeClr val="bg1"/>
                          </a:solidFill>
                          <a:latin typeface="Arial" panose="020B0604020202020204" pitchFamily="34" charset="0"/>
                          <a:cs typeface="Arial" panose="020B0604020202020204" pitchFamily="34" charset="0"/>
                        </a:rPr>
                        <a:t>كلمات الشك</a:t>
                      </a:r>
                      <a:endParaRPr lang="en-US" sz="2400" b="1" i="0" dirty="0">
                        <a:solidFill>
                          <a:schemeClr val="bg1"/>
                        </a:solidFill>
                        <a:latin typeface="Arial" panose="020B0604020202020204" pitchFamily="34" charset="0"/>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لم</a:t>
                      </a:r>
                      <a:r>
                        <a:rPr lang="ar-JO" sz="2400" b="1" i="0" baseline="0" dirty="0">
                          <a:solidFill>
                            <a:schemeClr val="bg1"/>
                          </a:solidFill>
                          <a:effectLst/>
                          <a:latin typeface="Arial" panose="020B0604020202020204" pitchFamily="34" charset="0"/>
                          <a:ea typeface="ＭＳ 明朝"/>
                          <a:cs typeface="Arial" panose="020B0604020202020204" pitchFamily="34" charset="0"/>
                        </a:rPr>
                        <a:t> ترى أملاً في إقامة فورية       (24، 39)</a:t>
                      </a:r>
                      <a:r>
                        <a:rPr lang="en-US" sz="2400" b="1" i="0" dirty="0">
                          <a:solidFill>
                            <a:schemeClr val="bg1"/>
                          </a:solidFill>
                          <a:effectLst/>
                          <a:latin typeface="Arial" panose="020B0604020202020204" pitchFamily="34" charset="0"/>
                          <a:ea typeface="ＭＳ 明朝"/>
                          <a:cs typeface="Arial" panose="020B0604020202020204" pitchFamily="34" charset="0"/>
                        </a:rPr>
                        <a:t> </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لا يوجد</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8" name="Rectangle 7"/>
          <p:cNvSpPr>
            <a:spLocks noChangeArrowheads="1"/>
          </p:cNvSpPr>
          <p:nvPr/>
        </p:nvSpPr>
        <p:spPr bwMode="auto">
          <a:xfrm>
            <a:off x="-15875" y="1341472"/>
            <a:ext cx="1563688" cy="2008187"/>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a:spLocks noChangeArrowheads="1"/>
          </p:cNvSpPr>
          <p:nvPr/>
        </p:nvSpPr>
        <p:spPr bwMode="auto">
          <a:xfrm>
            <a:off x="1534319" y="1373188"/>
            <a:ext cx="4032250" cy="2008187"/>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17"/>
          <p:cNvSpPr>
            <a:spLocks noChangeArrowheads="1"/>
          </p:cNvSpPr>
          <p:nvPr/>
        </p:nvSpPr>
        <p:spPr bwMode="auto">
          <a:xfrm>
            <a:off x="5580064" y="1341439"/>
            <a:ext cx="3671887" cy="2000250"/>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8408" name="Text Box 123"/>
          <p:cNvSpPr txBox="1">
            <a:spLocks noChangeArrowheads="1"/>
          </p:cNvSpPr>
          <p:nvPr/>
        </p:nvSpPr>
        <p:spPr bwMode="auto">
          <a:xfrm>
            <a:off x="8650288" y="11"/>
            <a:ext cx="1308100" cy="4615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
        <p:nvSpPr>
          <p:cNvPr id="27" name="Rectangle 26"/>
          <p:cNvSpPr>
            <a:spLocks noChangeArrowheads="1"/>
          </p:cNvSpPr>
          <p:nvPr/>
        </p:nvSpPr>
        <p:spPr bwMode="auto">
          <a:xfrm>
            <a:off x="-42863" y="3349625"/>
            <a:ext cx="1562101" cy="1944688"/>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 name="Rectangle 27"/>
          <p:cNvSpPr>
            <a:spLocks noChangeArrowheads="1"/>
          </p:cNvSpPr>
          <p:nvPr/>
        </p:nvSpPr>
        <p:spPr bwMode="auto">
          <a:xfrm>
            <a:off x="1519272" y="3349625"/>
            <a:ext cx="4033837" cy="1944688"/>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Rectangle 28"/>
          <p:cNvSpPr>
            <a:spLocks noChangeArrowheads="1"/>
          </p:cNvSpPr>
          <p:nvPr/>
        </p:nvSpPr>
        <p:spPr bwMode="auto">
          <a:xfrm>
            <a:off x="5553075" y="3349625"/>
            <a:ext cx="3671888" cy="1944688"/>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Rectangle 29"/>
          <p:cNvSpPr>
            <a:spLocks noChangeArrowheads="1"/>
          </p:cNvSpPr>
          <p:nvPr/>
        </p:nvSpPr>
        <p:spPr bwMode="auto">
          <a:xfrm>
            <a:off x="-15875" y="5294313"/>
            <a:ext cx="1563688" cy="1655762"/>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Rectangle 30"/>
          <p:cNvSpPr>
            <a:spLocks noChangeArrowheads="1"/>
          </p:cNvSpPr>
          <p:nvPr/>
        </p:nvSpPr>
        <p:spPr bwMode="auto">
          <a:xfrm>
            <a:off x="1547813" y="5294313"/>
            <a:ext cx="4032250" cy="1655762"/>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Rectangle 31"/>
          <p:cNvSpPr>
            <a:spLocks noChangeArrowheads="1"/>
          </p:cNvSpPr>
          <p:nvPr/>
        </p:nvSpPr>
        <p:spPr bwMode="auto">
          <a:xfrm>
            <a:off x="5545139" y="5294347"/>
            <a:ext cx="3671887" cy="1728787"/>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8402"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ar-JO" sz="2800" b="1" dirty="0">
                <a:solidFill>
                  <a:srgbClr val="EAEAEA"/>
                </a:solidFill>
                <a:latin typeface="Arial" panose="020B0604020202020204" pitchFamily="34" charset="0"/>
                <a:ea typeface="ＭＳ Ｐゴシック" charset="0"/>
                <a:cs typeface="Arial" panose="020B0604020202020204" pitchFamily="34" charset="0"/>
              </a:rPr>
              <a:t>اختلاف مرثا عن مريم في يوحنا 11</a:t>
            </a:r>
            <a:endParaRPr lang="en-US" sz="2800" b="1" dirty="0">
              <a:solidFill>
                <a:srgbClr val="EAEAEA"/>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34459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8"/>
                                        </p:tgtEl>
                                        <p:attrNameLst>
                                          <p:attrName>ppt_x</p:attrName>
                                        </p:attrNameLst>
                                      </p:cBhvr>
                                      <p:tavLst>
                                        <p:tav tm="0">
                                          <p:val>
                                            <p:strVal val="ppt_x"/>
                                          </p:val>
                                        </p:tav>
                                        <p:tav tm="100000">
                                          <p:val>
                                            <p:strVal val="ppt_x"/>
                                          </p:val>
                                        </p:tav>
                                      </p:tavLst>
                                    </p:anim>
                                    <p:anim calcmode="lin" valueType="num">
                                      <p:cBhvr additive="base">
                                        <p:cTn id="7" dur="500"/>
                                        <p:tgtEl>
                                          <p:spTgt spid="8"/>
                                        </p:tgtEl>
                                        <p:attrNameLst>
                                          <p:attrName>ppt_y</p:attrName>
                                        </p:attrNameLst>
                                      </p:cBhvr>
                                      <p:tavLst>
                                        <p:tav tm="0">
                                          <p:val>
                                            <p:strVal val="ppt_y"/>
                                          </p:val>
                                        </p:tav>
                                        <p:tav tm="100000">
                                          <p:val>
                                            <p:strVal val="1+ppt_h/2"/>
                                          </p:val>
                                        </p:tav>
                                      </p:tavLst>
                                    </p:anim>
                                    <p:set>
                                      <p:cBhvr>
                                        <p:cTn id="8" dur="1" fill="hold">
                                          <p:stCondLst>
                                            <p:cond delay="499"/>
                                          </p:stCondLst>
                                        </p:cTn>
                                        <p:tgtEl>
                                          <p:spTgt spid="8"/>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3"/>
                                        </p:tgtEl>
                                        <p:attrNameLst>
                                          <p:attrName>ppt_x</p:attrName>
                                        </p:attrNameLst>
                                      </p:cBhvr>
                                      <p:tavLst>
                                        <p:tav tm="0">
                                          <p:val>
                                            <p:strVal val="ppt_x"/>
                                          </p:val>
                                        </p:tav>
                                        <p:tav tm="100000">
                                          <p:val>
                                            <p:strVal val="ppt_x"/>
                                          </p:val>
                                        </p:tav>
                                      </p:tavLst>
                                    </p:anim>
                                    <p:anim calcmode="lin" valueType="num">
                                      <p:cBhvr additive="base">
                                        <p:cTn id="13" dur="500"/>
                                        <p:tgtEl>
                                          <p:spTgt spid="13"/>
                                        </p:tgtEl>
                                        <p:attrNameLst>
                                          <p:attrName>ppt_y</p:attrName>
                                        </p:attrNameLst>
                                      </p:cBhvr>
                                      <p:tavLst>
                                        <p:tav tm="0">
                                          <p:val>
                                            <p:strVal val="ppt_y"/>
                                          </p:val>
                                        </p:tav>
                                        <p:tav tm="100000">
                                          <p:val>
                                            <p:strVal val="1+ppt_h/2"/>
                                          </p:val>
                                        </p:tav>
                                      </p:tavLst>
                                    </p:anim>
                                    <p:set>
                                      <p:cBhvr>
                                        <p:cTn id="14" dur="1" fill="hold">
                                          <p:stCondLst>
                                            <p:cond delay="499"/>
                                          </p:stCondLst>
                                        </p:cTn>
                                        <p:tgtEl>
                                          <p:spTgt spid="13"/>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18"/>
                                        </p:tgtEl>
                                        <p:attrNameLst>
                                          <p:attrName>ppt_x</p:attrName>
                                        </p:attrNameLst>
                                      </p:cBhvr>
                                      <p:tavLst>
                                        <p:tav tm="0">
                                          <p:val>
                                            <p:strVal val="ppt_x"/>
                                          </p:val>
                                        </p:tav>
                                        <p:tav tm="100000">
                                          <p:val>
                                            <p:strVal val="ppt_x"/>
                                          </p:val>
                                        </p:tav>
                                      </p:tavLst>
                                    </p:anim>
                                    <p:anim calcmode="lin" valueType="num">
                                      <p:cBhvr additive="base">
                                        <p:cTn id="19" dur="500"/>
                                        <p:tgtEl>
                                          <p:spTgt spid="18"/>
                                        </p:tgtEl>
                                        <p:attrNameLst>
                                          <p:attrName>ppt_y</p:attrName>
                                        </p:attrNameLst>
                                      </p:cBhvr>
                                      <p:tavLst>
                                        <p:tav tm="0">
                                          <p:val>
                                            <p:strVal val="ppt_y"/>
                                          </p:val>
                                        </p:tav>
                                        <p:tav tm="100000">
                                          <p:val>
                                            <p:strVal val="1+ppt_h/2"/>
                                          </p:val>
                                        </p:tav>
                                      </p:tavLst>
                                    </p:anim>
                                    <p:set>
                                      <p:cBhvr>
                                        <p:cTn id="20" dur="1" fill="hold">
                                          <p:stCondLst>
                                            <p:cond delay="499"/>
                                          </p:stCondLst>
                                        </p:cTn>
                                        <p:tgtEl>
                                          <p:spTgt spid="1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27"/>
                                        </p:tgtEl>
                                        <p:attrNameLst>
                                          <p:attrName>ppt_x</p:attrName>
                                        </p:attrNameLst>
                                      </p:cBhvr>
                                      <p:tavLst>
                                        <p:tav tm="0">
                                          <p:val>
                                            <p:strVal val="ppt_x"/>
                                          </p:val>
                                        </p:tav>
                                        <p:tav tm="100000">
                                          <p:val>
                                            <p:strVal val="ppt_x"/>
                                          </p:val>
                                        </p:tav>
                                      </p:tavLst>
                                    </p:anim>
                                    <p:anim calcmode="lin" valueType="num">
                                      <p:cBhvr additive="base">
                                        <p:cTn id="25" dur="500"/>
                                        <p:tgtEl>
                                          <p:spTgt spid="27"/>
                                        </p:tgtEl>
                                        <p:attrNameLst>
                                          <p:attrName>ppt_y</p:attrName>
                                        </p:attrNameLst>
                                      </p:cBhvr>
                                      <p:tavLst>
                                        <p:tav tm="0">
                                          <p:val>
                                            <p:strVal val="ppt_y"/>
                                          </p:val>
                                        </p:tav>
                                        <p:tav tm="100000">
                                          <p:val>
                                            <p:strVal val="1+ppt_h/2"/>
                                          </p:val>
                                        </p:tav>
                                      </p:tavLst>
                                    </p:anim>
                                    <p:set>
                                      <p:cBhvr>
                                        <p:cTn id="26" dur="1" fill="hold">
                                          <p:stCondLst>
                                            <p:cond delay="499"/>
                                          </p:stCondLst>
                                        </p:cTn>
                                        <p:tgtEl>
                                          <p:spTgt spid="27"/>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28"/>
                                        </p:tgtEl>
                                        <p:attrNameLst>
                                          <p:attrName>ppt_x</p:attrName>
                                        </p:attrNameLst>
                                      </p:cBhvr>
                                      <p:tavLst>
                                        <p:tav tm="0">
                                          <p:val>
                                            <p:strVal val="ppt_x"/>
                                          </p:val>
                                        </p:tav>
                                        <p:tav tm="100000">
                                          <p:val>
                                            <p:strVal val="ppt_x"/>
                                          </p:val>
                                        </p:tav>
                                      </p:tavLst>
                                    </p:anim>
                                    <p:anim calcmode="lin" valueType="num">
                                      <p:cBhvr additive="base">
                                        <p:cTn id="31" dur="500"/>
                                        <p:tgtEl>
                                          <p:spTgt spid="28"/>
                                        </p:tgtEl>
                                        <p:attrNameLst>
                                          <p:attrName>ppt_y</p:attrName>
                                        </p:attrNameLst>
                                      </p:cBhvr>
                                      <p:tavLst>
                                        <p:tav tm="0">
                                          <p:val>
                                            <p:strVal val="ppt_y"/>
                                          </p:val>
                                        </p:tav>
                                        <p:tav tm="100000">
                                          <p:val>
                                            <p:strVal val="1+ppt_h/2"/>
                                          </p:val>
                                        </p:tav>
                                      </p:tavLst>
                                    </p:anim>
                                    <p:set>
                                      <p:cBhvr>
                                        <p:cTn id="32" dur="1" fill="hold">
                                          <p:stCondLst>
                                            <p:cond delay="499"/>
                                          </p:stCondLst>
                                        </p:cTn>
                                        <p:tgtEl>
                                          <p:spTgt spid="2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9"/>
                                        </p:tgtEl>
                                        <p:attrNameLst>
                                          <p:attrName>ppt_x</p:attrName>
                                        </p:attrNameLst>
                                      </p:cBhvr>
                                      <p:tavLst>
                                        <p:tav tm="0">
                                          <p:val>
                                            <p:strVal val="ppt_x"/>
                                          </p:val>
                                        </p:tav>
                                        <p:tav tm="100000">
                                          <p:val>
                                            <p:strVal val="ppt_x"/>
                                          </p:val>
                                        </p:tav>
                                      </p:tavLst>
                                    </p:anim>
                                    <p:anim calcmode="lin" valueType="num">
                                      <p:cBhvr additive="base">
                                        <p:cTn id="37" dur="500"/>
                                        <p:tgtEl>
                                          <p:spTgt spid="29"/>
                                        </p:tgtEl>
                                        <p:attrNameLst>
                                          <p:attrName>ppt_y</p:attrName>
                                        </p:attrNameLst>
                                      </p:cBhvr>
                                      <p:tavLst>
                                        <p:tav tm="0">
                                          <p:val>
                                            <p:strVal val="ppt_y"/>
                                          </p:val>
                                        </p:tav>
                                        <p:tav tm="100000">
                                          <p:val>
                                            <p:strVal val="1+ppt_h/2"/>
                                          </p:val>
                                        </p:tav>
                                      </p:tavLst>
                                    </p:anim>
                                    <p:set>
                                      <p:cBhvr>
                                        <p:cTn id="38" dur="1" fill="hold">
                                          <p:stCondLst>
                                            <p:cond delay="499"/>
                                          </p:stCondLst>
                                        </p:cTn>
                                        <p:tgtEl>
                                          <p:spTgt spid="29"/>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30"/>
                                        </p:tgtEl>
                                        <p:attrNameLst>
                                          <p:attrName>ppt_x</p:attrName>
                                        </p:attrNameLst>
                                      </p:cBhvr>
                                      <p:tavLst>
                                        <p:tav tm="0">
                                          <p:val>
                                            <p:strVal val="ppt_x"/>
                                          </p:val>
                                        </p:tav>
                                        <p:tav tm="100000">
                                          <p:val>
                                            <p:strVal val="ppt_x"/>
                                          </p:val>
                                        </p:tav>
                                      </p:tavLst>
                                    </p:anim>
                                    <p:anim calcmode="lin" valueType="num">
                                      <p:cBhvr additive="base">
                                        <p:cTn id="43" dur="500"/>
                                        <p:tgtEl>
                                          <p:spTgt spid="30"/>
                                        </p:tgtEl>
                                        <p:attrNameLst>
                                          <p:attrName>ppt_y</p:attrName>
                                        </p:attrNameLst>
                                      </p:cBhvr>
                                      <p:tavLst>
                                        <p:tav tm="0">
                                          <p:val>
                                            <p:strVal val="ppt_y"/>
                                          </p:val>
                                        </p:tav>
                                        <p:tav tm="100000">
                                          <p:val>
                                            <p:strVal val="1+ppt_h/2"/>
                                          </p:val>
                                        </p:tav>
                                      </p:tavLst>
                                    </p:anim>
                                    <p:set>
                                      <p:cBhvr>
                                        <p:cTn id="44" dur="1" fill="hold">
                                          <p:stCondLst>
                                            <p:cond delay="499"/>
                                          </p:stCondLst>
                                        </p:cTn>
                                        <p:tgtEl>
                                          <p:spTgt spid="3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31"/>
                                        </p:tgtEl>
                                        <p:attrNameLst>
                                          <p:attrName>ppt_x</p:attrName>
                                        </p:attrNameLst>
                                      </p:cBhvr>
                                      <p:tavLst>
                                        <p:tav tm="0">
                                          <p:val>
                                            <p:strVal val="ppt_x"/>
                                          </p:val>
                                        </p:tav>
                                        <p:tav tm="100000">
                                          <p:val>
                                            <p:strVal val="ppt_x"/>
                                          </p:val>
                                        </p:tav>
                                      </p:tavLst>
                                    </p:anim>
                                    <p:anim calcmode="lin" valueType="num">
                                      <p:cBhvr additive="base">
                                        <p:cTn id="49" dur="500"/>
                                        <p:tgtEl>
                                          <p:spTgt spid="31"/>
                                        </p:tgtEl>
                                        <p:attrNameLst>
                                          <p:attrName>ppt_y</p:attrName>
                                        </p:attrNameLst>
                                      </p:cBhvr>
                                      <p:tavLst>
                                        <p:tav tm="0">
                                          <p:val>
                                            <p:strVal val="ppt_y"/>
                                          </p:val>
                                        </p:tav>
                                        <p:tav tm="100000">
                                          <p:val>
                                            <p:strVal val="1+ppt_h/2"/>
                                          </p:val>
                                        </p:tav>
                                      </p:tavLst>
                                    </p:anim>
                                    <p:set>
                                      <p:cBhvr>
                                        <p:cTn id="50" dur="1" fill="hold">
                                          <p:stCondLst>
                                            <p:cond delay="499"/>
                                          </p:stCondLst>
                                        </p:cTn>
                                        <p:tgtEl>
                                          <p:spTgt spid="31"/>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2"/>
                                        </p:tgtEl>
                                        <p:attrNameLst>
                                          <p:attrName>ppt_x</p:attrName>
                                        </p:attrNameLst>
                                      </p:cBhvr>
                                      <p:tavLst>
                                        <p:tav tm="0">
                                          <p:val>
                                            <p:strVal val="ppt_x"/>
                                          </p:val>
                                        </p:tav>
                                        <p:tav tm="100000">
                                          <p:val>
                                            <p:strVal val="ppt_x"/>
                                          </p:val>
                                        </p:tav>
                                      </p:tavLst>
                                    </p:anim>
                                    <p:anim calcmode="lin" valueType="num">
                                      <p:cBhvr additive="base">
                                        <p:cTn id="55" dur="500"/>
                                        <p:tgtEl>
                                          <p:spTgt spid="32"/>
                                        </p:tgtEl>
                                        <p:attrNameLst>
                                          <p:attrName>ppt_y</p:attrName>
                                        </p:attrNameLst>
                                      </p:cBhvr>
                                      <p:tavLst>
                                        <p:tav tm="0">
                                          <p:val>
                                            <p:strVal val="ppt_y"/>
                                          </p:val>
                                        </p:tav>
                                        <p:tav tm="100000">
                                          <p:val>
                                            <p:strVal val="1+ppt_h/2"/>
                                          </p:val>
                                        </p:tav>
                                      </p:tavLst>
                                    </p:anim>
                                    <p:set>
                                      <p:cBhvr>
                                        <p:cTn id="56"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8" grpId="0" animBg="1"/>
      <p:bldP spid="27" grpId="0" animBg="1"/>
      <p:bldP spid="28" grpId="0" animBg="1"/>
      <p:bldP spid="29" grpId="0" animBg="1"/>
      <p:bldP spid="30" grpId="0" animBg="1"/>
      <p:bldP spid="31" grpId="0" animBg="1"/>
      <p:bldP spid="32"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26"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ar-JO" sz="2800" b="1" dirty="0">
                <a:solidFill>
                  <a:srgbClr val="EAEAEA"/>
                </a:solidFill>
                <a:latin typeface="Arial" panose="020B0604020202020204" pitchFamily="34" charset="0"/>
                <a:ea typeface="ＭＳ Ｐゴシック" charset="0"/>
                <a:cs typeface="Arial" panose="020B0604020202020204" pitchFamily="34" charset="0"/>
              </a:rPr>
              <a:t>اختلاف مرثا عن مريم في يوحنا 11</a:t>
            </a:r>
            <a:endParaRPr lang="en-US" sz="2800" b="1" dirty="0">
              <a:solidFill>
                <a:srgbClr val="EAEAEA"/>
              </a:solidFill>
              <a:latin typeface="Arial" panose="020B0604020202020204" pitchFamily="34" charset="0"/>
              <a:ea typeface="ＭＳ Ｐゴシック" charset="0"/>
              <a:cs typeface="Arial" panose="020B0604020202020204" pitchFamily="34" charset="0"/>
            </a:endParaRPr>
          </a:p>
        </p:txBody>
      </p:sp>
      <p:sp>
        <p:nvSpPr>
          <p:cNvPr id="529430" name="Text Box 123"/>
          <p:cNvSpPr txBox="1">
            <a:spLocks noChangeArrowheads="1"/>
          </p:cNvSpPr>
          <p:nvPr/>
        </p:nvSpPr>
        <p:spPr bwMode="auto">
          <a:xfrm>
            <a:off x="8650288" y="11"/>
            <a:ext cx="1308100" cy="4615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graphicFrame>
        <p:nvGraphicFramePr>
          <p:cNvPr id="72825" name="Group 121"/>
          <p:cNvGraphicFramePr>
            <a:graphicFrameLocks noGrp="1"/>
          </p:cNvGraphicFramePr>
          <p:nvPr>
            <p:extLst>
              <p:ext uri="{D42A27DB-BD31-4B8C-83A1-F6EECF244321}">
                <p14:modId xmlns:p14="http://schemas.microsoft.com/office/powerpoint/2010/main" val="2065577865"/>
              </p:ext>
            </p:extLst>
          </p:nvPr>
        </p:nvGraphicFramePr>
        <p:xfrm>
          <a:off x="22226" y="549275"/>
          <a:ext cx="9144001" cy="6015038"/>
        </p:xfrm>
        <a:graphic>
          <a:graphicData uri="http://schemas.openxmlformats.org/drawingml/2006/table">
            <a:tbl>
              <a:tblPr/>
              <a:tblGrid>
                <a:gridCol w="1784331">
                  <a:extLst>
                    <a:ext uri="{9D8B030D-6E8A-4147-A177-3AD203B41FA5}">
                      <a16:colId xmlns:a16="http://schemas.microsoft.com/office/drawing/2014/main" val="20000"/>
                    </a:ext>
                  </a:extLst>
                </a:gridCol>
                <a:gridCol w="3831278">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69">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الموضوع</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مرثا</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مريم</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1828960">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رد يسوع</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dirty="0">
                          <a:solidFill>
                            <a:schemeClr val="bg1"/>
                          </a:solidFill>
                          <a:latin typeface="Arial" panose="020B0604020202020204" pitchFamily="34" charset="0"/>
                          <a:cs typeface="Arial" panose="020B0604020202020204" pitchFamily="34" charset="0"/>
                        </a:rPr>
                        <a:t>اختبر إيمانها ما إذا كان بإمكانه إقامة لعازر (23)، وادعى أنه القيامة والحياة (25)، وسألها عما إذا كانت تؤمن (26)</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لم يمتحن إيمانها – بل سأل عن مكان الجسد</a:t>
                      </a:r>
                      <a:r>
                        <a:rPr lang="ar-JO" sz="2000" b="1" i="0" baseline="0" dirty="0">
                          <a:solidFill>
                            <a:schemeClr val="bg1"/>
                          </a:solidFill>
                          <a:effectLst/>
                          <a:latin typeface="Arial" panose="020B0604020202020204" pitchFamily="34" charset="0"/>
                          <a:ea typeface="ＭＳ 明朝"/>
                          <a:cs typeface="Arial" panose="020B0604020202020204" pitchFamily="34" charset="0"/>
                        </a:rPr>
                        <a:t> (34) ثم بكى (35)</a:t>
                      </a:r>
                      <a:r>
                        <a:rPr lang="en-US" sz="2000" b="1" i="0" dirty="0">
                          <a:solidFill>
                            <a:schemeClr val="bg1"/>
                          </a:solidFill>
                          <a:effectLst/>
                          <a:latin typeface="Arial" panose="020B0604020202020204" pitchFamily="34" charset="0"/>
                          <a:ea typeface="ＭＳ 明朝"/>
                          <a:cs typeface="Arial" panose="020B0604020202020204" pitchFamily="34" charset="0"/>
                        </a:rPr>
                        <a:t> </a:t>
                      </a: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996">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إعلانات</a:t>
                      </a:r>
                      <a:r>
                        <a:rPr lang="ar-JO" sz="2000" b="1" i="0" baseline="0" dirty="0">
                          <a:solidFill>
                            <a:schemeClr val="bg1"/>
                          </a:solidFill>
                          <a:effectLst/>
                          <a:latin typeface="Arial" panose="020B0604020202020204" pitchFamily="34" charset="0"/>
                          <a:ea typeface="ＭＳ 明朝"/>
                          <a:cs typeface="Arial" panose="020B0604020202020204" pitchFamily="34" charset="0"/>
                        </a:rPr>
                        <a:t> الإيمان في المسيح</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dirty="0">
                          <a:solidFill>
                            <a:schemeClr val="bg1"/>
                          </a:solidFill>
                          <a:latin typeface="Arial" panose="020B0604020202020204" pitchFamily="34" charset="0"/>
                          <a:cs typeface="Arial" panose="020B0604020202020204" pitchFamily="34" charset="0"/>
                        </a:rPr>
                        <a:t>مرتين: يمكن للمسيح أن يشفي (21) و"أنت المسيح ... ابن الله ... من الله" (27)</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لا تصريحات</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913">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نقص الإيمان</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dirty="0">
                          <a:solidFill>
                            <a:schemeClr val="bg1"/>
                          </a:solidFill>
                          <a:latin typeface="Arial" panose="020B0604020202020204" pitchFamily="34" charset="0"/>
                          <a:cs typeface="Arial" panose="020B0604020202020204" pitchFamily="34" charset="0"/>
                        </a:rPr>
                        <a:t>ولا يزال الشك يشكو من رائحة الجسد (39) فيما لم يلاحظ رد فعل من يواسيها</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جاء كثيرون من الذين آمنوا (45) لكن بعضاً منهم خانوا يسوع وأخبروا الفريسيين (46)</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8" name="Rectangle 7"/>
          <p:cNvSpPr>
            <a:spLocks noChangeArrowheads="1"/>
          </p:cNvSpPr>
          <p:nvPr/>
        </p:nvSpPr>
        <p:spPr bwMode="auto">
          <a:xfrm>
            <a:off x="-15875" y="1141412"/>
            <a:ext cx="1844675" cy="1722438"/>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 name="Rectangle 12"/>
          <p:cNvSpPr>
            <a:spLocks noChangeArrowheads="1"/>
          </p:cNvSpPr>
          <p:nvPr/>
        </p:nvSpPr>
        <p:spPr bwMode="auto">
          <a:xfrm>
            <a:off x="1838325" y="1152559"/>
            <a:ext cx="4032250" cy="200818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 name="Rectangle 17"/>
          <p:cNvSpPr>
            <a:spLocks noChangeArrowheads="1"/>
          </p:cNvSpPr>
          <p:nvPr/>
        </p:nvSpPr>
        <p:spPr bwMode="auto">
          <a:xfrm>
            <a:off x="5684838" y="1152525"/>
            <a:ext cx="3722687" cy="2000250"/>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 name="Rectangle 26"/>
          <p:cNvSpPr>
            <a:spLocks noChangeArrowheads="1"/>
          </p:cNvSpPr>
          <p:nvPr/>
        </p:nvSpPr>
        <p:spPr bwMode="auto">
          <a:xfrm>
            <a:off x="-42863" y="2828926"/>
            <a:ext cx="1871663" cy="206533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 name="Rectangle 27"/>
          <p:cNvSpPr>
            <a:spLocks noChangeArrowheads="1"/>
          </p:cNvSpPr>
          <p:nvPr/>
        </p:nvSpPr>
        <p:spPr bwMode="auto">
          <a:xfrm>
            <a:off x="1809750" y="2914684"/>
            <a:ext cx="4033838" cy="194468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 name="Rectangle 28"/>
          <p:cNvSpPr>
            <a:spLocks noChangeArrowheads="1"/>
          </p:cNvSpPr>
          <p:nvPr/>
        </p:nvSpPr>
        <p:spPr bwMode="auto">
          <a:xfrm>
            <a:off x="5657850" y="2914684"/>
            <a:ext cx="3722688" cy="194468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 name="Rectangle 29"/>
          <p:cNvSpPr>
            <a:spLocks noChangeArrowheads="1"/>
          </p:cNvSpPr>
          <p:nvPr/>
        </p:nvSpPr>
        <p:spPr bwMode="auto">
          <a:xfrm>
            <a:off x="-15875" y="4894262"/>
            <a:ext cx="1844675" cy="1949450"/>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 name="Rectangle 30"/>
          <p:cNvSpPr>
            <a:spLocks noChangeArrowheads="1"/>
          </p:cNvSpPr>
          <p:nvPr/>
        </p:nvSpPr>
        <p:spPr bwMode="auto">
          <a:xfrm>
            <a:off x="1838325" y="4859337"/>
            <a:ext cx="4032250" cy="1900238"/>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 name="Rectangle 31"/>
          <p:cNvSpPr>
            <a:spLocks noChangeArrowheads="1"/>
          </p:cNvSpPr>
          <p:nvPr/>
        </p:nvSpPr>
        <p:spPr bwMode="auto">
          <a:xfrm>
            <a:off x="5649914" y="4859371"/>
            <a:ext cx="3722687" cy="1984375"/>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09800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8"/>
                                        </p:tgtEl>
                                        <p:attrNameLst>
                                          <p:attrName>ppt_x</p:attrName>
                                        </p:attrNameLst>
                                      </p:cBhvr>
                                      <p:tavLst>
                                        <p:tav tm="0">
                                          <p:val>
                                            <p:strVal val="ppt_x"/>
                                          </p:val>
                                        </p:tav>
                                        <p:tav tm="100000">
                                          <p:val>
                                            <p:strVal val="ppt_x"/>
                                          </p:val>
                                        </p:tav>
                                      </p:tavLst>
                                    </p:anim>
                                    <p:anim calcmode="lin" valueType="num">
                                      <p:cBhvr additive="base">
                                        <p:cTn id="7" dur="500"/>
                                        <p:tgtEl>
                                          <p:spTgt spid="8"/>
                                        </p:tgtEl>
                                        <p:attrNameLst>
                                          <p:attrName>ppt_y</p:attrName>
                                        </p:attrNameLst>
                                      </p:cBhvr>
                                      <p:tavLst>
                                        <p:tav tm="0">
                                          <p:val>
                                            <p:strVal val="ppt_y"/>
                                          </p:val>
                                        </p:tav>
                                        <p:tav tm="100000">
                                          <p:val>
                                            <p:strVal val="1+ppt_h/2"/>
                                          </p:val>
                                        </p:tav>
                                      </p:tavLst>
                                    </p:anim>
                                    <p:set>
                                      <p:cBhvr>
                                        <p:cTn id="8" dur="1" fill="hold">
                                          <p:stCondLst>
                                            <p:cond delay="499"/>
                                          </p:stCondLst>
                                        </p:cTn>
                                        <p:tgtEl>
                                          <p:spTgt spid="8"/>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3"/>
                                        </p:tgtEl>
                                        <p:attrNameLst>
                                          <p:attrName>ppt_x</p:attrName>
                                        </p:attrNameLst>
                                      </p:cBhvr>
                                      <p:tavLst>
                                        <p:tav tm="0">
                                          <p:val>
                                            <p:strVal val="ppt_x"/>
                                          </p:val>
                                        </p:tav>
                                        <p:tav tm="100000">
                                          <p:val>
                                            <p:strVal val="ppt_x"/>
                                          </p:val>
                                        </p:tav>
                                      </p:tavLst>
                                    </p:anim>
                                    <p:anim calcmode="lin" valueType="num">
                                      <p:cBhvr additive="base">
                                        <p:cTn id="13" dur="500"/>
                                        <p:tgtEl>
                                          <p:spTgt spid="13"/>
                                        </p:tgtEl>
                                        <p:attrNameLst>
                                          <p:attrName>ppt_y</p:attrName>
                                        </p:attrNameLst>
                                      </p:cBhvr>
                                      <p:tavLst>
                                        <p:tav tm="0">
                                          <p:val>
                                            <p:strVal val="ppt_y"/>
                                          </p:val>
                                        </p:tav>
                                        <p:tav tm="100000">
                                          <p:val>
                                            <p:strVal val="1+ppt_h/2"/>
                                          </p:val>
                                        </p:tav>
                                      </p:tavLst>
                                    </p:anim>
                                    <p:set>
                                      <p:cBhvr>
                                        <p:cTn id="14" dur="1" fill="hold">
                                          <p:stCondLst>
                                            <p:cond delay="499"/>
                                          </p:stCondLst>
                                        </p:cTn>
                                        <p:tgtEl>
                                          <p:spTgt spid="13"/>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18"/>
                                        </p:tgtEl>
                                        <p:attrNameLst>
                                          <p:attrName>ppt_x</p:attrName>
                                        </p:attrNameLst>
                                      </p:cBhvr>
                                      <p:tavLst>
                                        <p:tav tm="0">
                                          <p:val>
                                            <p:strVal val="ppt_x"/>
                                          </p:val>
                                        </p:tav>
                                        <p:tav tm="100000">
                                          <p:val>
                                            <p:strVal val="ppt_x"/>
                                          </p:val>
                                        </p:tav>
                                      </p:tavLst>
                                    </p:anim>
                                    <p:anim calcmode="lin" valueType="num">
                                      <p:cBhvr additive="base">
                                        <p:cTn id="19" dur="500"/>
                                        <p:tgtEl>
                                          <p:spTgt spid="18"/>
                                        </p:tgtEl>
                                        <p:attrNameLst>
                                          <p:attrName>ppt_y</p:attrName>
                                        </p:attrNameLst>
                                      </p:cBhvr>
                                      <p:tavLst>
                                        <p:tav tm="0">
                                          <p:val>
                                            <p:strVal val="ppt_y"/>
                                          </p:val>
                                        </p:tav>
                                        <p:tav tm="100000">
                                          <p:val>
                                            <p:strVal val="1+ppt_h/2"/>
                                          </p:val>
                                        </p:tav>
                                      </p:tavLst>
                                    </p:anim>
                                    <p:set>
                                      <p:cBhvr>
                                        <p:cTn id="20" dur="1" fill="hold">
                                          <p:stCondLst>
                                            <p:cond delay="499"/>
                                          </p:stCondLst>
                                        </p:cTn>
                                        <p:tgtEl>
                                          <p:spTgt spid="1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27"/>
                                        </p:tgtEl>
                                        <p:attrNameLst>
                                          <p:attrName>ppt_x</p:attrName>
                                        </p:attrNameLst>
                                      </p:cBhvr>
                                      <p:tavLst>
                                        <p:tav tm="0">
                                          <p:val>
                                            <p:strVal val="ppt_x"/>
                                          </p:val>
                                        </p:tav>
                                        <p:tav tm="100000">
                                          <p:val>
                                            <p:strVal val="ppt_x"/>
                                          </p:val>
                                        </p:tav>
                                      </p:tavLst>
                                    </p:anim>
                                    <p:anim calcmode="lin" valueType="num">
                                      <p:cBhvr additive="base">
                                        <p:cTn id="25" dur="500"/>
                                        <p:tgtEl>
                                          <p:spTgt spid="27"/>
                                        </p:tgtEl>
                                        <p:attrNameLst>
                                          <p:attrName>ppt_y</p:attrName>
                                        </p:attrNameLst>
                                      </p:cBhvr>
                                      <p:tavLst>
                                        <p:tav tm="0">
                                          <p:val>
                                            <p:strVal val="ppt_y"/>
                                          </p:val>
                                        </p:tav>
                                        <p:tav tm="100000">
                                          <p:val>
                                            <p:strVal val="1+ppt_h/2"/>
                                          </p:val>
                                        </p:tav>
                                      </p:tavLst>
                                    </p:anim>
                                    <p:set>
                                      <p:cBhvr>
                                        <p:cTn id="26" dur="1" fill="hold">
                                          <p:stCondLst>
                                            <p:cond delay="499"/>
                                          </p:stCondLst>
                                        </p:cTn>
                                        <p:tgtEl>
                                          <p:spTgt spid="27"/>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28"/>
                                        </p:tgtEl>
                                        <p:attrNameLst>
                                          <p:attrName>ppt_x</p:attrName>
                                        </p:attrNameLst>
                                      </p:cBhvr>
                                      <p:tavLst>
                                        <p:tav tm="0">
                                          <p:val>
                                            <p:strVal val="ppt_x"/>
                                          </p:val>
                                        </p:tav>
                                        <p:tav tm="100000">
                                          <p:val>
                                            <p:strVal val="ppt_x"/>
                                          </p:val>
                                        </p:tav>
                                      </p:tavLst>
                                    </p:anim>
                                    <p:anim calcmode="lin" valueType="num">
                                      <p:cBhvr additive="base">
                                        <p:cTn id="31" dur="500"/>
                                        <p:tgtEl>
                                          <p:spTgt spid="28"/>
                                        </p:tgtEl>
                                        <p:attrNameLst>
                                          <p:attrName>ppt_y</p:attrName>
                                        </p:attrNameLst>
                                      </p:cBhvr>
                                      <p:tavLst>
                                        <p:tav tm="0">
                                          <p:val>
                                            <p:strVal val="ppt_y"/>
                                          </p:val>
                                        </p:tav>
                                        <p:tav tm="100000">
                                          <p:val>
                                            <p:strVal val="1+ppt_h/2"/>
                                          </p:val>
                                        </p:tav>
                                      </p:tavLst>
                                    </p:anim>
                                    <p:set>
                                      <p:cBhvr>
                                        <p:cTn id="32" dur="1" fill="hold">
                                          <p:stCondLst>
                                            <p:cond delay="499"/>
                                          </p:stCondLst>
                                        </p:cTn>
                                        <p:tgtEl>
                                          <p:spTgt spid="2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9"/>
                                        </p:tgtEl>
                                        <p:attrNameLst>
                                          <p:attrName>ppt_x</p:attrName>
                                        </p:attrNameLst>
                                      </p:cBhvr>
                                      <p:tavLst>
                                        <p:tav tm="0">
                                          <p:val>
                                            <p:strVal val="ppt_x"/>
                                          </p:val>
                                        </p:tav>
                                        <p:tav tm="100000">
                                          <p:val>
                                            <p:strVal val="ppt_x"/>
                                          </p:val>
                                        </p:tav>
                                      </p:tavLst>
                                    </p:anim>
                                    <p:anim calcmode="lin" valueType="num">
                                      <p:cBhvr additive="base">
                                        <p:cTn id="37" dur="500"/>
                                        <p:tgtEl>
                                          <p:spTgt spid="29"/>
                                        </p:tgtEl>
                                        <p:attrNameLst>
                                          <p:attrName>ppt_y</p:attrName>
                                        </p:attrNameLst>
                                      </p:cBhvr>
                                      <p:tavLst>
                                        <p:tav tm="0">
                                          <p:val>
                                            <p:strVal val="ppt_y"/>
                                          </p:val>
                                        </p:tav>
                                        <p:tav tm="100000">
                                          <p:val>
                                            <p:strVal val="1+ppt_h/2"/>
                                          </p:val>
                                        </p:tav>
                                      </p:tavLst>
                                    </p:anim>
                                    <p:set>
                                      <p:cBhvr>
                                        <p:cTn id="38" dur="1" fill="hold">
                                          <p:stCondLst>
                                            <p:cond delay="499"/>
                                          </p:stCondLst>
                                        </p:cTn>
                                        <p:tgtEl>
                                          <p:spTgt spid="29"/>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30"/>
                                        </p:tgtEl>
                                        <p:attrNameLst>
                                          <p:attrName>ppt_x</p:attrName>
                                        </p:attrNameLst>
                                      </p:cBhvr>
                                      <p:tavLst>
                                        <p:tav tm="0">
                                          <p:val>
                                            <p:strVal val="ppt_x"/>
                                          </p:val>
                                        </p:tav>
                                        <p:tav tm="100000">
                                          <p:val>
                                            <p:strVal val="ppt_x"/>
                                          </p:val>
                                        </p:tav>
                                      </p:tavLst>
                                    </p:anim>
                                    <p:anim calcmode="lin" valueType="num">
                                      <p:cBhvr additive="base">
                                        <p:cTn id="43" dur="500"/>
                                        <p:tgtEl>
                                          <p:spTgt spid="30"/>
                                        </p:tgtEl>
                                        <p:attrNameLst>
                                          <p:attrName>ppt_y</p:attrName>
                                        </p:attrNameLst>
                                      </p:cBhvr>
                                      <p:tavLst>
                                        <p:tav tm="0">
                                          <p:val>
                                            <p:strVal val="ppt_y"/>
                                          </p:val>
                                        </p:tav>
                                        <p:tav tm="100000">
                                          <p:val>
                                            <p:strVal val="1+ppt_h/2"/>
                                          </p:val>
                                        </p:tav>
                                      </p:tavLst>
                                    </p:anim>
                                    <p:set>
                                      <p:cBhvr>
                                        <p:cTn id="44" dur="1" fill="hold">
                                          <p:stCondLst>
                                            <p:cond delay="499"/>
                                          </p:stCondLst>
                                        </p:cTn>
                                        <p:tgtEl>
                                          <p:spTgt spid="3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31"/>
                                        </p:tgtEl>
                                        <p:attrNameLst>
                                          <p:attrName>ppt_x</p:attrName>
                                        </p:attrNameLst>
                                      </p:cBhvr>
                                      <p:tavLst>
                                        <p:tav tm="0">
                                          <p:val>
                                            <p:strVal val="ppt_x"/>
                                          </p:val>
                                        </p:tav>
                                        <p:tav tm="100000">
                                          <p:val>
                                            <p:strVal val="ppt_x"/>
                                          </p:val>
                                        </p:tav>
                                      </p:tavLst>
                                    </p:anim>
                                    <p:anim calcmode="lin" valueType="num">
                                      <p:cBhvr additive="base">
                                        <p:cTn id="49" dur="500"/>
                                        <p:tgtEl>
                                          <p:spTgt spid="31"/>
                                        </p:tgtEl>
                                        <p:attrNameLst>
                                          <p:attrName>ppt_y</p:attrName>
                                        </p:attrNameLst>
                                      </p:cBhvr>
                                      <p:tavLst>
                                        <p:tav tm="0">
                                          <p:val>
                                            <p:strVal val="ppt_y"/>
                                          </p:val>
                                        </p:tav>
                                        <p:tav tm="100000">
                                          <p:val>
                                            <p:strVal val="1+ppt_h/2"/>
                                          </p:val>
                                        </p:tav>
                                      </p:tavLst>
                                    </p:anim>
                                    <p:set>
                                      <p:cBhvr>
                                        <p:cTn id="50" dur="1" fill="hold">
                                          <p:stCondLst>
                                            <p:cond delay="499"/>
                                          </p:stCondLst>
                                        </p:cTn>
                                        <p:tgtEl>
                                          <p:spTgt spid="31"/>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2"/>
                                        </p:tgtEl>
                                        <p:attrNameLst>
                                          <p:attrName>ppt_x</p:attrName>
                                        </p:attrNameLst>
                                      </p:cBhvr>
                                      <p:tavLst>
                                        <p:tav tm="0">
                                          <p:val>
                                            <p:strVal val="ppt_x"/>
                                          </p:val>
                                        </p:tav>
                                        <p:tav tm="100000">
                                          <p:val>
                                            <p:strVal val="ppt_x"/>
                                          </p:val>
                                        </p:tav>
                                      </p:tavLst>
                                    </p:anim>
                                    <p:anim calcmode="lin" valueType="num">
                                      <p:cBhvr additive="base">
                                        <p:cTn id="55" dur="500"/>
                                        <p:tgtEl>
                                          <p:spTgt spid="32"/>
                                        </p:tgtEl>
                                        <p:attrNameLst>
                                          <p:attrName>ppt_y</p:attrName>
                                        </p:attrNameLst>
                                      </p:cBhvr>
                                      <p:tavLst>
                                        <p:tav tm="0">
                                          <p:val>
                                            <p:strVal val="ppt_y"/>
                                          </p:val>
                                        </p:tav>
                                        <p:tav tm="100000">
                                          <p:val>
                                            <p:strVal val="1+ppt_h/2"/>
                                          </p:val>
                                        </p:tav>
                                      </p:tavLst>
                                    </p:anim>
                                    <p:set>
                                      <p:cBhvr>
                                        <p:cTn id="56"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8" grpId="0" animBg="1"/>
      <p:bldP spid="27" grpId="0" animBg="1"/>
      <p:bldP spid="28" grpId="0" animBg="1"/>
      <p:bldP spid="29" grpId="0" animBg="1"/>
      <p:bldP spid="30" grpId="0" animBg="1"/>
      <p:bldP spid="31" grpId="0" animBg="1"/>
      <p:bldP spid="32"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rPr>
              <a:t>هل كانت مريم المجدلية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هي المرأة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حاملة قارورة الطيب؟</a:t>
            </a:r>
            <a:endParaRPr lang="en-US" dirty="0">
              <a:effectLst>
                <a:outerShdw blurRad="50800" dist="63500" dir="2700000" algn="tl" rotWithShape="0">
                  <a:srgbClr val="000000">
                    <a:alpha val="85000"/>
                  </a:srgbClr>
                </a:outerShdw>
              </a:effectLst>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3600" b="1" dirty="0">
                <a:solidFill>
                  <a:srgbClr val="FFFFCC"/>
                </a:solidFill>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لا.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3600" b="1" dirty="0">
                <a:solidFill>
                  <a:srgbClr val="FFFFCC"/>
                </a:solidFill>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3600" b="1" dirty="0">
                <a:solidFill>
                  <a:srgbClr val="FFFFCC"/>
                </a:solidFill>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3600" b="1" dirty="0">
                <a:solidFill>
                  <a:srgbClr val="FFFFCC"/>
                </a:solidFill>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بكل وضوح</a:t>
            </a:r>
            <a:endPar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BONES" pitchFamily="-105" charset="0"/>
                <a:ea typeface="ＭＳ Ｐゴシック"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2800" b="1" dirty="0">
                <a:solidFill>
                  <a:srgbClr val="000066"/>
                </a:solidFill>
                <a:latin typeface="Times"/>
                <a:cs typeface="Times"/>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قارورة الطيب</a:t>
            </a:r>
            <a:endParaRPr kumimoji="0" lang="en-US" sz="28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6" name="Rectangle 3"/>
          <p:cNvSpPr txBox="1">
            <a:spLocks noChangeArrowheads="1"/>
          </p:cNvSpPr>
          <p:nvPr/>
        </p:nvSpPr>
        <p:spPr bwMode="auto">
          <a:xfrm>
            <a:off x="2357768" y="2642409"/>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b="1" i="0" u="none" strike="noStrike" kern="1200" cap="none" spc="0" normalizeH="0" baseline="0" noProof="0" dirty="0">
                <a:ln>
                  <a:noFill/>
                </a:ln>
                <a:solidFill>
                  <a:srgbClr val="000066"/>
                </a:solidFill>
                <a:effectLst/>
                <a:uLnTx/>
                <a:uFillTx/>
                <a:latin typeface="Times"/>
                <a:ea typeface="ＭＳ Ｐゴシック" charset="0"/>
                <a:cs typeface="Times"/>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b="1" dirty="0">
                <a:solidFill>
                  <a:srgbClr val="000066"/>
                </a:solidFill>
                <a:latin typeface="Times"/>
                <a:cs typeface="Times"/>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b="1" i="0" u="none" strike="noStrike" kern="1200" cap="none" spc="0" normalizeH="0" baseline="0" noProof="0" dirty="0">
                <a:ln>
                  <a:noFill/>
                </a:ln>
                <a:solidFill>
                  <a:srgbClr val="000066"/>
                </a:solidFill>
                <a:effectLst/>
                <a:uLnTx/>
                <a:uFillTx/>
                <a:latin typeface="Times"/>
                <a:ea typeface="ＭＳ Ｐゴシック" charset="0"/>
                <a:cs typeface="Times"/>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b="1" dirty="0">
                <a:solidFill>
                  <a:srgbClr val="000066"/>
                </a:solidFill>
                <a:latin typeface="Times"/>
                <a:cs typeface="Times"/>
              </a:rPr>
              <a:t>المقدسة</a:t>
            </a:r>
            <a:endParaRPr kumimoji="0" lang="en-US"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كما ورد</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 في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شيفرة دافنشي</a:t>
            </a:r>
            <a:endPar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A45E1365-7640-45F2-9CB9-1CF2F90DD1B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ر. تعليمات بخصوص الشكر</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129</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17: 11-19</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يثني المسيح على الأبرص المطهر لشكره ويدين التسعة برص المطهرين الآخرين على افتقارهم إلى المديونية ليذكر تلاميذه بمديونيتهم له ويظهر التباين مع رفض إسرائيل لبركته بالإمتنان الذي كان يجب على الأمة إظهاره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033993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4DE3D833-76AF-4C6C-8700-5C87FD8F486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ز. تعليمات بخصوص مجيئه</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130</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17: 20-37</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أنه على الرغم من وجود الملكوت والملك بينهم لكنه رُفض وسيعود ثانية بشكل فجائي لدينونة إسرائيل في مجيئه الثاني ليزيل غير المخلصين من الأرض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8669009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7009" name="Straight Arrow Connector 55"/>
          <p:cNvCxnSpPr>
            <a:cxnSpLocks noChangeShapeType="1"/>
          </p:cNvCxnSpPr>
          <p:nvPr/>
        </p:nvCxnSpPr>
        <p:spPr bwMode="auto">
          <a:xfrm flipV="1">
            <a:off x="6516688" y="3357564"/>
            <a:ext cx="0" cy="1295400"/>
          </a:xfrm>
          <a:prstGeom prst="straightConnector1">
            <a:avLst/>
          </a:prstGeom>
          <a:noFill/>
          <a:ln w="28575">
            <a:solidFill>
              <a:srgbClr val="FFFFFF"/>
            </a:solidFill>
            <a:prstDash val="sysDash"/>
            <a:round/>
            <a:headEnd/>
            <a:tailEnd/>
          </a:ln>
          <a:extLst>
            <a:ext uri="{909E8E84-426E-40dd-AFC4-6F175D3DCCD1}">
              <a14:hiddenFill xmlns:a14="http://schemas.microsoft.com/office/drawing/2010/main" xmlns="">
                <a:noFill/>
              </a14:hiddenFill>
            </a:ext>
          </a:extLst>
        </p:spPr>
      </p:cxnSp>
      <p:grpSp>
        <p:nvGrpSpPr>
          <p:cNvPr id="427010" name="Group 50"/>
          <p:cNvGrpSpPr>
            <a:grpSpLocks/>
          </p:cNvGrpSpPr>
          <p:nvPr/>
        </p:nvGrpSpPr>
        <p:grpSpPr bwMode="auto">
          <a:xfrm>
            <a:off x="1403350" y="3357564"/>
            <a:ext cx="4464050" cy="1079500"/>
            <a:chOff x="611560" y="3356992"/>
            <a:chExt cx="4464496" cy="1080120"/>
          </a:xfrm>
        </p:grpSpPr>
        <p:sp>
          <p:nvSpPr>
            <p:cNvPr id="427039" name="Isosceles Triangle 36"/>
            <p:cNvSpPr>
              <a:spLocks noChangeArrowheads="1"/>
            </p:cNvSpPr>
            <p:nvPr/>
          </p:nvSpPr>
          <p:spPr bwMode="auto">
            <a:xfrm>
              <a:off x="4067944" y="3356992"/>
              <a:ext cx="1008112" cy="432048"/>
            </a:xfrm>
            <a:prstGeom prst="triangle">
              <a:avLst>
                <a:gd name="adj" fmla="val 50000"/>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40" name="Rectangle 42"/>
            <p:cNvSpPr>
              <a:spLocks noChangeArrowheads="1"/>
            </p:cNvSpPr>
            <p:nvPr/>
          </p:nvSpPr>
          <p:spPr bwMode="auto">
            <a:xfrm rot="-5400000">
              <a:off x="4211960" y="3861048"/>
              <a:ext cx="720080"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41" name="Rectangle 39"/>
            <p:cNvSpPr>
              <a:spLocks noChangeArrowheads="1"/>
            </p:cNvSpPr>
            <p:nvPr/>
          </p:nvSpPr>
          <p:spPr bwMode="auto">
            <a:xfrm>
              <a:off x="611560" y="4005064"/>
              <a:ext cx="4176464"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42" name="Rectangle 41"/>
            <p:cNvSpPr>
              <a:spLocks noChangeArrowheads="1"/>
            </p:cNvSpPr>
            <p:nvPr/>
          </p:nvSpPr>
          <p:spPr bwMode="auto">
            <a:xfrm rot="-5400000">
              <a:off x="291717" y="3685220"/>
              <a:ext cx="1071736"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grpSp>
      <p:sp>
        <p:nvSpPr>
          <p:cNvPr id="427011" name="Rectangle 35"/>
          <p:cNvSpPr>
            <a:spLocks noChangeArrowheads="1"/>
          </p:cNvSpPr>
          <p:nvPr/>
        </p:nvSpPr>
        <p:spPr bwMode="auto">
          <a:xfrm>
            <a:off x="-71431" y="3068638"/>
            <a:ext cx="9251951" cy="360362"/>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12" name="Rectangle 4"/>
          <p:cNvSpPr>
            <a:spLocks noGrp="1" noChangeArrowheads="1"/>
          </p:cNvSpPr>
          <p:nvPr>
            <p:ph type="title" idx="4294967295"/>
          </p:nvPr>
        </p:nvSpPr>
        <p:spPr>
          <a:xfrm>
            <a:off x="971557" y="609607"/>
            <a:ext cx="7129463" cy="646113"/>
          </a:xfrm>
          <a:solidFill>
            <a:srgbClr val="000000"/>
          </a:solidFill>
        </p:spPr>
        <p:txBody>
          <a:bodyPr anchor="t">
            <a:spAutoFit/>
          </a:bodyPr>
          <a:lstStyle/>
          <a:p>
            <a:pPr eaLnBrk="1" hangingPunct="1"/>
            <a:r>
              <a:rPr lang="ar-JO" sz="3600" dirty="0"/>
              <a:t>ملخص خطاب جبل الزيتون</a:t>
            </a:r>
            <a:endParaRPr lang="en-US" sz="3600" dirty="0"/>
          </a:p>
        </p:txBody>
      </p:sp>
      <p:sp>
        <p:nvSpPr>
          <p:cNvPr id="427013" name="Text Box 2"/>
          <p:cNvSpPr txBox="1">
            <a:spLocks noChangeArrowheads="1"/>
          </p:cNvSpPr>
          <p:nvPr/>
        </p:nvSpPr>
        <p:spPr bwMode="auto">
          <a:xfrm>
            <a:off x="857885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27</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14" name="TextBox 1"/>
          <p:cNvSpPr txBox="1">
            <a:spLocks noChangeArrowheads="1"/>
          </p:cNvSpPr>
          <p:nvPr/>
        </p:nvSpPr>
        <p:spPr bwMode="auto">
          <a:xfrm>
            <a:off x="2195520"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عصر الكنيسة</a:t>
            </a:r>
            <a:endParaRPr kumimoji="0" lang="en-US"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5" name="TextBox 5"/>
          <p:cNvSpPr txBox="1">
            <a:spLocks noChangeArrowheads="1"/>
          </p:cNvSpPr>
          <p:nvPr/>
        </p:nvSpPr>
        <p:spPr bwMode="auto">
          <a:xfrm>
            <a:off x="7667625" y="3094499"/>
            <a:ext cx="1296988"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الألفية</a:t>
            </a:r>
            <a:endParaRPr kumimoji="0" lang="en-US"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6" name="TextBox 6"/>
          <p:cNvSpPr txBox="1">
            <a:spLocks noChangeArrowheads="1"/>
          </p:cNvSpPr>
          <p:nvPr/>
        </p:nvSpPr>
        <p:spPr bwMode="auto">
          <a:xfrm>
            <a:off x="5940425" y="3094499"/>
            <a:ext cx="1295400"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الضيقة</a:t>
            </a:r>
            <a:endParaRPr kumimoji="0" lang="en-US"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7" name="TextBox 7"/>
          <p:cNvSpPr txBox="1">
            <a:spLocks noChangeArrowheads="1"/>
          </p:cNvSpPr>
          <p:nvPr/>
        </p:nvSpPr>
        <p:spPr bwMode="auto">
          <a:xfrm>
            <a:off x="1403351" y="4089407"/>
            <a:ext cx="24479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تشتت إسرائيل لوقا 21: 24</a:t>
            </a:r>
            <a:endParaRPr kumimoji="0" lang="en-US"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8" name="TextBox 8"/>
          <p:cNvSpPr txBox="1">
            <a:spLocks noChangeArrowheads="1"/>
          </p:cNvSpPr>
          <p:nvPr/>
        </p:nvSpPr>
        <p:spPr bwMode="auto">
          <a:xfrm>
            <a:off x="3932245" y="4089407"/>
            <a:ext cx="16478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العودة إلى الأرض</a:t>
            </a:r>
            <a:endParaRPr kumimoji="0" lang="en-US"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9" name="TextBox 10"/>
          <p:cNvSpPr txBox="1">
            <a:spLocks noChangeArrowheads="1"/>
          </p:cNvSpPr>
          <p:nvPr/>
        </p:nvSpPr>
        <p:spPr bwMode="auto">
          <a:xfrm>
            <a:off x="6165857" y="5765800"/>
            <a:ext cx="2943225" cy="415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مقتبس من مخططات سالم كربان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جداول سفر الرؤيا (١٩٧٩)، ٤٨</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0" name="TextBox 11"/>
          <p:cNvSpPr txBox="1">
            <a:spLocks noChangeArrowheads="1"/>
          </p:cNvSpPr>
          <p:nvPr/>
        </p:nvSpPr>
        <p:spPr bwMode="auto">
          <a:xfrm>
            <a:off x="6370645" y="3505200"/>
            <a:ext cx="1296987"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العظيمة</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 9: 27</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24: 15</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1" name="TextBox 12"/>
          <p:cNvSpPr txBox="1">
            <a:spLocks noChangeArrowheads="1"/>
          </p:cNvSpPr>
          <p:nvPr/>
        </p:nvSpPr>
        <p:spPr bwMode="auto">
          <a:xfrm>
            <a:off x="6840465" y="4917860"/>
            <a:ext cx="144145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دينونة الأمم الوثنية</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 31-46</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2" name="TextBox 13"/>
          <p:cNvSpPr txBox="1">
            <a:spLocks noChangeArrowheads="1"/>
          </p:cNvSpPr>
          <p:nvPr/>
        </p:nvSpPr>
        <p:spPr bwMode="auto">
          <a:xfrm>
            <a:off x="1042995" y="1739907"/>
            <a:ext cx="1296987"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الثاني 70 م</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3" name="TextBox 14"/>
          <p:cNvSpPr txBox="1">
            <a:spLocks noChangeArrowheads="1"/>
          </p:cNvSpPr>
          <p:nvPr/>
        </p:nvSpPr>
        <p:spPr bwMode="auto">
          <a:xfrm>
            <a:off x="4321279" y="1739907"/>
            <a:ext cx="1763609"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الإختطاف</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تسالونيكي 4: 14-17</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4" name="TextBox 15"/>
          <p:cNvSpPr txBox="1">
            <a:spLocks noChangeArrowheads="1"/>
          </p:cNvSpPr>
          <p:nvPr/>
        </p:nvSpPr>
        <p:spPr bwMode="auto">
          <a:xfrm>
            <a:off x="5795970" y="1739907"/>
            <a:ext cx="1296987" cy="574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الثالث</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5" name="TextBox 16"/>
          <p:cNvSpPr txBox="1">
            <a:spLocks noChangeArrowheads="1"/>
          </p:cNvSpPr>
          <p:nvPr/>
        </p:nvSpPr>
        <p:spPr bwMode="auto">
          <a:xfrm>
            <a:off x="6804032" y="1739907"/>
            <a:ext cx="1647825"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المجيء الثاني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 القديسين</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 23: 39، 24: 30</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6" name="TextBox 1"/>
          <p:cNvSpPr txBox="1">
            <a:spLocks noChangeArrowheads="1"/>
          </p:cNvSpPr>
          <p:nvPr/>
        </p:nvSpPr>
        <p:spPr bwMode="auto">
          <a:xfrm>
            <a:off x="179395"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إسرائيل</a:t>
            </a:r>
            <a:endParaRPr kumimoji="0" lang="en-US"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27" name="TextBox 1"/>
          <p:cNvSpPr txBox="1">
            <a:spLocks noChangeArrowheads="1"/>
          </p:cNvSpPr>
          <p:nvPr/>
        </p:nvSpPr>
        <p:spPr bwMode="auto">
          <a:xfrm>
            <a:off x="-144456" y="4519613"/>
            <a:ext cx="971551"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606 ق.م</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8" name="TextBox 13"/>
          <p:cNvSpPr txBox="1">
            <a:spLocks noChangeArrowheads="1"/>
          </p:cNvSpPr>
          <p:nvPr/>
        </p:nvSpPr>
        <p:spPr bwMode="auto">
          <a:xfrm>
            <a:off x="46038" y="1739907"/>
            <a:ext cx="1077912"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أورشليم الأول 586 ق.م</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427029" name="Straight Arrow Connector 20"/>
          <p:cNvCxnSpPr>
            <a:cxnSpLocks noChangeShapeType="1"/>
          </p:cNvCxnSpPr>
          <p:nvPr/>
        </p:nvCxnSpPr>
        <p:spPr bwMode="auto">
          <a:xfrm>
            <a:off x="547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0" name="Straight Arrow Connector 26"/>
          <p:cNvCxnSpPr>
            <a:cxnSpLocks noChangeShapeType="1"/>
          </p:cNvCxnSpPr>
          <p:nvPr/>
        </p:nvCxnSpPr>
        <p:spPr bwMode="auto">
          <a:xfrm>
            <a:off x="1619250"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1" name="Straight Arrow Connector 27"/>
          <p:cNvCxnSpPr>
            <a:cxnSpLocks noChangeShapeType="1"/>
          </p:cNvCxnSpPr>
          <p:nvPr/>
        </p:nvCxnSpPr>
        <p:spPr bwMode="auto">
          <a:xfrm>
            <a:off x="5364163"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2" name="Straight Arrow Connector 28"/>
          <p:cNvCxnSpPr>
            <a:cxnSpLocks noChangeShapeType="1"/>
          </p:cNvCxnSpPr>
          <p:nvPr/>
        </p:nvCxnSpPr>
        <p:spPr bwMode="auto">
          <a:xfrm>
            <a:off x="6516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3" name="Straight Arrow Connector 29"/>
          <p:cNvCxnSpPr>
            <a:cxnSpLocks noChangeShapeType="1"/>
          </p:cNvCxnSpPr>
          <p:nvPr/>
        </p:nvCxnSpPr>
        <p:spPr bwMode="auto">
          <a:xfrm>
            <a:off x="7667625"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4" name="Straight Arrow Connector 30"/>
          <p:cNvCxnSpPr>
            <a:cxnSpLocks noChangeShapeType="1"/>
          </p:cNvCxnSpPr>
          <p:nvPr/>
        </p:nvCxnSpPr>
        <p:spPr bwMode="auto">
          <a:xfrm flipV="1">
            <a:off x="7667625" y="3429000"/>
            <a:ext cx="0" cy="129540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5" name="Straight Arrow Connector 33"/>
          <p:cNvCxnSpPr>
            <a:cxnSpLocks noChangeShapeType="1"/>
          </p:cNvCxnSpPr>
          <p:nvPr/>
        </p:nvCxnSpPr>
        <p:spPr bwMode="auto">
          <a:xfrm>
            <a:off x="5508625" y="4687888"/>
            <a:ext cx="2016125" cy="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sp>
        <p:nvSpPr>
          <p:cNvPr id="427036" name="TextBox 9"/>
          <p:cNvSpPr txBox="1">
            <a:spLocks noChangeArrowheads="1"/>
          </p:cNvSpPr>
          <p:nvPr/>
        </p:nvSpPr>
        <p:spPr bwMode="auto">
          <a:xfrm>
            <a:off x="2708282" y="4519620"/>
            <a:ext cx="2943225"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أزمنة الأمم لوقا 21: 24</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427037" name="Straight Arrow Connector 44"/>
          <p:cNvCxnSpPr>
            <a:cxnSpLocks noChangeShapeType="1"/>
          </p:cNvCxnSpPr>
          <p:nvPr/>
        </p:nvCxnSpPr>
        <p:spPr bwMode="auto">
          <a:xfrm>
            <a:off x="900113" y="4687888"/>
            <a:ext cx="1943100" cy="0"/>
          </a:xfrm>
          <a:prstGeom prst="straightConnector1">
            <a:avLst/>
          </a:prstGeom>
          <a:noFill/>
          <a:ln w="57150">
            <a:solidFill>
              <a:srgbClr val="FFFFFF"/>
            </a:solidFill>
            <a:round/>
            <a:headEnd/>
            <a:tailEnd/>
          </a:ln>
          <a:extLst>
            <a:ext uri="{909E8E84-426E-40dd-AFC4-6F175D3DCCD1}">
              <a14:hiddenFill xmlns:a14="http://schemas.microsoft.com/office/drawing/2010/main" xmlns="">
                <a:noFill/>
              </a14:hiddenFill>
            </a:ext>
          </a:extLst>
        </p:spPr>
      </p:cxnSp>
      <p:grpSp>
        <p:nvGrpSpPr>
          <p:cNvPr id="50" name="Group 49"/>
          <p:cNvGrpSpPr/>
          <p:nvPr/>
        </p:nvGrpSpPr>
        <p:grpSpPr>
          <a:xfrm>
            <a:off x="763960" y="2204864"/>
            <a:ext cx="567680" cy="864096"/>
            <a:chOff x="835968" y="2204864"/>
            <a:chExt cx="567680" cy="864096"/>
          </a:xfrm>
          <a:solidFill>
            <a:srgbClr val="CCFFCC"/>
          </a:solidFill>
        </p:grpSpPr>
        <p:sp>
          <p:nvSpPr>
            <p:cNvPr id="49" name="Rectangle 48"/>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sp>
          <p:nvSpPr>
            <p:cNvPr id="53" name="Rectangle 52"/>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Tree>
    <p:extLst>
      <p:ext uri="{BB962C8B-B14F-4D97-AF65-F5344CB8AC3E}">
        <p14:creationId xmlns:p14="http://schemas.microsoft.com/office/powerpoint/2010/main" val="64278963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EE69D64D-A5FC-452A-A686-31AE3D5796B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س. تعليمات بخصوص الصلاة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131</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18: 1-14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979334"/>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أن الشعب يجب أن يثابر في الصلاة لأجل الملكوت على الرغم من تأجيله وكل شخص يثق في تدبير الله للخطية فيه كحمل الله أن يقدم الصلاة المقبولة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261890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041" name="Picture 3" descr="04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95520" y="3573463"/>
            <a:ext cx="6948487" cy="175429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مثل</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5400" b="1" dirty="0">
                <a:solidFill>
                  <a:srgbClr val="6BCBF4"/>
                </a:solidFill>
                <a:effectLst>
                  <a:outerShdw blurRad="50800" dist="38100" dir="2700000" algn="tl" rotWithShape="0">
                    <a:srgbClr val="000000"/>
                  </a:outerShdw>
                </a:effectLst>
                <a:latin typeface="Arial" panose="020B0604020202020204" pitchFamily="34" charset="0"/>
                <a:ea typeface="ＭＳ Ｐゴシック" charset="0"/>
              </a:rPr>
              <a:t>الدرهم المفقود</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endParaRPr>
          </a:p>
        </p:txBody>
      </p:sp>
      <p:sp>
        <p:nvSpPr>
          <p:cNvPr id="4" name="TextBox 3"/>
          <p:cNvSpPr txBox="1"/>
          <p:nvPr/>
        </p:nvSpPr>
        <p:spPr>
          <a:xfrm>
            <a:off x="2224585" y="5300670"/>
            <a:ext cx="6919415" cy="707854"/>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لوقا 15: 8-10</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88640"/>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0" name="Picture 1" descr="22_John_Baptist_Prison_JPEG_1024.jpg"/>
              <p:cNvPicPr>
                <a:picLocks noChangeAspect="1"/>
              </p:cNvPicPr>
              <p:nvPr/>
            </p:nvPicPr>
            <p:blipFill rotWithShape="1">
              <a:blip r:embed="rId5"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auto" latinLnBrk="0" hangingPunct="0">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09832384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6AB3DA4F-A5C2-421A-AFEF-729E5862863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noProof="0" dirty="0">
                <a:solidFill>
                  <a:srgbClr val="FFFFFF"/>
                </a:solidFill>
                <a:effectLst>
                  <a:glow rad="228600">
                    <a:srgbClr val="000000"/>
                  </a:glow>
                </a:effectLst>
                <a:latin typeface="Arial" panose="020B0604020202020204" pitchFamily="34" charset="0"/>
                <a:cs typeface="Arial" panose="020B0604020202020204" pitchFamily="34" charset="0"/>
              </a:rPr>
              <a:t>ش. تعليمات بخصوص الطلاق</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132</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متى 19: 1-12، مرقس 10: 1-12</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132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أن الإستثناء الوحيد لحظر الله للطلاق هو في إلغاء عقد الزواج في فترة الخطبة اليهودية، لتجنب الجدل الفريسي حول الطلاق والهروب من الفخ للإفتراء على هيرودس لزواجه من امرأة أخيه</a:t>
            </a:r>
          </a:p>
        </p:txBody>
      </p:sp>
    </p:spTree>
    <p:extLst>
      <p:ext uri="{BB962C8B-B14F-4D97-AF65-F5344CB8AC3E}">
        <p14:creationId xmlns:p14="http://schemas.microsoft.com/office/powerpoint/2010/main" val="181222702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2770" name="Rectangle 4"/>
          <p:cNvSpPr/>
          <p:nvPr/>
        </p:nvSpPr>
        <p:spPr>
          <a:xfrm>
            <a:off x="0" y="0"/>
            <a:ext cx="9144000" cy="6858000"/>
          </a:xfrm>
          <a:prstGeom prst="rect">
            <a:avLst/>
          </a:prstGeom>
          <a:solidFill>
            <a:srgbClr val="040406"/>
          </a:solidFill>
          <a:ln w="12700">
            <a:miter lim="400000"/>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2771" name="Picture 3" descr="Picture 3"/>
          <p:cNvPicPr>
            <a:picLocks noChangeAspect="1"/>
          </p:cNvPicPr>
          <p:nvPr/>
        </p:nvPicPr>
        <p:blipFill>
          <a:blip r:embed="rId3" cstate="print"/>
          <a:stretch>
            <a:fillRect/>
          </a:stretch>
        </p:blipFill>
        <p:spPr>
          <a:xfrm>
            <a:off x="76200" y="304800"/>
            <a:ext cx="3300413" cy="4343400"/>
          </a:xfrm>
          <a:prstGeom prst="rect">
            <a:avLst/>
          </a:prstGeom>
          <a:ln w="12700">
            <a:miter lim="400000"/>
          </a:ln>
        </p:spPr>
      </p:pic>
      <p:sp>
        <p:nvSpPr>
          <p:cNvPr id="12772" name="Rectangle 2"/>
          <p:cNvSpPr txBox="1">
            <a:spLocks noGrp="1"/>
          </p:cNvSpPr>
          <p:nvPr>
            <p:ph type="title" idx="4294967295"/>
          </p:nvPr>
        </p:nvSpPr>
        <p:spPr>
          <a:xfrm>
            <a:off x="3657600" y="228600"/>
            <a:ext cx="5486400" cy="990600"/>
          </a:xfrm>
          <a:prstGeom prst="rect">
            <a:avLst/>
          </a:prstGeom>
        </p:spPr>
        <p:txBody>
          <a:bodyPr anchor="ctr"/>
          <a:lstStyle>
            <a:lvl1pPr>
              <a:defRPr sz="4000" b="1">
                <a:solidFill>
                  <a:schemeClr val="accent3">
                    <a:lumOff val="44000"/>
                  </a:schemeClr>
                </a:solidFill>
                <a:latin typeface="Arial"/>
                <a:ea typeface="Arial"/>
                <a:cs typeface="Arial"/>
                <a:sym typeface="Arial"/>
              </a:defRPr>
            </a:lvl1pPr>
          </a:lstStyle>
          <a:p>
            <a:pPr algn="ctr"/>
            <a:r>
              <a:rPr lang="ar-JO" dirty="0">
                <a:latin typeface="Arial" panose="020B0604020202020204" pitchFamily="34" charset="0"/>
                <a:cs typeface="Arial" panose="020B0604020202020204" pitchFamily="34" charset="0"/>
              </a:rPr>
              <a:t>أربع وجهات نظر</a:t>
            </a:r>
            <a:endParaRPr dirty="0">
              <a:latin typeface="Arial" panose="020B0604020202020204" pitchFamily="34" charset="0"/>
              <a:cs typeface="Arial" panose="020B0604020202020204" pitchFamily="34" charset="0"/>
            </a:endParaRPr>
          </a:p>
        </p:txBody>
      </p:sp>
      <p:sp>
        <p:nvSpPr>
          <p:cNvPr id="12773" name="Rectangle 5"/>
          <p:cNvSpPr txBox="1"/>
          <p:nvPr/>
        </p:nvSpPr>
        <p:spPr>
          <a:xfrm>
            <a:off x="3779520" y="1567190"/>
            <a:ext cx="5288280"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marL="460375" indent="-460375" algn="l">
              <a:defRPr sz="2800">
                <a:solidFill>
                  <a:schemeClr val="accent3">
                    <a:lumOff val="44000"/>
                  </a:schemeClr>
                </a:solidFill>
                <a:latin typeface="Arial"/>
                <a:ea typeface="Arial"/>
                <a:cs typeface="Arial"/>
                <a:sym typeface="Arial"/>
              </a:defRPr>
            </a:lvl1pPr>
          </a:lstStyle>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 لا طلاق، لازواج ثاني</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12774" name="Picture 6" descr="Picture 6"/>
          <p:cNvPicPr>
            <a:picLocks noChangeAspect="1"/>
          </p:cNvPicPr>
          <p:nvPr/>
        </p:nvPicPr>
        <p:blipFill>
          <a:blip r:embed="rId4" cstate="print"/>
          <a:stretch>
            <a:fillRect/>
          </a:stretch>
        </p:blipFill>
        <p:spPr>
          <a:xfrm>
            <a:off x="0" y="0"/>
            <a:ext cx="3657600" cy="5562600"/>
          </a:xfrm>
          <a:prstGeom prst="rect">
            <a:avLst/>
          </a:prstGeom>
          <a:ln w="12700">
            <a:miter lim="400000"/>
          </a:ln>
        </p:spPr>
      </p:pic>
      <p:sp>
        <p:nvSpPr>
          <p:cNvPr id="12775" name="Rectangle 7"/>
          <p:cNvSpPr txBox="1"/>
          <p:nvPr/>
        </p:nvSpPr>
        <p:spPr>
          <a:xfrm>
            <a:off x="3779520" y="2443490"/>
            <a:ext cx="5394960"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marL="460375" indent="-460375" algn="l">
              <a:defRPr sz="2800">
                <a:solidFill>
                  <a:schemeClr val="accent3">
                    <a:lumOff val="44000"/>
                  </a:schemeClr>
                </a:solidFill>
                <a:latin typeface="Arial"/>
                <a:ea typeface="Arial"/>
                <a:cs typeface="Arial"/>
                <a:sym typeface="Arial"/>
              </a:defRPr>
            </a:lvl1pPr>
          </a:lstStyle>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2. يوجد طلاق، لا زواج ثاني</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2776" name="Rectangle 8"/>
          <p:cNvSpPr txBox="1"/>
          <p:nvPr/>
        </p:nvSpPr>
        <p:spPr>
          <a:xfrm>
            <a:off x="3376613" y="3624590"/>
            <a:ext cx="5797867"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marL="460375" indent="-460375" algn="l">
              <a:defRPr sz="2800">
                <a:solidFill>
                  <a:schemeClr val="accent3">
                    <a:lumOff val="44000"/>
                  </a:schemeClr>
                </a:solidFill>
                <a:latin typeface="Arial"/>
                <a:ea typeface="Arial"/>
                <a:cs typeface="Arial"/>
                <a:sym typeface="Arial"/>
              </a:defRPr>
            </a:lvl1pPr>
          </a:lstStyle>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 يوجد طلاق وزواج ثاني بسبب الزنا أو الهجر</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2777" name="Rectangle 9"/>
          <p:cNvSpPr txBox="1"/>
          <p:nvPr/>
        </p:nvSpPr>
        <p:spPr>
          <a:xfrm>
            <a:off x="3779520" y="4565304"/>
            <a:ext cx="5394960"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marL="460375" indent="-460375" algn="l">
              <a:defRPr sz="2800">
                <a:solidFill>
                  <a:schemeClr val="accent3">
                    <a:lumOff val="44000"/>
                  </a:schemeClr>
                </a:solidFill>
                <a:latin typeface="Arial"/>
                <a:ea typeface="Arial"/>
                <a:cs typeface="Arial"/>
                <a:sym typeface="Arial"/>
              </a:defRPr>
            </a:lvl1pPr>
          </a:lstStyle>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 يوجد طلاق وزواج ثاني بسبب ظروف </a:t>
            </a:r>
          </a:p>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متنوعة</a:t>
            </a:r>
            <a:endParaRPr kumimoji="0" lang="en-US"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460375" marR="0" lvl="0" indent="-460375" algn="l" defTabSz="914400" rtl="0" eaLnBrk="1" fontAlgn="auto" latinLnBrk="0" hangingPunct="0">
              <a:lnSpc>
                <a:spcPct val="100000"/>
              </a:lnSpc>
              <a:spcBef>
                <a:spcPts val="0"/>
              </a:spcBef>
              <a:spcAft>
                <a:spcPts val="0"/>
              </a:spcAft>
              <a:buClrTx/>
              <a:buSzTx/>
              <a:buFontTx/>
              <a:buNone/>
              <a:tabLst/>
              <a:defRPr/>
            </a:pP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12773">
                                            <p:bg/>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iterate>
                                    <p:tmAbs val="0"/>
                                  </p:iterate>
                                  <p:childTnLst>
                                    <p:set>
                                      <p:cBhvr>
                                        <p:cTn id="9" fill="hold"/>
                                        <p:tgtEl>
                                          <p:spTgt spid="12773">
                                            <p:txEl>
                                              <p:pRg st="0" end="0"/>
                                            </p:txEl>
                                          </p:spTgt>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iterate>
                                    <p:tmAbs val="0"/>
                                  </p:iterate>
                                  <p:childTnLst>
                                    <p:set>
                                      <p:cBhvr>
                                        <p:cTn id="13" fill="hold"/>
                                        <p:tgtEl>
                                          <p:spTgt spid="12775">
                                            <p:bg/>
                                          </p:spTgt>
                                        </p:tgtEl>
                                        <p:attrNameLst>
                                          <p:attrName>style.visibility</p:attrName>
                                        </p:attrNameLst>
                                      </p:cBhvr>
                                      <p:to>
                                        <p:strVal val="visible"/>
                                      </p:to>
                                    </p:set>
                                  </p:childTnLst>
                                </p:cTn>
                              </p:par>
                              <p:par>
                                <p:cTn id="14" presetID="1" presetClass="entr" presetSubtype="0" fill="hold" grpId="0" nodeType="withEffect">
                                  <p:stCondLst>
                                    <p:cond delay="0"/>
                                  </p:stCondLst>
                                  <p:iterate>
                                    <p:tmAbs val="0"/>
                                  </p:iterate>
                                  <p:childTnLst>
                                    <p:set>
                                      <p:cBhvr>
                                        <p:cTn id="15" fill="hold"/>
                                        <p:tgtEl>
                                          <p:spTgt spid="12775">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iterate>
                                    <p:tmAbs val="0"/>
                                  </p:iterate>
                                  <p:childTnLst>
                                    <p:set>
                                      <p:cBhvr>
                                        <p:cTn id="19" fill="hold"/>
                                        <p:tgtEl>
                                          <p:spTgt spid="12776">
                                            <p:bg/>
                                          </p:spTgt>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iterate>
                                    <p:tmAbs val="0"/>
                                  </p:iterate>
                                  <p:childTnLst>
                                    <p:set>
                                      <p:cBhvr>
                                        <p:cTn id="22" fill="hold"/>
                                        <p:tgtEl>
                                          <p:spTgt spid="12776">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iterate>
                                    <p:tmAbs val="0"/>
                                  </p:iterate>
                                  <p:childTnLst>
                                    <p:set>
                                      <p:cBhvr>
                                        <p:cTn id="26" fill="hold"/>
                                        <p:tgtEl>
                                          <p:spTgt spid="12777">
                                            <p:bg/>
                                          </p:spTgt>
                                        </p:tgtEl>
                                        <p:attrNameLst>
                                          <p:attrName>style.visibility</p:attrName>
                                        </p:attrNameLst>
                                      </p:cBhvr>
                                      <p:to>
                                        <p:strVal val="visible"/>
                                      </p:to>
                                    </p:set>
                                  </p:childTnLst>
                                </p:cTn>
                              </p:par>
                            </p:childTnLst>
                          </p:cTn>
                        </p:par>
                        <p:par>
                          <p:cTn id="27" fill="hold">
                            <p:stCondLst>
                              <p:cond delay="0"/>
                            </p:stCondLst>
                            <p:childTnLst>
                              <p:par>
                                <p:cTn id="28" presetID="1" presetClass="entr" presetSubtype="0" fill="hold" grpId="0" nodeType="afterEffect">
                                  <p:stCondLst>
                                    <p:cond delay="0"/>
                                  </p:stCondLst>
                                  <p:iterate>
                                    <p:tmAbs val="0"/>
                                  </p:iterate>
                                  <p:childTnLst>
                                    <p:set>
                                      <p:cBhvr>
                                        <p:cTn id="29" fill="hold"/>
                                        <p:tgtEl>
                                          <p:spTgt spid="12777">
                                            <p:txEl>
                                              <p:pRg st="0" end="0"/>
                                            </p:txEl>
                                          </p:spTgt>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iterate>
                                    <p:tmAbs val="0"/>
                                  </p:iterate>
                                  <p:childTnLst>
                                    <p:set>
                                      <p:cBhvr>
                                        <p:cTn id="32" fill="hold"/>
                                        <p:tgtEl>
                                          <p:spTgt spid="1277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73" grpId="0" build="p" bldLvl="5" animBg="1" advAuto="0"/>
      <p:bldP spid="12775" grpId="0" build="p" bldLvl="5" animBg="1" advAuto="0"/>
      <p:bldP spid="12776" grpId="0" build="p" bldLvl="5" animBg="1" advAuto="0"/>
      <p:bldP spid="12777" grpId="0" build="p" bldLvl="5" animBg="1" advAuto="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E314A381-417B-4B6D-B4F7-A59C89BDF9D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ص. تعليمات بخصوص دخول الملكوت</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133</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متى 19: 13-15، مرقس 10: 13-16، لوقا 18: 15-17</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يبارك يسوع الأطفال ليوضح للتلاميذ أن الثقة والإيمان بالمسيح ضروريان لدخول الملكوت</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79880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4CE280B3-81F5-4C3E-AFC1-912400BFF84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ض. تعليمات بخصوص الحياة الأبدية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rtl="1"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134</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rtl="1" fontAlgn="base">
              <a:spcBef>
                <a:spcPct val="0"/>
              </a:spcBef>
              <a:spcAft>
                <a:spcPct val="0"/>
              </a:spcAft>
            </a:pPr>
            <a:r>
              <a:rPr lang="ar-JO"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متى 19: </a:t>
            </a:r>
            <a:r>
              <a:rPr lang="en-US"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16 :20-16</a:t>
            </a:r>
            <a:r>
              <a:rPr lang="ar-JO"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 مرقس </a:t>
            </a:r>
            <a:r>
              <a:rPr lang="en-US"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31-17 :10</a:t>
            </a:r>
            <a:r>
              <a:rPr lang="ar-JO"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 لوقا 18: </a:t>
            </a:r>
            <a:r>
              <a:rPr lang="en-US"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30-18</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يظهر المسيح استحالة دخول الملكوت من خلال الغنى ليدحض الإيمان الفريسي أن الغنى المادي يشير إلى الرضا الإلهي والحياة الأبدية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967921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0897"/>
          <a:stretch/>
        </p:blipFill>
        <p:spPr bwMode="auto">
          <a:xfrm>
            <a:off x="0" y="0"/>
            <a:ext cx="9145116" cy="6111652"/>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79512" y="4130061"/>
            <a:ext cx="7685658" cy="144640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شاب غني</a:t>
            </a:r>
          </a:p>
          <a:p>
            <a:pPr marL="0" marR="0" lvl="0" indent="0" algn="l" defTabSz="913410" rtl="0" eaLnBrk="0" fontAlgn="base" latinLnBrk="0" hangingPunct="0">
              <a:lnSpc>
                <a:spcPct val="100000"/>
              </a:lnSpc>
              <a:spcBef>
                <a:spcPct val="0"/>
              </a:spcBef>
              <a:spcAft>
                <a:spcPct val="0"/>
              </a:spcAft>
              <a:buClrTx/>
              <a:buSzTx/>
              <a:buFontTx/>
              <a:buNone/>
              <a:tabLst/>
              <a:defRPr/>
            </a:pPr>
            <a:r>
              <a:rPr lang="ar-JO" sz="44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يسأل يسوع</a:t>
            </a:r>
            <a:endParaRPr kumimoji="0" lang="en-US" sz="32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179512" y="5498213"/>
            <a:ext cx="8945290" cy="523075"/>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متى 19: 16-30، مرقس 10: 17-31، لوقا 18: 18-30</a:t>
            </a:r>
            <a:endParaRPr kumimoji="0" lang="en-US" sz="2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grpSp>
        <p:nvGrpSpPr>
          <p:cNvPr id="12" name="Group 11"/>
          <p:cNvGrpSpPr/>
          <p:nvPr/>
        </p:nvGrpSpPr>
        <p:grpSpPr>
          <a:xfrm>
            <a:off x="179512" y="116632"/>
            <a:ext cx="3312880" cy="1335878"/>
            <a:chOff x="5508104" y="620690"/>
            <a:chExt cx="3312880" cy="1335878"/>
          </a:xfrm>
        </p:grpSpPr>
        <p:grpSp>
          <p:nvGrpSpPr>
            <p:cNvPr id="13" name="Group 12"/>
            <p:cNvGrpSpPr/>
            <p:nvPr/>
          </p:nvGrpSpPr>
          <p:grpSpPr>
            <a:xfrm>
              <a:off x="5508104" y="620690"/>
              <a:ext cx="2376264" cy="1245862"/>
              <a:chOff x="5508104" y="620690"/>
              <a:chExt cx="2376264" cy="1245862"/>
            </a:xfrm>
          </p:grpSpPr>
          <p:pic>
            <p:nvPicPr>
              <p:cNvPr id="15" name="Picture 1" descr="22_John_Baptist_Prison_JPEG_1024.jpg"/>
              <p:cNvPicPr>
                <a:picLocks noChangeAspect="1"/>
              </p:cNvPicPr>
              <p:nvPr/>
            </p:nvPicPr>
            <p:blipFill rotWithShape="1">
              <a:blip r:embed="rId5" cstate="print"/>
              <a:srcRect l="14936" t="9783" r="12087" b="39201"/>
              <a:stretch/>
            </p:blipFill>
            <p:spPr bwMode="auto">
              <a:xfrm>
                <a:off x="5508104" y="620690"/>
                <a:ext cx="2376264" cy="1245862"/>
              </a:xfrm>
              <a:prstGeom prst="rect">
                <a:avLst/>
              </a:prstGeom>
              <a:noFill/>
              <a:ln w="9525">
                <a:noFill/>
                <a:miter lim="800000"/>
                <a:headEnd/>
                <a:tailEnd/>
              </a:ln>
            </p:spPr>
          </p:pic>
          <p:sp>
            <p:nvSpPr>
              <p:cNvPr id="16" name="Rectangle 15"/>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sp>
          <p:nvSpPr>
            <p:cNvPr id="14" name="TextBox 13"/>
            <p:cNvSpPr txBox="1"/>
            <p:nvPr/>
          </p:nvSpPr>
          <p:spPr>
            <a:xfrm>
              <a:off x="6660232" y="692696"/>
              <a:ext cx="2160752" cy="1263872"/>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48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88462138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83867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767902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6474957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349778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05687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3" descr="01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8947687"/>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442255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47909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80946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151130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624397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78616242"/>
      </p:ext>
    </p:extLst>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B2A4DBC6-019B-43B8-A259-A96B8FC0F4B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ط. تعليمات بخصوص موته</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135</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متى 20: 17-28، مرقس 10: 32-45، لوقا 18: 31-34</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7707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أعلن يسوع عن موته وقيامته القادمين لتلاميذه ليعلمهم عن أهمية أن يكونوا خداماً لا سادة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803542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7F8B8DDD-5AB9-46EB-9C3E-50669FBD346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ظ. تعليمات بخصوص حاجة إسرائيل</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136</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متى 20: 29-34، مرقس 10: 46-52، لوقا 18: 35-43</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268889"/>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يشفي يسوع أعميين كتوضيح عن عمى إسرائيل الروحي وقدرته على مساعدة الأمة أن ترى إن عادت إليه بالإيمان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38598599"/>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ADDA3452-5D6C-4401-AA49-6F56C9170EB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noProof="0" dirty="0">
                <a:solidFill>
                  <a:srgbClr val="FFFFFF"/>
                </a:solidFill>
                <a:effectLst>
                  <a:glow rad="228600">
                    <a:srgbClr val="000000"/>
                  </a:glow>
                </a:effectLst>
                <a:latin typeface="Arial" panose="020B0604020202020204" pitchFamily="34" charset="0"/>
                <a:cs typeface="Arial" panose="020B0604020202020204" pitchFamily="34" charset="0"/>
              </a:rPr>
              <a:t>ع. تعليمات بخصوص برنامج الملكوت</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137</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19: 1-28</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18534" y="393667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يكرر المسيح تأجيل الملكوت لكنه أيضاً يشجع كل شخص يثق في شخصه أن دخوله للملكوت مضمون</a:t>
            </a:r>
          </a:p>
        </p:txBody>
      </p:sp>
    </p:spTree>
    <p:extLst>
      <p:ext uri="{BB962C8B-B14F-4D97-AF65-F5344CB8AC3E}">
        <p14:creationId xmlns:p14="http://schemas.microsoft.com/office/powerpoint/2010/main" val="155630463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41C547B4-1F7A-49B0-B109-28BC43CE377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درس في الإيمان الشخصي</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19: 1-10</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82965"/>
            <a:ext cx="9144000" cy="1748212"/>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يقبل المسيح زكا الفاسد التائب ليظهر أنه يريد أن يسامح أي شخص يضع إيمانه فيه ليسمح لهم الدخول إلى الملكوت بإيمان بسيط</a:t>
            </a:r>
            <a:endParaRPr lang="en-GB"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9601237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3" descr="02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17816816"/>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7ED5BCEB-30AB-470B-B826-14B4AE5608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تعليمات بخصوص تأجيل الملكوت</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19: 11-28</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التلاميذ من خلال مثل الرجل النبيل كيف تأجل الملكوت حتى عودة المسيح في مجيئه الثاني ليدين إسرائيل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311204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pic>
        <p:nvPicPr>
          <p:cNvPr id="113667" name="Picture 5" descr="Propohets Diagram"/>
          <p:cNvPicPr>
            <a:picLocks noChangeAspect="1" noChangeArrowheads="1"/>
          </p:cNvPicPr>
          <p:nvPr/>
        </p:nvPicPr>
        <p:blipFill>
          <a:blip r:embed="rId3" cstate="screen">
            <a:extLst>
              <a:ext uri="{28A0092B-C50C-407E-A947-70E740481C1C}">
                <a14:useLocalDpi xmlns:a14="http://schemas.microsoft.com/office/drawing/2010/main"/>
              </a:ext>
            </a:extLst>
          </a:blip>
          <a:srcRect l="14885" t="14970" r="2745" b="67477"/>
          <a:stretch>
            <a:fillRect/>
          </a:stretch>
        </p:blipFill>
        <p:spPr bwMode="auto">
          <a:xfrm>
            <a:off x="-31299" y="4293096"/>
            <a:ext cx="9144000" cy="275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p:cNvPicPr>
            <a:picLocks noChangeAspect="1"/>
          </p:cNvPicPr>
          <p:nvPr/>
        </p:nvPicPr>
        <p:blipFill>
          <a:blip r:embed="rId4"/>
          <a:stretch>
            <a:fillRect/>
          </a:stretch>
        </p:blipFill>
        <p:spPr>
          <a:xfrm>
            <a:off x="37664" y="1470124"/>
            <a:ext cx="1751583" cy="2246908"/>
          </a:xfrm>
          <a:prstGeom prst="rect">
            <a:avLst/>
          </a:prstGeom>
        </p:spPr>
      </p:pic>
      <p:sp>
        <p:nvSpPr>
          <p:cNvPr id="113666" name="Text Box 4"/>
          <p:cNvSpPr txBox="1">
            <a:spLocks noChangeArrowheads="1"/>
          </p:cNvSpPr>
          <p:nvPr/>
        </p:nvSpPr>
        <p:spPr bwMode="auto">
          <a:xfrm>
            <a:off x="8305800" y="15875"/>
            <a:ext cx="76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Comic Sans MS" charset="0"/>
                <a:ea typeface="ＭＳ Ｐゴシック" charset="0"/>
              </a:rPr>
              <a:t>442</a:t>
            </a:r>
            <a:endParaRPr kumimoji="0" lang="en-US" sz="2400" b="1" i="0" u="none" strike="noStrike" kern="1200" cap="none" spc="0" normalizeH="0" baseline="0" noProof="0" dirty="0">
              <a:ln>
                <a:noFill/>
              </a:ln>
              <a:solidFill>
                <a:srgbClr val="000000"/>
              </a:solidFill>
              <a:effectLst/>
              <a:uLnTx/>
              <a:uFillTx/>
              <a:latin typeface="Comic Sans MS" charset="0"/>
              <a:ea typeface="ＭＳ Ｐゴシック" charset="0"/>
            </a:endParaRPr>
          </a:p>
        </p:txBody>
      </p:sp>
      <p:grpSp>
        <p:nvGrpSpPr>
          <p:cNvPr id="24" name="Group 23"/>
          <p:cNvGrpSpPr/>
          <p:nvPr/>
        </p:nvGrpSpPr>
        <p:grpSpPr>
          <a:xfrm>
            <a:off x="5004048" y="1268760"/>
            <a:ext cx="6085956" cy="3312368"/>
            <a:chOff x="5004048" y="1268760"/>
            <a:chExt cx="6085956" cy="3312368"/>
          </a:xfrm>
        </p:grpSpPr>
        <p:sp>
          <p:nvSpPr>
            <p:cNvPr id="13" name="Freeform 12"/>
            <p:cNvSpPr/>
            <p:nvPr/>
          </p:nvSpPr>
          <p:spPr>
            <a:xfrm>
              <a:off x="5004048" y="1268760"/>
              <a:ext cx="6085956" cy="3312368"/>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rgbClr val="660066"/>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20" name="TextBox 19"/>
            <p:cNvSpPr txBox="1"/>
            <p:nvPr/>
          </p:nvSpPr>
          <p:spPr>
            <a:xfrm>
              <a:off x="7668344" y="1412776"/>
              <a:ext cx="1619672" cy="181588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الجديدة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الجديدة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cxnSp>
        <p:nvCxnSpPr>
          <p:cNvPr id="9" name="Straight Arrow Connector 8"/>
          <p:cNvCxnSpPr/>
          <p:nvPr/>
        </p:nvCxnSpPr>
        <p:spPr bwMode="auto">
          <a:xfrm>
            <a:off x="1475656" y="2060848"/>
            <a:ext cx="648072" cy="432048"/>
          </a:xfrm>
          <a:prstGeom prst="straightConnector1">
            <a:avLst/>
          </a:prstGeom>
          <a:solidFill>
            <a:schemeClr val="accent1"/>
          </a:solidFill>
          <a:ln w="76200" cap="flat" cmpd="sng" algn="ctr">
            <a:solidFill>
              <a:schemeClr val="tx1"/>
            </a:solidFill>
            <a:prstDash val="solid"/>
            <a:round/>
            <a:headEnd type="none" w="med" len="med"/>
            <a:tailEnd type="triangle"/>
          </a:ln>
          <a:effectLst/>
        </p:spPr>
      </p:cxnSp>
      <p:grpSp>
        <p:nvGrpSpPr>
          <p:cNvPr id="23" name="Group 22"/>
          <p:cNvGrpSpPr/>
          <p:nvPr/>
        </p:nvGrpSpPr>
        <p:grpSpPr>
          <a:xfrm>
            <a:off x="3131840" y="1700808"/>
            <a:ext cx="6085956" cy="3168352"/>
            <a:chOff x="3131840" y="1700808"/>
            <a:chExt cx="6085956" cy="3168352"/>
          </a:xfrm>
        </p:grpSpPr>
        <p:sp>
          <p:nvSpPr>
            <p:cNvPr id="12" name="Freeform 11"/>
            <p:cNvSpPr/>
            <p:nvPr/>
          </p:nvSpPr>
          <p:spPr>
            <a:xfrm>
              <a:off x="3131840" y="1700808"/>
              <a:ext cx="6085956" cy="3168352"/>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rgbClr val="6600CC"/>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19" name="TextBox 18"/>
            <p:cNvSpPr txBox="1"/>
            <p:nvPr/>
          </p:nvSpPr>
          <p:spPr>
            <a:xfrm>
              <a:off x="5724128" y="1901150"/>
              <a:ext cx="1872208" cy="181588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المجيء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الثاني للمسيح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ليَحْكُم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ألف عام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 name="Group 21"/>
          <p:cNvGrpSpPr/>
          <p:nvPr/>
        </p:nvGrpSpPr>
        <p:grpSpPr>
          <a:xfrm>
            <a:off x="1043608" y="1988840"/>
            <a:ext cx="5542448" cy="3026250"/>
            <a:chOff x="1043608" y="1988840"/>
            <a:chExt cx="5542448" cy="3026250"/>
          </a:xfrm>
        </p:grpSpPr>
        <p:sp>
          <p:nvSpPr>
            <p:cNvPr id="11" name="Freeform 10"/>
            <p:cNvSpPr/>
            <p:nvPr/>
          </p:nvSpPr>
          <p:spPr>
            <a:xfrm>
              <a:off x="1043608" y="1988840"/>
              <a:ext cx="5542448" cy="3026250"/>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chemeClr val="bg2"/>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18" name="TextBox 17"/>
            <p:cNvSpPr txBox="1"/>
            <p:nvPr/>
          </p:nvSpPr>
          <p:spPr>
            <a:xfrm>
              <a:off x="3347864" y="2204864"/>
              <a:ext cx="1872208" cy="138499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المجيء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الأوَّل للمسيح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لكي يتألَّم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 name="Group 20"/>
          <p:cNvGrpSpPr/>
          <p:nvPr/>
        </p:nvGrpSpPr>
        <p:grpSpPr>
          <a:xfrm>
            <a:off x="-31300" y="2276872"/>
            <a:ext cx="4459283" cy="2738218"/>
            <a:chOff x="-36512" y="2276872"/>
            <a:chExt cx="4536504" cy="2738218"/>
          </a:xfrm>
        </p:grpSpPr>
        <p:sp>
          <p:nvSpPr>
            <p:cNvPr id="10" name="Freeform 9"/>
            <p:cNvSpPr/>
            <p:nvPr/>
          </p:nvSpPr>
          <p:spPr>
            <a:xfrm>
              <a:off x="-36512" y="2276872"/>
              <a:ext cx="4536504" cy="2738218"/>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chemeClr val="accent1">
                <a:lumMod val="75000"/>
              </a:schemeClr>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17" name="TextBox 16"/>
            <p:cNvSpPr txBox="1"/>
            <p:nvPr/>
          </p:nvSpPr>
          <p:spPr>
            <a:xfrm>
              <a:off x="1691680" y="2852936"/>
              <a:ext cx="1609735"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والعودة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 name="Group 15"/>
          <p:cNvGrpSpPr/>
          <p:nvPr/>
        </p:nvGrpSpPr>
        <p:grpSpPr>
          <a:xfrm>
            <a:off x="-2122576" y="2492896"/>
            <a:ext cx="4894376" cy="2664296"/>
            <a:chOff x="-2122576" y="2492896"/>
            <a:chExt cx="4894376" cy="2664296"/>
          </a:xfrm>
        </p:grpSpPr>
        <p:sp>
          <p:nvSpPr>
            <p:cNvPr id="5" name="Freeform 4"/>
            <p:cNvSpPr/>
            <p:nvPr/>
          </p:nvSpPr>
          <p:spPr>
            <a:xfrm>
              <a:off x="-2122576" y="2492896"/>
              <a:ext cx="4894376" cy="2664296"/>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rgbClr val="DACA9C"/>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6" name="TextBox 5"/>
            <p:cNvSpPr txBox="1"/>
            <p:nvPr/>
          </p:nvSpPr>
          <p:spPr>
            <a:xfrm>
              <a:off x="-110309" y="3284984"/>
              <a:ext cx="2043571"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الزمن الذي عاش فيه النبيُّ</a:t>
              </a:r>
            </a:p>
          </p:txBody>
        </p:sp>
      </p:grpSp>
      <p:cxnSp>
        <p:nvCxnSpPr>
          <p:cNvPr id="29" name="Straight Arrow Connector 28"/>
          <p:cNvCxnSpPr/>
          <p:nvPr/>
        </p:nvCxnSpPr>
        <p:spPr bwMode="auto">
          <a:xfrm>
            <a:off x="1547664" y="2076113"/>
            <a:ext cx="1944216" cy="128751"/>
          </a:xfrm>
          <a:prstGeom prst="straightConnector1">
            <a:avLst/>
          </a:prstGeom>
          <a:solidFill>
            <a:schemeClr val="accent1"/>
          </a:solidFill>
          <a:ln w="76200" cap="flat" cmpd="sng" algn="ctr">
            <a:solidFill>
              <a:schemeClr val="tx1"/>
            </a:solidFill>
            <a:prstDash val="solid"/>
            <a:round/>
            <a:headEnd type="none" w="med" len="med"/>
            <a:tailEnd type="triangle"/>
          </a:ln>
          <a:effectLst/>
        </p:spPr>
      </p:cxnSp>
      <p:cxnSp>
        <p:nvCxnSpPr>
          <p:cNvPr id="30" name="Straight Arrow Connector 29"/>
          <p:cNvCxnSpPr/>
          <p:nvPr/>
        </p:nvCxnSpPr>
        <p:spPr bwMode="auto">
          <a:xfrm flipV="1">
            <a:off x="1475656" y="1772816"/>
            <a:ext cx="4608512" cy="288032"/>
          </a:xfrm>
          <a:prstGeom prst="straightConnector1">
            <a:avLst/>
          </a:prstGeom>
          <a:solidFill>
            <a:schemeClr val="accent1"/>
          </a:solidFill>
          <a:ln w="76200" cap="flat" cmpd="sng" algn="ctr">
            <a:solidFill>
              <a:schemeClr val="tx1"/>
            </a:solidFill>
            <a:prstDash val="solid"/>
            <a:round/>
            <a:headEnd type="none" w="med" len="med"/>
            <a:tailEnd type="triangle"/>
          </a:ln>
          <a:effectLst/>
        </p:spPr>
      </p:cxnSp>
      <p:cxnSp>
        <p:nvCxnSpPr>
          <p:cNvPr id="31" name="Straight Arrow Connector 30"/>
          <p:cNvCxnSpPr/>
          <p:nvPr/>
        </p:nvCxnSpPr>
        <p:spPr bwMode="auto">
          <a:xfrm flipV="1">
            <a:off x="1475656" y="1268760"/>
            <a:ext cx="6480720" cy="792088"/>
          </a:xfrm>
          <a:prstGeom prst="straightConnector1">
            <a:avLst/>
          </a:prstGeom>
          <a:solidFill>
            <a:schemeClr val="accent1"/>
          </a:solidFill>
          <a:ln w="76200" cap="flat" cmpd="sng" algn="ctr">
            <a:solidFill>
              <a:schemeClr val="tx1"/>
            </a:solidFill>
            <a:prstDash val="solid"/>
            <a:round/>
            <a:headEnd type="none" w="med" len="med"/>
            <a:tailEnd type="triangle"/>
          </a:ln>
          <a:effectLst/>
        </p:spPr>
      </p:cxnSp>
      <p:sp>
        <p:nvSpPr>
          <p:cNvPr id="57346" name="Rectangle 2"/>
          <p:cNvSpPr>
            <a:spLocks noChangeArrowheads="1"/>
          </p:cNvSpPr>
          <p:nvPr/>
        </p:nvSpPr>
        <p:spPr bwMode="auto">
          <a:xfrm>
            <a:off x="-36512" y="4419600"/>
            <a:ext cx="9144000" cy="2438400"/>
          </a:xfrm>
          <a:prstGeom prst="rect">
            <a:avLst/>
          </a:prstGeom>
          <a:solidFill>
            <a:schemeClr val="accent4"/>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مقتبسٌ على نحوٍ كبيرٍ من سالم كيربان، مُخطَّطات سفر رؤيا يوحنَّا (1979م)، 49</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7349" name="Rectangle 6"/>
          <p:cNvSpPr>
            <a:spLocks noGrp="1" noChangeArrowheads="1"/>
          </p:cNvSpPr>
          <p:nvPr>
            <p:ph type="title" idx="4294967295"/>
          </p:nvPr>
        </p:nvSpPr>
        <p:spPr>
          <a:xfrm>
            <a:off x="0" y="4480115"/>
            <a:ext cx="9144000" cy="1015663"/>
          </a:xfrm>
          <a:solidFill>
            <a:schemeClr val="accent4"/>
          </a:solidFill>
        </p:spPr>
        <p:txBody>
          <a:bodyPr/>
          <a:lstStyle/>
          <a:p>
            <a:pPr algn="ctr" eaLnBrk="1" hangingPunct="1">
              <a:defRPr/>
            </a:pPr>
            <a:r>
              <a:rPr lang="ar-JO" sz="6000" b="1" dirty="0">
                <a:solidFill>
                  <a:srgbClr val="FFFFFF"/>
                </a:solidFill>
                <a:latin typeface="Arial" panose="020B0604020202020204" pitchFamily="34" charset="0"/>
                <a:cs typeface="Arial" panose="020B0604020202020204" pitchFamily="34" charset="0"/>
              </a:rPr>
              <a:t>الفترات الزمنيَّة للأنبياء</a:t>
            </a:r>
            <a:endParaRPr lang="en-US" sz="6000" b="1" dirty="0">
              <a:solidFill>
                <a:srgbClr val="FFFFFF"/>
              </a:solidFill>
              <a:latin typeface="Arial" panose="020B0604020202020204" pitchFamily="34" charset="0"/>
              <a:cs typeface="Arial" panose="020B0604020202020204" pitchFamily="34" charset="0"/>
            </a:endParaRPr>
          </a:p>
        </p:txBody>
      </p:sp>
      <p:sp>
        <p:nvSpPr>
          <p:cNvPr id="2" name="Text Box 4">
            <a:extLst>
              <a:ext uri="{FF2B5EF4-FFF2-40B4-BE49-F238E27FC236}">
                <a16:creationId xmlns:a16="http://schemas.microsoft.com/office/drawing/2014/main" id="{746469AA-F306-D46A-1D67-2C0CE8459331}"/>
              </a:ext>
            </a:extLst>
          </p:cNvPr>
          <p:cNvSpPr txBox="1">
            <a:spLocks noChangeArrowheads="1"/>
          </p:cNvSpPr>
          <p:nvPr/>
        </p:nvSpPr>
        <p:spPr bwMode="auto">
          <a:xfrm>
            <a:off x="183776" y="224644"/>
            <a:ext cx="13638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إشعياء: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4">
            <a:extLst>
              <a:ext uri="{FF2B5EF4-FFF2-40B4-BE49-F238E27FC236}">
                <a16:creationId xmlns:a16="http://schemas.microsoft.com/office/drawing/2014/main" id="{12EAB909-9856-0B3D-209C-C5C6B3193D68}"/>
              </a:ext>
            </a:extLst>
          </p:cNvPr>
          <p:cNvSpPr txBox="1">
            <a:spLocks noChangeArrowheads="1"/>
          </p:cNvSpPr>
          <p:nvPr/>
        </p:nvSpPr>
        <p:spPr bwMode="auto">
          <a:xfrm>
            <a:off x="-5072" y="699083"/>
            <a:ext cx="13638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7-8</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4">
            <a:extLst>
              <a:ext uri="{FF2B5EF4-FFF2-40B4-BE49-F238E27FC236}">
                <a16:creationId xmlns:a16="http://schemas.microsoft.com/office/drawing/2014/main" id="{00E498A8-AA4A-3079-0B5E-3AD3AEDB9062}"/>
              </a:ext>
            </a:extLst>
          </p:cNvPr>
          <p:cNvSpPr txBox="1">
            <a:spLocks noChangeArrowheads="1"/>
          </p:cNvSpPr>
          <p:nvPr/>
        </p:nvSpPr>
        <p:spPr bwMode="auto">
          <a:xfrm>
            <a:off x="1479920" y="663079"/>
            <a:ext cx="13638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39-40</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4">
            <a:extLst>
              <a:ext uri="{FF2B5EF4-FFF2-40B4-BE49-F238E27FC236}">
                <a16:creationId xmlns:a16="http://schemas.microsoft.com/office/drawing/2014/main" id="{0FCD0F7D-4723-F712-BACC-379A5BE1D4B5}"/>
              </a:ext>
            </a:extLst>
          </p:cNvPr>
          <p:cNvSpPr txBox="1">
            <a:spLocks noChangeArrowheads="1"/>
          </p:cNvSpPr>
          <p:nvPr/>
        </p:nvSpPr>
        <p:spPr bwMode="auto">
          <a:xfrm>
            <a:off x="3352128" y="692696"/>
            <a:ext cx="13638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52-53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4">
            <a:extLst>
              <a:ext uri="{FF2B5EF4-FFF2-40B4-BE49-F238E27FC236}">
                <a16:creationId xmlns:a16="http://schemas.microsoft.com/office/drawing/2014/main" id="{10421C16-E4E6-0B60-DB3B-2121B209DD37}"/>
              </a:ext>
            </a:extLst>
          </p:cNvPr>
          <p:cNvSpPr txBox="1">
            <a:spLocks noChangeArrowheads="1"/>
          </p:cNvSpPr>
          <p:nvPr/>
        </p:nvSpPr>
        <p:spPr bwMode="auto">
          <a:xfrm>
            <a:off x="5440360" y="692696"/>
            <a:ext cx="13638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11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 Box 4">
            <a:extLst>
              <a:ext uri="{FF2B5EF4-FFF2-40B4-BE49-F238E27FC236}">
                <a16:creationId xmlns:a16="http://schemas.microsoft.com/office/drawing/2014/main" id="{1D6F99BE-5A20-B495-974C-9C4BA6138099}"/>
              </a:ext>
            </a:extLst>
          </p:cNvPr>
          <p:cNvSpPr txBox="1">
            <a:spLocks noChangeArrowheads="1"/>
          </p:cNvSpPr>
          <p:nvPr/>
        </p:nvSpPr>
        <p:spPr bwMode="auto">
          <a:xfrm>
            <a:off x="7600600" y="692696"/>
            <a:ext cx="13638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25: 8</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007707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left)">
                                      <p:cBhvr>
                                        <p:cTn id="15" dur="500"/>
                                        <p:tgtEl>
                                          <p:spTgt spid="29"/>
                                        </p:tgtEl>
                                      </p:cBhvr>
                                    </p:animEffec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left)">
                                      <p:cBhvr>
                                        <p:cTn id="23" dur="500"/>
                                        <p:tgtEl>
                                          <p:spTgt spid="30"/>
                                        </p:tgtEl>
                                      </p:cBhvr>
                                    </p:animEffect>
                                  </p:childTnLst>
                                </p:cTn>
                              </p:par>
                            </p:childTnLst>
                          </p:cTn>
                        </p:par>
                        <p:par>
                          <p:cTn id="24" fill="hold">
                            <p:stCondLst>
                              <p:cond delay="500"/>
                            </p:stCondLst>
                            <p:childTnLst>
                              <p:par>
                                <p:cTn id="25" presetID="1" presetClass="entr" presetSubtype="0"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500"/>
                            </p:stCondLst>
                            <p:childTnLst>
                              <p:par>
                                <p:cTn id="33" presetID="1" presetClass="entr" presetSubtype="0"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14" grpId="0"/>
      <p:bldP spid="15" grpId="0"/>
      <p:bldP spid="25" grpId="0"/>
    </p:bldLst>
  </p:timing>
</p:sld>
</file>

<file path=ppt/slides/slide19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30721" name="Line 1"/>
          <p:cNvSpPr>
            <a:spLocks noChangeShapeType="1"/>
          </p:cNvSpPr>
          <p:nvPr/>
        </p:nvSpPr>
        <p:spPr bwMode="auto">
          <a:xfrm>
            <a:off x="1447800" y="4114800"/>
            <a:ext cx="6705600" cy="1588"/>
          </a:xfrm>
          <a:prstGeom prst="line">
            <a:avLst/>
          </a:prstGeom>
          <a:noFill/>
          <a:ln w="76320">
            <a:solidFill>
              <a:srgbClr val="CCFFCC"/>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0722" name="Line 2"/>
          <p:cNvSpPr>
            <a:spLocks noChangeShapeType="1"/>
          </p:cNvSpPr>
          <p:nvPr/>
        </p:nvSpPr>
        <p:spPr bwMode="auto">
          <a:xfrm>
            <a:off x="45354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0723" name="Text Box 3"/>
          <p:cNvSpPr txBox="1">
            <a:spLocks noChangeArrowheads="1"/>
          </p:cNvSpPr>
          <p:nvPr/>
        </p:nvSpPr>
        <p:spPr bwMode="auto">
          <a:xfrm rot="-5400000">
            <a:off x="-675481" y="3750469"/>
            <a:ext cx="3121025"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0724" name="Text Box 4"/>
          <p:cNvSpPr txBox="1">
            <a:spLocks noChangeArrowheads="1"/>
          </p:cNvSpPr>
          <p:nvPr/>
        </p:nvSpPr>
        <p:spPr bwMode="auto">
          <a:xfrm>
            <a:off x="3429000" y="1257300"/>
            <a:ext cx="2057400"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00CCFF"/>
                </a:solidFill>
                <a:effectLst/>
                <a:uLnTx/>
                <a:uFillTx/>
                <a:latin typeface="Arial" pitchFamily="34" charset="0"/>
                <a:ea typeface="MS PGothic" pitchFamily="34" charset="-128"/>
                <a:cs typeface="Arial" pitchFamily="34" charset="0"/>
              </a:rPr>
              <a:t>المجيء الثاني</a:t>
            </a:r>
            <a:endParaRPr kumimoji="0" lang="en-GB" sz="3600" b="1" i="0" u="none" strike="noStrike" kern="1200" cap="none" spc="0" normalizeH="0" baseline="0" noProof="0" dirty="0">
              <a:ln>
                <a:noFill/>
              </a:ln>
              <a:solidFill>
                <a:srgbClr val="00CCFF"/>
              </a:solidFill>
              <a:effectLst/>
              <a:uLnTx/>
              <a:uFillTx/>
              <a:latin typeface="Arial" pitchFamily="34" charset="0"/>
              <a:ea typeface="MS PGothic" pitchFamily="34" charset="-128"/>
              <a:cs typeface="Arial" pitchFamily="34" charset="0"/>
            </a:endParaRPr>
          </a:p>
        </p:txBody>
      </p:sp>
      <p:sp>
        <p:nvSpPr>
          <p:cNvPr id="30725" name="Text Box 5"/>
          <p:cNvSpPr txBox="1">
            <a:spLocks noChangeArrowheads="1"/>
          </p:cNvSpPr>
          <p:nvPr/>
        </p:nvSpPr>
        <p:spPr bwMode="auto">
          <a:xfrm>
            <a:off x="1600200" y="3276600"/>
            <a:ext cx="27432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الضيقة</a:t>
            </a:r>
            <a:endParaRPr kumimoji="0" lang="en-GB"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0727" name="Text Box 7"/>
          <p:cNvSpPr txBox="1">
            <a:spLocks noChangeArrowheads="1"/>
          </p:cNvSpPr>
          <p:nvPr/>
        </p:nvSpPr>
        <p:spPr bwMode="auto">
          <a:xfrm>
            <a:off x="4724400" y="3276600"/>
            <a:ext cx="29718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المُلْك الألفيّ</a:t>
            </a:r>
            <a:endParaRPr kumimoji="0" lang="en-GB"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0729" name="Text Box 9"/>
          <p:cNvSpPr txBox="1">
            <a:spLocks noChangeArrowheads="1"/>
          </p:cNvSpPr>
          <p:nvPr/>
        </p:nvSpPr>
        <p:spPr bwMode="auto">
          <a:xfrm rot="5400000" flipH="1">
            <a:off x="6088062" y="3910013"/>
            <a:ext cx="4951413"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الملكوت الأبديّ</a:t>
            </a:r>
            <a:endParaRPr kumimoji="0" lang="en-GB"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0730" name="Text Box 10"/>
          <p:cNvSpPr txBox="1">
            <a:spLocks noChangeArrowheads="1"/>
          </p:cNvSpPr>
          <p:nvPr/>
        </p:nvSpPr>
        <p:spPr bwMode="auto">
          <a:xfrm rot="5400000">
            <a:off x="6622257"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الدينونة</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30731" name="Text Box 11"/>
          <p:cNvSpPr txBox="1">
            <a:spLocks noChangeArrowheads="1"/>
          </p:cNvSpPr>
          <p:nvPr/>
        </p:nvSpPr>
        <p:spPr bwMode="auto">
          <a:xfrm>
            <a:off x="5486400" y="1295400"/>
            <a:ext cx="2636838"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00FFFF"/>
                </a:solidFill>
                <a:effectLst/>
                <a:uLnTx/>
                <a:uFillTx/>
                <a:latin typeface="Arial" pitchFamily="34" charset="0"/>
                <a:ea typeface="MS PGothic" pitchFamily="34" charset="-128"/>
                <a:cs typeface="Arial" pitchFamily="34" charset="0"/>
              </a:rPr>
              <a:t>الظهور     الثاني</a:t>
            </a:r>
            <a:endParaRPr kumimoji="0" lang="en-GB" sz="3600" b="1" i="0" u="none" strike="noStrike" kern="1200" cap="none" spc="0" normalizeH="0" baseline="0" noProof="0" dirty="0">
              <a:ln>
                <a:noFill/>
              </a:ln>
              <a:solidFill>
                <a:srgbClr val="00FFFF"/>
              </a:solidFill>
              <a:effectLst/>
              <a:uLnTx/>
              <a:uFillTx/>
              <a:latin typeface="Arial" pitchFamily="34" charset="0"/>
              <a:ea typeface="MS PGothic" pitchFamily="34" charset="-128"/>
              <a:cs typeface="Arial" pitchFamily="34" charset="0"/>
            </a:endParaRPr>
          </a:p>
        </p:txBody>
      </p:sp>
      <p:sp>
        <p:nvSpPr>
          <p:cNvPr id="321549" name="Text Box 12"/>
          <p:cNvSpPr txBox="1">
            <a:spLocks noChangeArrowheads="1"/>
          </p:cNvSpPr>
          <p:nvPr/>
        </p:nvSpPr>
        <p:spPr bwMode="auto">
          <a:xfrm>
            <a:off x="685800" y="457200"/>
            <a:ext cx="7772400" cy="762000"/>
          </a:xfrm>
          <a:prstGeom prst="rect">
            <a:avLst/>
          </a:prstGeom>
          <a:noFill/>
          <a:ln w="9525">
            <a:noFill/>
            <a:round/>
            <a:headEnd/>
            <a:tailEnd/>
          </a:ln>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750"/>
              </a:spcBef>
              <a:spcAft>
                <a:spcPct val="0"/>
              </a:spcAft>
              <a:buClr>
                <a:srgbClr val="FFFFFF"/>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7582" name="Text Box 13"/>
          <p:cNvSpPr txBox="1">
            <a:spLocks noChangeArrowheads="1"/>
          </p:cNvSpPr>
          <p:nvPr/>
        </p:nvSpPr>
        <p:spPr bwMode="auto">
          <a:xfrm>
            <a:off x="8396288" y="95250"/>
            <a:ext cx="615950" cy="401638"/>
          </a:xfrm>
          <a:prstGeom prst="rect">
            <a:avLst/>
          </a:prstGeom>
          <a:noFill/>
          <a:ln w="9525">
            <a:noFill/>
            <a:round/>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473</a:t>
            </a:r>
            <a:endParaRPr kumimoji="0" lang="en-GB"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0734" name="Text Box 14"/>
          <p:cNvSpPr txBox="1">
            <a:spLocks noChangeArrowheads="1"/>
          </p:cNvSpPr>
          <p:nvPr/>
        </p:nvSpPr>
        <p:spPr bwMode="auto">
          <a:xfrm rot="5400000">
            <a:off x="3437732"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الدينونة</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16" name="Text Box 11"/>
          <p:cNvSpPr txBox="1">
            <a:spLocks noChangeArrowheads="1"/>
          </p:cNvSpPr>
          <p:nvPr/>
        </p:nvSpPr>
        <p:spPr bwMode="auto">
          <a:xfrm>
            <a:off x="5257800" y="1576388"/>
            <a:ext cx="685800" cy="649287"/>
          </a:xfrm>
          <a:prstGeom prst="rect">
            <a:avLst/>
          </a:prstGeom>
          <a:noFill/>
          <a:ln w="9525">
            <a:noFill/>
            <a:round/>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i="0" u="none" strike="noStrike" kern="1200" cap="none" spc="0" normalizeH="0" baseline="0" noProof="0" dirty="0">
                <a:ln>
                  <a:noFill/>
                </a:ln>
                <a:solidFill>
                  <a:srgbClr val="00FFFF"/>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237585" name="Title 16"/>
          <p:cNvSpPr>
            <a:spLocks noGrp="1"/>
          </p:cNvSpPr>
          <p:nvPr>
            <p:ph type="title" idx="4294967295"/>
          </p:nvPr>
        </p:nvSpPr>
        <p:spPr>
          <a:xfrm>
            <a:off x="685800" y="152400"/>
            <a:ext cx="7770813" cy="1141413"/>
          </a:xfrm>
        </p:spPr>
        <p:txBody>
          <a:bodyPr/>
          <a:lstStyle/>
          <a:p>
            <a:pPr rtl="1"/>
            <a:r>
              <a:rPr lang="ar-JO" sz="4000" b="1" dirty="0">
                <a:solidFill>
                  <a:srgbClr val="FFFFFF"/>
                </a:solidFill>
                <a:latin typeface="Arial" pitchFamily="34" charset="0"/>
                <a:cs typeface="Arial" pitchFamily="34" charset="0"/>
              </a:rPr>
              <a:t>قَبْل الألفيَّة (</a:t>
            </a:r>
            <a:r>
              <a:rPr lang="en-GB" sz="4000" b="1" dirty="0" err="1">
                <a:solidFill>
                  <a:srgbClr val="FFFFFF"/>
                </a:solidFill>
                <a:latin typeface="Arial" pitchFamily="34" charset="0"/>
                <a:cs typeface="Arial" pitchFamily="34" charset="0"/>
              </a:rPr>
              <a:t>Premillenialism</a:t>
            </a:r>
            <a:r>
              <a:rPr lang="ar-JO" sz="4000" b="1" dirty="0">
                <a:solidFill>
                  <a:srgbClr val="FFFFFF"/>
                </a:solidFill>
                <a:latin typeface="Arial" pitchFamily="34" charset="0"/>
                <a:cs typeface="Arial" pitchFamily="34" charset="0"/>
              </a:rPr>
              <a:t>)</a:t>
            </a:r>
            <a:r>
              <a:rPr lang="en-US" b="1" dirty="0">
                <a:latin typeface="Arial" pitchFamily="34" charset="0"/>
                <a:cs typeface="Arial" pitchFamily="34" charset="0"/>
              </a:rPr>
              <a:t> </a:t>
            </a:r>
          </a:p>
        </p:txBody>
      </p:sp>
      <p:sp>
        <p:nvSpPr>
          <p:cNvPr id="2" name="Text Box 1032">
            <a:extLst>
              <a:ext uri="{FF2B5EF4-FFF2-40B4-BE49-F238E27FC236}">
                <a16:creationId xmlns:a16="http://schemas.microsoft.com/office/drawing/2014/main" id="{E4F0A8B7-A0EB-56A3-FED9-721658519108}"/>
              </a:ext>
            </a:extLst>
          </p:cNvPr>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3" name="Text Box 1034">
            <a:extLst>
              <a:ext uri="{FF2B5EF4-FFF2-40B4-BE49-F238E27FC236}">
                <a16:creationId xmlns:a16="http://schemas.microsoft.com/office/drawing/2014/main" id="{17B44F18-59CA-D8B1-FFB1-EB07ECF9EDA0}"/>
              </a:ext>
            </a:extLst>
          </p:cNvPr>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١٠٠٠ سنة</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675660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30723"/>
                                        </p:tgtEl>
                                        <p:attrNameLst>
                                          <p:attrName>style.visibility</p:attrName>
                                        </p:attrNameLst>
                                      </p:cBhvr>
                                      <p:to>
                                        <p:strVal val="visible"/>
                                      </p:to>
                                    </p:set>
                                    <p:anim calcmode="lin" valueType="num">
                                      <p:cBhvr>
                                        <p:cTn id="7" dur="500" fill="hold"/>
                                        <p:tgtEl>
                                          <p:spTgt spid="30723"/>
                                        </p:tgtEl>
                                        <p:attrNameLst>
                                          <p:attrName>ppt_x</p:attrName>
                                        </p:attrNameLst>
                                      </p:cBhvr>
                                      <p:tavLst>
                                        <p:tav tm="100000">
                                          <p:val>
                                            <p:strVal val="0-#ppt_w/2"/>
                                          </p:val>
                                        </p:tav>
                                        <p:tav>
                                          <p:val>
                                            <p:strVal val="#ppt_x"/>
                                          </p:val>
                                        </p:tav>
                                      </p:tavLst>
                                    </p:anim>
                                    <p:anim calcmode="lin" valueType="num">
                                      <p:cBhvr>
                                        <p:cTn id="8" dur="500" fill="hold"/>
                                        <p:tgtEl>
                                          <p:spTgt spid="30723"/>
                                        </p:tgtEl>
                                        <p:attrNameLst>
                                          <p:attrName>ppt_y</p:attrName>
                                        </p:attrNameLst>
                                      </p:cBhvr>
                                      <p:tavLst>
                                        <p:tav tm="100000">
                                          <p:val>
                                            <p:strVal val="#ppt_y"/>
                                          </p:val>
                                        </p:tav>
                                        <p:tav>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0"/>
                                  </p:stCondLst>
                                  <p:childTnLst>
                                    <p:set>
                                      <p:cBhvr additive="repl">
                                        <p:cTn id="11" dur="1" fill="hold">
                                          <p:stCondLst>
                                            <p:cond delay="0"/>
                                          </p:stCondLst>
                                        </p:cTn>
                                        <p:tgtEl>
                                          <p:spTgt spid="30721"/>
                                        </p:tgtEl>
                                        <p:attrNameLst>
                                          <p:attrName>style.visibility</p:attrName>
                                        </p:attrNameLst>
                                      </p:cBhvr>
                                      <p:to>
                                        <p:strVal val="visible"/>
                                      </p:to>
                                    </p:set>
                                    <p:animEffect transition="in" filter="wipe(left)">
                                      <p:cBhvr additive="repl">
                                        <p:cTn id="12" dur="500"/>
                                        <p:tgtEl>
                                          <p:spTgt spid="30721"/>
                                        </p:tgtEl>
                                      </p:cBhvr>
                                    </p:animEffect>
                                  </p:childTnLst>
                                </p:cTn>
                              </p:par>
                            </p:childTnLst>
                          </p:cTn>
                        </p:par>
                        <p:par>
                          <p:cTn id="13" fill="hold" nodeType="afterGroup">
                            <p:stCondLst>
                              <p:cond delay="2000"/>
                            </p:stCondLst>
                            <p:childTnLst>
                              <p:par>
                                <p:cTn id="14" presetID="17" presetClass="entr" presetSubtype="10" fill="hold" nodeType="afterEffect">
                                  <p:stCondLst>
                                    <p:cond delay="0"/>
                                  </p:stCondLst>
                                  <p:childTnLst>
                                    <p:set>
                                      <p:cBhvr additive="repl">
                                        <p:cTn id="15" dur="1" fill="hold">
                                          <p:stCondLst>
                                            <p:cond delay="0"/>
                                          </p:stCondLst>
                                        </p:cTn>
                                        <p:tgtEl>
                                          <p:spTgt spid="30725"/>
                                        </p:tgtEl>
                                        <p:attrNameLst>
                                          <p:attrName>style.visibility</p:attrName>
                                        </p:attrNameLst>
                                      </p:cBhvr>
                                      <p:to>
                                        <p:strVal val="visible"/>
                                      </p:to>
                                    </p:set>
                                    <p:anim calcmode="lin" valueType="num">
                                      <p:cBhvr additive="repl">
                                        <p:cTn id="16" dur="500" fill="hold"/>
                                        <p:tgtEl>
                                          <p:spTgt spid="30725"/>
                                        </p:tgtEl>
                                        <p:attrNameLst>
                                          <p:attrName>ppt_w</p:attrName>
                                        </p:attrNameLst>
                                      </p:cBhvr>
                                      <p:tavLst>
                                        <p:tav tm="100000">
                                          <p:val>
                                            <p:fltVal val="0"/>
                                          </p:val>
                                        </p:tav>
                                        <p:tav>
                                          <p:val>
                                            <p:strVal val="#ppt_w"/>
                                          </p:val>
                                        </p:tav>
                                      </p:tavLst>
                                    </p:anim>
                                    <p:anim calcmode="lin" valueType="num">
                                      <p:cBhvr additive="repl">
                                        <p:cTn id="17" dur="500" fill="hold"/>
                                        <p:tgtEl>
                                          <p:spTgt spid="30725"/>
                                        </p:tgtEl>
                                        <p:attrNameLst>
                                          <p:attrName>ppt_h</p:attrName>
                                        </p:attrNameLst>
                                      </p:cBhvr>
                                      <p:tavLst>
                                        <p:tav tm="100000">
                                          <p:val>
                                            <p:strVal val="#ppt_h"/>
                                          </p:val>
                                        </p:tav>
                                        <p:tav>
                                          <p:val>
                                            <p:strVal val="#ppt_h"/>
                                          </p:val>
                                        </p:tav>
                                      </p:tavLst>
                                    </p:anim>
                                  </p:childTnLst>
                                </p:cTn>
                              </p:par>
                            </p:childTnLst>
                          </p:cTn>
                        </p:par>
                        <p:par>
                          <p:cTn id="18" fill="hold" nodeType="afterGroup">
                            <p:stCondLst>
                              <p:cond delay="2500"/>
                            </p:stCondLst>
                            <p:childTnLst>
                              <p:par>
                                <p:cTn id="19" presetID="2" presetClass="entr" presetSubtype="1" fill="hold" nodeType="afterEffect">
                                  <p:stCondLst>
                                    <p:cond delay="0"/>
                                  </p:stCondLst>
                                  <p:childTnLst>
                                    <p:set>
                                      <p:cBhvr additive="repl">
                                        <p:cTn id="20" dur="1" fill="hold">
                                          <p:stCondLst>
                                            <p:cond delay="0"/>
                                          </p:stCondLst>
                                        </p:cTn>
                                        <p:tgtEl>
                                          <p:spTgt spid="30724"/>
                                        </p:tgtEl>
                                        <p:attrNameLst>
                                          <p:attrName>style.visibility</p:attrName>
                                        </p:attrNameLst>
                                      </p:cBhvr>
                                      <p:to>
                                        <p:strVal val="visible"/>
                                      </p:to>
                                    </p:set>
                                    <p:anim calcmode="lin" valueType="num">
                                      <p:cBhvr>
                                        <p:cTn id="21" dur="500" fill="hold"/>
                                        <p:tgtEl>
                                          <p:spTgt spid="30724"/>
                                        </p:tgtEl>
                                        <p:attrNameLst>
                                          <p:attrName>ppt_x</p:attrName>
                                        </p:attrNameLst>
                                      </p:cBhvr>
                                      <p:tavLst>
                                        <p:tav tm="100000">
                                          <p:val>
                                            <p:strVal val="#ppt_x"/>
                                          </p:val>
                                        </p:tav>
                                        <p:tav>
                                          <p:val>
                                            <p:strVal val="#ppt_x"/>
                                          </p:val>
                                        </p:tav>
                                      </p:tavLst>
                                    </p:anim>
                                    <p:anim calcmode="lin" valueType="num">
                                      <p:cBhvr>
                                        <p:cTn id="22" dur="500" fill="hold"/>
                                        <p:tgtEl>
                                          <p:spTgt spid="30724"/>
                                        </p:tgtEl>
                                        <p:attrNameLst>
                                          <p:attrName>ppt_y</p:attrName>
                                        </p:attrNameLst>
                                      </p:cBhvr>
                                      <p:tavLst>
                                        <p:tav tm="100000">
                                          <p:val>
                                            <p:strVal val="0-#ppt_h/2"/>
                                          </p:val>
                                        </p:tav>
                                        <p:tav>
                                          <p:val>
                                            <p:strVal val="#ppt_y"/>
                                          </p:val>
                                        </p:tav>
                                      </p:tavLst>
                                    </p:anim>
                                  </p:childTnLst>
                                </p:cTn>
                              </p:par>
                            </p:childTnLst>
                          </p:cTn>
                        </p:par>
                        <p:par>
                          <p:cTn id="23" fill="hold" nodeType="afterGroup">
                            <p:stCondLst>
                              <p:cond delay="3000"/>
                            </p:stCondLst>
                            <p:childTnLst>
                              <p:par>
                                <p:cTn id="24" presetID="2" presetClass="entr" presetSubtype="1" fill="hold" nodeType="afterEffect">
                                  <p:stCondLst>
                                    <p:cond delay="0"/>
                                  </p:stCondLst>
                                  <p:childTnLst>
                                    <p:set>
                                      <p:cBhvr additive="repl">
                                        <p:cTn id="25" dur="1" fill="hold">
                                          <p:stCondLst>
                                            <p:cond delay="0"/>
                                          </p:stCondLst>
                                        </p:cTn>
                                        <p:tgtEl>
                                          <p:spTgt spid="30722"/>
                                        </p:tgtEl>
                                        <p:attrNameLst>
                                          <p:attrName>style.visibility</p:attrName>
                                        </p:attrNameLst>
                                      </p:cBhvr>
                                      <p:to>
                                        <p:strVal val="visible"/>
                                      </p:to>
                                    </p:set>
                                    <p:anim calcmode="lin" valueType="num">
                                      <p:cBhvr>
                                        <p:cTn id="26" dur="500" fill="hold"/>
                                        <p:tgtEl>
                                          <p:spTgt spid="30722"/>
                                        </p:tgtEl>
                                        <p:attrNameLst>
                                          <p:attrName>ppt_x</p:attrName>
                                        </p:attrNameLst>
                                      </p:cBhvr>
                                      <p:tavLst>
                                        <p:tav tm="100000">
                                          <p:val>
                                            <p:strVal val="#ppt_x"/>
                                          </p:val>
                                        </p:tav>
                                        <p:tav>
                                          <p:val>
                                            <p:strVal val="#ppt_x"/>
                                          </p:val>
                                        </p:tav>
                                      </p:tavLst>
                                    </p:anim>
                                    <p:anim calcmode="lin" valueType="num">
                                      <p:cBhvr>
                                        <p:cTn id="27" dur="500" fill="hold"/>
                                        <p:tgtEl>
                                          <p:spTgt spid="30722"/>
                                        </p:tgtEl>
                                        <p:attrNameLst>
                                          <p:attrName>ppt_y</p:attrName>
                                        </p:attrNameLst>
                                      </p:cBhvr>
                                      <p:tavLst>
                                        <p:tav tm="100000">
                                          <p:val>
                                            <p:strVal val="0-#ppt_h/2"/>
                                          </p:val>
                                        </p:tav>
                                        <p:tav>
                                          <p:val>
                                            <p:strVal val="#ppt_y"/>
                                          </p:val>
                                        </p:tav>
                                      </p:tavLst>
                                    </p:anim>
                                  </p:childTnLst>
                                </p:cTn>
                              </p:par>
                            </p:childTnLst>
                          </p:cTn>
                        </p:par>
                        <p:par>
                          <p:cTn id="28" fill="hold" nodeType="afterGroup">
                            <p:stCondLst>
                              <p:cond delay="3500"/>
                            </p:stCondLst>
                            <p:childTnLst>
                              <p:par>
                                <p:cTn id="29" presetID="2" presetClass="entr" presetSubtype="4" fill="hold" nodeType="afterEffect">
                                  <p:stCondLst>
                                    <p:cond delay="0"/>
                                  </p:stCondLst>
                                  <p:childTnLst>
                                    <p:set>
                                      <p:cBhvr additive="repl">
                                        <p:cTn id="30" dur="1" fill="hold">
                                          <p:stCondLst>
                                            <p:cond delay="0"/>
                                          </p:stCondLst>
                                        </p:cTn>
                                        <p:tgtEl>
                                          <p:spTgt spid="30734"/>
                                        </p:tgtEl>
                                        <p:attrNameLst>
                                          <p:attrName>style.visibility</p:attrName>
                                        </p:attrNameLst>
                                      </p:cBhvr>
                                      <p:to>
                                        <p:strVal val="visible"/>
                                      </p:to>
                                    </p:set>
                                    <p:anim calcmode="lin" valueType="num">
                                      <p:cBhvr>
                                        <p:cTn id="31" dur="500" fill="hold"/>
                                        <p:tgtEl>
                                          <p:spTgt spid="30734"/>
                                        </p:tgtEl>
                                        <p:attrNameLst>
                                          <p:attrName>ppt_x</p:attrName>
                                        </p:attrNameLst>
                                      </p:cBhvr>
                                      <p:tavLst>
                                        <p:tav tm="100000">
                                          <p:val>
                                            <p:strVal val="#ppt_x"/>
                                          </p:val>
                                        </p:tav>
                                        <p:tav>
                                          <p:val>
                                            <p:strVal val="#ppt_x"/>
                                          </p:val>
                                        </p:tav>
                                      </p:tavLst>
                                    </p:anim>
                                    <p:anim calcmode="lin" valueType="num">
                                      <p:cBhvr>
                                        <p:cTn id="32" dur="500" fill="hold"/>
                                        <p:tgtEl>
                                          <p:spTgt spid="30734"/>
                                        </p:tgtEl>
                                        <p:attrNameLst>
                                          <p:attrName>ppt_y</p:attrName>
                                        </p:attrNameLst>
                                      </p:cBhvr>
                                      <p:tavLst>
                                        <p:tav tm="100000">
                                          <p:val>
                                            <p:strVal val="1+#ppt_h/2"/>
                                          </p:val>
                                        </p:tav>
                                        <p:tav>
                                          <p:val>
                                            <p:strVal val="#ppt_y"/>
                                          </p:val>
                                        </p:tav>
                                      </p:tavLst>
                                    </p:anim>
                                  </p:childTnLst>
                                </p:cTn>
                              </p:par>
                            </p:childTnLst>
                          </p:cTn>
                        </p:par>
                        <p:par>
                          <p:cTn id="33" fill="hold" nodeType="afterGroup">
                            <p:stCondLst>
                              <p:cond delay="4000"/>
                            </p:stCondLst>
                            <p:childTnLst>
                              <p:par>
                                <p:cTn id="34" presetID="17" presetClass="entr" presetSubtype="10" fill="hold" nodeType="afterEffect">
                                  <p:stCondLst>
                                    <p:cond delay="0"/>
                                  </p:stCondLst>
                                  <p:childTnLst>
                                    <p:set>
                                      <p:cBhvr additive="repl">
                                        <p:cTn id="35" dur="1" fill="hold">
                                          <p:stCondLst>
                                            <p:cond delay="0"/>
                                          </p:stCondLst>
                                        </p:cTn>
                                        <p:tgtEl>
                                          <p:spTgt spid="30727"/>
                                        </p:tgtEl>
                                        <p:attrNameLst>
                                          <p:attrName>style.visibility</p:attrName>
                                        </p:attrNameLst>
                                      </p:cBhvr>
                                      <p:to>
                                        <p:strVal val="visible"/>
                                      </p:to>
                                    </p:set>
                                    <p:anim calcmode="lin" valueType="num">
                                      <p:cBhvr additive="repl">
                                        <p:cTn id="36" dur="500" fill="hold"/>
                                        <p:tgtEl>
                                          <p:spTgt spid="30727"/>
                                        </p:tgtEl>
                                        <p:attrNameLst>
                                          <p:attrName>ppt_w</p:attrName>
                                        </p:attrNameLst>
                                      </p:cBhvr>
                                      <p:tavLst>
                                        <p:tav tm="100000">
                                          <p:val>
                                            <p:fltVal val="0"/>
                                          </p:val>
                                        </p:tav>
                                        <p:tav>
                                          <p:val>
                                            <p:strVal val="#ppt_w"/>
                                          </p:val>
                                        </p:tav>
                                      </p:tavLst>
                                    </p:anim>
                                    <p:anim calcmode="lin" valueType="num">
                                      <p:cBhvr additive="repl">
                                        <p:cTn id="37" dur="500" fill="hold"/>
                                        <p:tgtEl>
                                          <p:spTgt spid="30727"/>
                                        </p:tgtEl>
                                        <p:attrNameLst>
                                          <p:attrName>ppt_h</p:attrName>
                                        </p:attrNameLst>
                                      </p:cBhvr>
                                      <p:tavLst>
                                        <p:tav tm="100000">
                                          <p:val>
                                            <p:strVal val="#ppt_h"/>
                                          </p:val>
                                        </p:tav>
                                        <p:tav>
                                          <p:val>
                                            <p:strVal val="#ppt_h"/>
                                          </p:val>
                                        </p:tav>
                                      </p:tavLst>
                                    </p:anim>
                                  </p:childTnLst>
                                </p:cTn>
                              </p:par>
                            </p:childTnLst>
                          </p:cTn>
                        </p:par>
                        <p:par>
                          <p:cTn id="38" fill="hold" nodeType="afterGroup">
                            <p:stCondLst>
                              <p:cond delay="4500"/>
                            </p:stCondLst>
                            <p:childTnLst>
                              <p:par>
                                <p:cTn id="39" presetID="2" presetClass="entr" presetSubtype="4" fill="hold" nodeType="afterEffect">
                                  <p:stCondLst>
                                    <p:cond delay="0"/>
                                  </p:stCondLst>
                                  <p:childTnLst>
                                    <p:set>
                                      <p:cBhvr additive="repl">
                                        <p:cTn id="40" dur="1" fill="hold">
                                          <p:stCondLst>
                                            <p:cond delay="0"/>
                                          </p:stCondLst>
                                        </p:cTn>
                                        <p:tgtEl>
                                          <p:spTgt spid="30730"/>
                                        </p:tgtEl>
                                        <p:attrNameLst>
                                          <p:attrName>style.visibility</p:attrName>
                                        </p:attrNameLst>
                                      </p:cBhvr>
                                      <p:to>
                                        <p:strVal val="visible"/>
                                      </p:to>
                                    </p:set>
                                    <p:anim calcmode="lin" valueType="num">
                                      <p:cBhvr>
                                        <p:cTn id="41" dur="500" fill="hold"/>
                                        <p:tgtEl>
                                          <p:spTgt spid="30730"/>
                                        </p:tgtEl>
                                        <p:attrNameLst>
                                          <p:attrName>ppt_x</p:attrName>
                                        </p:attrNameLst>
                                      </p:cBhvr>
                                      <p:tavLst>
                                        <p:tav tm="100000">
                                          <p:val>
                                            <p:strVal val="#ppt_x"/>
                                          </p:val>
                                        </p:tav>
                                        <p:tav>
                                          <p:val>
                                            <p:strVal val="#ppt_x"/>
                                          </p:val>
                                        </p:tav>
                                      </p:tavLst>
                                    </p:anim>
                                    <p:anim calcmode="lin" valueType="num">
                                      <p:cBhvr>
                                        <p:cTn id="42" dur="500" fill="hold"/>
                                        <p:tgtEl>
                                          <p:spTgt spid="30730"/>
                                        </p:tgtEl>
                                        <p:attrNameLst>
                                          <p:attrName>ppt_y</p:attrName>
                                        </p:attrNameLst>
                                      </p:cBhvr>
                                      <p:tavLst>
                                        <p:tav tm="100000">
                                          <p:val>
                                            <p:strVal val="1+#ppt_h/2"/>
                                          </p:val>
                                        </p:tav>
                                        <p:tav>
                                          <p:val>
                                            <p:strVal val="#ppt_y"/>
                                          </p:val>
                                        </p:tav>
                                      </p:tavLst>
                                    </p:anim>
                                  </p:childTnLst>
                                </p:cTn>
                              </p:par>
                            </p:childTnLst>
                          </p:cTn>
                        </p:par>
                        <p:par>
                          <p:cTn id="43" fill="hold" nodeType="afterGroup">
                            <p:stCondLst>
                              <p:cond delay="5000"/>
                            </p:stCondLst>
                            <p:childTnLst>
                              <p:par>
                                <p:cTn id="44" presetID="2" presetClass="entr" presetSubtype="2" fill="hold" nodeType="afterEffect">
                                  <p:stCondLst>
                                    <p:cond delay="0"/>
                                  </p:stCondLst>
                                  <p:childTnLst>
                                    <p:set>
                                      <p:cBhvr additive="repl">
                                        <p:cTn id="45" dur="1" fill="hold">
                                          <p:stCondLst>
                                            <p:cond delay="0"/>
                                          </p:stCondLst>
                                        </p:cTn>
                                        <p:tgtEl>
                                          <p:spTgt spid="30729"/>
                                        </p:tgtEl>
                                        <p:attrNameLst>
                                          <p:attrName>style.visibility</p:attrName>
                                        </p:attrNameLst>
                                      </p:cBhvr>
                                      <p:to>
                                        <p:strVal val="visible"/>
                                      </p:to>
                                    </p:set>
                                    <p:anim calcmode="lin" valueType="num">
                                      <p:cBhvr>
                                        <p:cTn id="46" dur="500" fill="hold"/>
                                        <p:tgtEl>
                                          <p:spTgt spid="30729"/>
                                        </p:tgtEl>
                                        <p:attrNameLst>
                                          <p:attrName>ppt_x</p:attrName>
                                        </p:attrNameLst>
                                      </p:cBhvr>
                                      <p:tavLst>
                                        <p:tav tm="100000">
                                          <p:val>
                                            <p:strVal val="1+#ppt_w/2"/>
                                          </p:val>
                                        </p:tav>
                                        <p:tav>
                                          <p:val>
                                            <p:strVal val="#ppt_x"/>
                                          </p:val>
                                        </p:tav>
                                      </p:tavLst>
                                    </p:anim>
                                    <p:anim calcmode="lin" valueType="num">
                                      <p:cBhvr>
                                        <p:cTn id="47" dur="500" fill="hold"/>
                                        <p:tgtEl>
                                          <p:spTgt spid="30729"/>
                                        </p:tgtEl>
                                        <p:attrNameLst>
                                          <p:attrName>ppt_y</p:attrName>
                                        </p:attrNameLst>
                                      </p:cBhvr>
                                      <p:tavLst>
                                        <p:tav tm="100000">
                                          <p:val>
                                            <p:strVal val="#ppt_y"/>
                                          </p:val>
                                        </p:tav>
                                        <p:tav>
                                          <p:val>
                                            <p:strVal val="#ppt_y"/>
                                          </p:val>
                                        </p:tav>
                                      </p:tavLst>
                                    </p:anim>
                                  </p:childTnLst>
                                </p:cTn>
                              </p:par>
                            </p:childTnLst>
                          </p:cTn>
                        </p:par>
                        <p:par>
                          <p:cTn id="48" fill="hold" nodeType="afterGroup">
                            <p:stCondLst>
                              <p:cond delay="5500"/>
                            </p:stCondLst>
                            <p:childTnLst>
                              <p:par>
                                <p:cTn id="49" presetID="7" presetClass="entr" presetSubtype="1" fill="hold" nodeType="afterEffect">
                                  <p:stCondLst>
                                    <p:cond delay="0"/>
                                  </p:stCondLst>
                                  <p:childTnLst>
                                    <p:set>
                                      <p:cBhvr additive="repl">
                                        <p:cTn id="50" dur="1" fill="hold">
                                          <p:stCondLst>
                                            <p:cond delay="0"/>
                                          </p:stCondLst>
                                        </p:cTn>
                                        <p:tgtEl>
                                          <p:spTgt spid="16"/>
                                        </p:tgtEl>
                                        <p:attrNameLst>
                                          <p:attrName>style.visibility</p:attrName>
                                        </p:attrNameLst>
                                      </p:cBhvr>
                                      <p:to>
                                        <p:strVal val="visible"/>
                                      </p:to>
                                    </p:set>
                                    <p:anim calcmode="lin" valueType="num">
                                      <p:cBhvr>
                                        <p:cTn id="51" dur="5000" fill="hold"/>
                                        <p:tgtEl>
                                          <p:spTgt spid="16"/>
                                        </p:tgtEl>
                                        <p:attrNameLst>
                                          <p:attrName>ppt_x</p:attrName>
                                        </p:attrNameLst>
                                      </p:cBhvr>
                                      <p:tavLst>
                                        <p:tav tm="100000">
                                          <p:val>
                                            <p:strVal val="#ppt_x"/>
                                          </p:val>
                                        </p:tav>
                                        <p:tav>
                                          <p:val>
                                            <p:strVal val="#ppt_x"/>
                                          </p:val>
                                        </p:tav>
                                      </p:tavLst>
                                    </p:anim>
                                    <p:anim calcmode="lin" valueType="num">
                                      <p:cBhvr>
                                        <p:cTn id="52" dur="5000" fill="hold"/>
                                        <p:tgtEl>
                                          <p:spTgt spid="16"/>
                                        </p:tgtEl>
                                        <p:attrNameLst>
                                          <p:attrName>ppt_y</p:attrName>
                                        </p:attrNameLst>
                                      </p:cBhvr>
                                      <p:tavLst>
                                        <p:tav tm="100000">
                                          <p:val>
                                            <p:strVal val="0-#ppt_h/2"/>
                                          </p:val>
                                        </p:tav>
                                        <p:tav>
                                          <p:val>
                                            <p:strVal val="#ppt_y"/>
                                          </p:val>
                                        </p:tav>
                                      </p:tavLst>
                                    </p:anim>
                                  </p:childTnLst>
                                </p:cTn>
                              </p:par>
                            </p:childTnLst>
                          </p:cTn>
                        </p:par>
                        <p:par>
                          <p:cTn id="53" fill="hold" nodeType="afterGroup">
                            <p:stCondLst>
                              <p:cond delay="10500"/>
                            </p:stCondLst>
                            <p:childTnLst>
                              <p:par>
                                <p:cTn id="54" presetID="7" presetClass="entr" presetSubtype="1" fill="hold" nodeType="afterEffect">
                                  <p:stCondLst>
                                    <p:cond delay="0"/>
                                  </p:stCondLst>
                                  <p:childTnLst>
                                    <p:set>
                                      <p:cBhvr additive="repl">
                                        <p:cTn id="55" dur="1" fill="hold">
                                          <p:stCondLst>
                                            <p:cond delay="0"/>
                                          </p:stCondLst>
                                        </p:cTn>
                                        <p:tgtEl>
                                          <p:spTgt spid="30731"/>
                                        </p:tgtEl>
                                        <p:attrNameLst>
                                          <p:attrName>style.visibility</p:attrName>
                                        </p:attrNameLst>
                                      </p:cBhvr>
                                      <p:to>
                                        <p:strVal val="visible"/>
                                      </p:to>
                                    </p:set>
                                    <p:anim calcmode="lin" valueType="num">
                                      <p:cBhvr>
                                        <p:cTn id="56" dur="5000" fill="hold"/>
                                        <p:tgtEl>
                                          <p:spTgt spid="30731"/>
                                        </p:tgtEl>
                                        <p:attrNameLst>
                                          <p:attrName>ppt_x</p:attrName>
                                        </p:attrNameLst>
                                      </p:cBhvr>
                                      <p:tavLst>
                                        <p:tav tm="100000">
                                          <p:val>
                                            <p:strVal val="#ppt_x"/>
                                          </p:val>
                                        </p:tav>
                                        <p:tav>
                                          <p:val>
                                            <p:strVal val="#ppt_x"/>
                                          </p:val>
                                        </p:tav>
                                      </p:tavLst>
                                    </p:anim>
                                    <p:anim calcmode="lin" valueType="num">
                                      <p:cBhvr>
                                        <p:cTn id="57" dur="5000" fill="hold"/>
                                        <p:tgtEl>
                                          <p:spTgt spid="30731"/>
                                        </p:tgtEl>
                                        <p:attrNameLst>
                                          <p:attrName>ppt_y</p:attrName>
                                        </p:attrNameLst>
                                      </p:cBhvr>
                                      <p:tavLst>
                                        <p:tav tm="100000">
                                          <p:val>
                                            <p:strVal val="0-#ppt_h/2"/>
                                          </p:val>
                                        </p:tav>
                                        <p:tav>
                                          <p:val>
                                            <p:strVal val="#ppt_y"/>
                                          </p:val>
                                        </p:tav>
                                      </p:tavLst>
                                    </p:anim>
                                  </p:childTnLst>
                                </p:cTn>
                              </p:par>
                            </p:childTnLst>
                          </p:cTn>
                        </p:par>
                        <p:par>
                          <p:cTn id="58" fill="hold">
                            <p:stCondLst>
                              <p:cond delay="15500"/>
                            </p:stCondLst>
                            <p:childTnLst>
                              <p:par>
                                <p:cTn id="59" presetID="23" presetClass="entr" presetSubtype="16" fill="hold" grpId="0" nodeType="after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childTnLst>
                                </p:cTn>
                              </p:par>
                            </p:childTnLst>
                          </p:cTn>
                        </p:par>
                        <p:par>
                          <p:cTn id="63" fill="hold">
                            <p:stCondLst>
                              <p:cond delay="16000"/>
                            </p:stCondLst>
                            <p:childTnLst>
                              <p:par>
                                <p:cTn id="64" presetID="23" presetClass="entr" presetSubtype="16" fill="hold" grpId="0" nodeType="afterEffect">
                                  <p:stCondLst>
                                    <p:cond delay="0"/>
                                  </p:stCondLst>
                                  <p:childTnLst>
                                    <p:set>
                                      <p:cBhvr>
                                        <p:cTn id="65" dur="1" fill="hold">
                                          <p:stCondLst>
                                            <p:cond delay="0"/>
                                          </p:stCondLst>
                                        </p:cTn>
                                        <p:tgtEl>
                                          <p:spTgt spid="3"/>
                                        </p:tgtEl>
                                        <p:attrNameLst>
                                          <p:attrName>style.visibility</p:attrName>
                                        </p:attrNameLst>
                                      </p:cBhvr>
                                      <p:to>
                                        <p:strVal val="visible"/>
                                      </p:to>
                                    </p:set>
                                    <p:anim calcmode="lin" valueType="num">
                                      <p:cBhvr>
                                        <p:cTn id="66" dur="500" fill="hold"/>
                                        <p:tgtEl>
                                          <p:spTgt spid="3"/>
                                        </p:tgtEl>
                                        <p:attrNameLst>
                                          <p:attrName>ppt_w</p:attrName>
                                        </p:attrNameLst>
                                      </p:cBhvr>
                                      <p:tavLst>
                                        <p:tav tm="0">
                                          <p:val>
                                            <p:fltVal val="0"/>
                                          </p:val>
                                        </p:tav>
                                        <p:tav tm="100000">
                                          <p:val>
                                            <p:strVal val="#ppt_w"/>
                                          </p:val>
                                        </p:tav>
                                      </p:tavLst>
                                    </p:anim>
                                    <p:anim calcmode="lin" valueType="num">
                                      <p:cBhvr>
                                        <p:cTn id="67"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cs typeface="Arial" panose="020B0604020202020204" pitchFamily="34" charset="0"/>
              </a:rPr>
              <a:t>حياة المسيح</a:t>
            </a:r>
            <a:r>
              <a:rPr lang="en-US" sz="2800" dirty="0">
                <a:solidFill>
                  <a:srgbClr val="FFFFFF"/>
                </a:solidFill>
                <a:ea typeface="ＭＳ Ｐゴシック" charset="0"/>
                <a:cs typeface="Arial" panose="020B0604020202020204" pitchFamily="34" charset="0"/>
              </a:rPr>
              <a:t> at BibleStudyDownloads.org</a:t>
            </a:r>
            <a:endParaRPr lang="en-US" sz="105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على العرض التقديمي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3" descr="03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996683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3" descr="04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1306359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descr="05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732184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3" descr="07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00955829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3" descr="08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3600422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3" descr="09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095140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3" descr="10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6865269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11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743983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3" descr="12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3815773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3" descr="13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486826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4" descr="14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9843657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3" descr="15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4546380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83869985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09" name="Picture 3" descr="ZZ_Wintershall_credit_1024.jpg                                 000A8D90Drive A                        7C268443:"/>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810" name="TextBox 2"/>
          <p:cNvSpPr txBox="1">
            <a:spLocks noChangeArrowheads="1"/>
          </p:cNvSpPr>
          <p:nvPr/>
        </p:nvSpPr>
        <p:spPr bwMode="auto">
          <a:xfrm>
            <a:off x="755651" y="3716338"/>
            <a:ext cx="7777163" cy="58578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FreeBibleimages</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would like to thank Peter </a:t>
            </a: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Hutley</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and </a:t>
            </a: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Wintershall</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Players for the use of their cast, costumes and facilities in creating these images.</a:t>
            </a:r>
          </a:p>
        </p:txBody>
      </p:sp>
    </p:spTree>
    <p:extLst>
      <p:ext uri="{BB962C8B-B14F-4D97-AF65-F5344CB8AC3E}">
        <p14:creationId xmlns:p14="http://schemas.microsoft.com/office/powerpoint/2010/main" val="389287814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FB_01_Prodigal Son_1024.jpg                                    008FF0F0Drive A                        7C268443:"/>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0" y="1916120"/>
            <a:ext cx="3507475" cy="2585291"/>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مثل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5400" b="1" dirty="0">
                <a:solidFill>
                  <a:srgbClr val="6BCBF4"/>
                </a:solidFill>
                <a:effectLst>
                  <a:outerShdw blurRad="50800" dist="38100" dir="2700000" algn="tl" rotWithShape="0">
                    <a:srgbClr val="000000"/>
                  </a:outerShdw>
                </a:effectLst>
                <a:latin typeface="Arial" panose="020B0604020202020204" pitchFamily="34" charset="0"/>
                <a:ea typeface="ＭＳ Ｐゴシック" charset="0"/>
              </a:rPr>
              <a:t>الإبنين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a:t>
            </a: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الإبن</a:t>
            </a:r>
            <a:r>
              <a:rPr kumimoji="0" lang="ar-JO" sz="5400" b="1" u="none" strike="noStrike" kern="1200" cap="none" spc="0" normalizeH="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 الضال</a:t>
            </a: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a:t>
            </a:r>
          </a:p>
        </p:txBody>
      </p:sp>
      <p:pic>
        <p:nvPicPr>
          <p:cNvPr id="379907"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8"/>
          <p:cNvSpPr txBox="1"/>
          <p:nvPr/>
        </p:nvSpPr>
        <p:spPr>
          <a:xfrm>
            <a:off x="0" y="4581532"/>
            <a:ext cx="3999687" cy="707854"/>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لوقا 15: 11-32</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endParaRPr>
          </a:p>
        </p:txBody>
      </p:sp>
      <p:grpSp>
        <p:nvGrpSpPr>
          <p:cNvPr id="7" name="Group 6"/>
          <p:cNvGrpSpPr/>
          <p:nvPr/>
        </p:nvGrpSpPr>
        <p:grpSpPr>
          <a:xfrm>
            <a:off x="6155664" y="4149080"/>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sp>
          <p:nvSpPr>
            <p:cNvPr id="10" name="TextBox 9"/>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auto" latinLnBrk="0" hangingPunct="0">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184980874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929" name="Picture 2" descr="FB_01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4389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2" descr="FB_02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647377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2977" name="Picture 2" descr="FB_03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0569128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descr="FB_04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5629012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FB_05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909928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1E2C93B3-7649-B6F8-CB19-1AD9BD8E8C98}"/>
              </a:ext>
            </a:extLst>
          </p:cNvPr>
          <p:cNvSpPr/>
          <p:nvPr/>
        </p:nvSpPr>
        <p:spPr bwMode="auto">
          <a:xfrm>
            <a:off x="-76200" y="-76200"/>
            <a:ext cx="9296400" cy="7010400"/>
          </a:xfrm>
          <a:prstGeom prst="rect">
            <a:avLst/>
          </a:prstGeom>
          <a:gradFill flip="none" rotWithShape="1">
            <a:gsLst>
              <a:gs pos="0">
                <a:schemeClr val="accent1">
                  <a:lumMod val="60000"/>
                  <a:lumOff val="4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4"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0" y="76200"/>
            <a:ext cx="8458200" cy="609600"/>
          </a:xfrm>
          <a:solidFill>
            <a:srgbClr val="000090"/>
          </a:solidFill>
        </p:spPr>
        <p:txBody>
          <a:bodyPr/>
          <a:lstStyle/>
          <a:p>
            <a:pPr algn="ctr" eaLnBrk="1" hangingPunct="1"/>
            <a:r>
              <a:rPr lang="ar-JO" sz="3600"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100485" y="5334000"/>
            <a:ext cx="249199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557685" y="4800600"/>
            <a:ext cx="249199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496065" y="2197443"/>
            <a:ext cx="4053016"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1929285" y="3124200"/>
            <a:ext cx="249199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014885" y="4267200"/>
            <a:ext cx="249199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472085" y="3733800"/>
            <a:ext cx="249199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501285" y="5334000"/>
            <a:ext cx="249199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044085" y="4800600"/>
            <a:ext cx="2491990" cy="660975"/>
            <a:chOff x="381000" y="5334000"/>
            <a:chExt cx="1828800" cy="660975"/>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672485" y="3200400"/>
            <a:ext cx="249199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586885" y="4267200"/>
            <a:ext cx="249199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129685" y="3733800"/>
            <a:ext cx="249199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550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1" name="TextBox 10">
            <a:extLst>
              <a:ext uri="{FF2B5EF4-FFF2-40B4-BE49-F238E27FC236}">
                <a16:creationId xmlns:a16="http://schemas.microsoft.com/office/drawing/2014/main" id="{81817FD2-2547-A515-C2BA-11CA205DA4D5}"/>
              </a:ext>
            </a:extLst>
          </p:cNvPr>
          <p:cNvSpPr txBox="1"/>
          <p:nvPr/>
        </p:nvSpPr>
        <p:spPr>
          <a:xfrm>
            <a:off x="5558564" y="4306947"/>
            <a:ext cx="2550181"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البيري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B94E8B4B-2E40-9A14-ED4A-1AACE301698F}"/>
              </a:ext>
            </a:extLst>
          </p:cNvPr>
          <p:cNvSpPr txBox="1"/>
          <p:nvPr/>
        </p:nvSpPr>
        <p:spPr>
          <a:xfrm>
            <a:off x="994271" y="4306947"/>
            <a:ext cx="248172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البيري المبكر</a:t>
            </a: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33" name="TextBox 32">
            <a:extLst>
              <a:ext uri="{FF2B5EF4-FFF2-40B4-BE49-F238E27FC236}">
                <a16:creationId xmlns:a16="http://schemas.microsoft.com/office/drawing/2014/main" id="{6E137E54-1141-1EA4-D43F-920A7092FF19}"/>
              </a:ext>
            </a:extLst>
          </p:cNvPr>
          <p:cNvSpPr txBox="1"/>
          <p:nvPr/>
        </p:nvSpPr>
        <p:spPr>
          <a:xfrm>
            <a:off x="1515799" y="3774385"/>
            <a:ext cx="2423527"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14821EA3-181D-C146-E19E-44D9350C8FAB}"/>
              </a:ext>
            </a:extLst>
          </p:cNvPr>
          <p:cNvSpPr txBox="1"/>
          <p:nvPr/>
        </p:nvSpPr>
        <p:spPr>
          <a:xfrm>
            <a:off x="5173398" y="3774384"/>
            <a:ext cx="2423529"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1734979A-1D63-53E1-4693-864AC397EEE2}"/>
              </a:ext>
            </a:extLst>
          </p:cNvPr>
          <p:cNvSpPr txBox="1"/>
          <p:nvPr/>
        </p:nvSpPr>
        <p:spPr>
          <a:xfrm>
            <a:off x="1959711" y="3181532"/>
            <a:ext cx="2563875"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A3FE3EBB-BF15-6D4F-51E3-5680E9A5613D}"/>
              </a:ext>
            </a:extLst>
          </p:cNvPr>
          <p:cNvSpPr txBox="1"/>
          <p:nvPr/>
        </p:nvSpPr>
        <p:spPr>
          <a:xfrm>
            <a:off x="4989176" y="3245617"/>
            <a:ext cx="182433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55699636"/>
      </p:ext>
    </p:extLst>
  </p:cSld>
  <p:clrMapOvr>
    <a:overrideClrMapping bg1="dk2" tx1="lt1" bg2="dk1" tx2="lt2" accent1="accent1" accent2="accent2" accent3="accent3" accent4="accent4" accent5="accent5" accent6="accent6" hlink="hlink" folHlink="folHlink"/>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FB_06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6767082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2" descr="FB_07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6987972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2" descr="FB_08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1587608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1" name="Picture 2" descr="FB_09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8921970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45" name="Picture 2" descr="FB_10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1059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1169" name="Picture 2" descr="FB_11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3511839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FB_12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588754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3217" name="Picture 2" descr="FB_13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8727947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4241" name="Picture 2" descr="FB_14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5391458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2" descr="FB_15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5127576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2333E0EA-9ACD-46E0-AA7C-D49DE04556B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أ. الإنسحاب من اليهودية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120</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يوحنا 10: 40-42</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9197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ينسحب المسيح من اليهودية حتى يموت صلباً في توقيت الله المعين بدلاً من الرجم مبكراً بيد الجمهور لأن كل أبواب الخدمة مغلقة في اليهودية وبذلك فهو يعلم تلاميذه</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كيف يخدمون بدلاً عنه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15444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FB_16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5520229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7313" name="Picture 2" descr="FB_17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1401692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8337" name="Picture 2" descr="FB_18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5867106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61" name="Picture 2" descr="FB_19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4533690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0385" name="Picture 2" descr="FB_20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9714494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1409" name="Picture 2" descr="FB_21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5984374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433" name="Picture 2" descr="FB_22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4107028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3457" name="Picture 2" descr="FB_23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271843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4481" name="Picture 4" descr="FB_24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0756775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5" name="Picture 2" descr="FB_25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333461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38BB5F-1CAC-D32B-D13D-666851CD4B8E}"/>
            </a:ext>
          </a:extLst>
        </p:cNvPr>
        <p:cNvGrpSpPr/>
        <p:nvPr/>
      </p:nvGrpSpPr>
      <p:grpSpPr>
        <a:xfrm>
          <a:off x="0" y="0"/>
          <a:ext cx="0" cy="0"/>
          <a:chOff x="0" y="0"/>
          <a:chExt cx="0" cy="0"/>
        </a:xfrm>
      </p:grpSpPr>
      <p:pic>
        <p:nvPicPr>
          <p:cNvPr id="2" name="Picture 1" descr="Israel Map No Highways.png">
            <a:extLst>
              <a:ext uri="{FF2B5EF4-FFF2-40B4-BE49-F238E27FC236}">
                <a16:creationId xmlns:a16="http://schemas.microsoft.com/office/drawing/2014/main" id="{A0568DE1-3C6C-778D-23E3-919CE40EAA0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a:extLst>
              <a:ext uri="{FF2B5EF4-FFF2-40B4-BE49-F238E27FC236}">
                <a16:creationId xmlns:a16="http://schemas.microsoft.com/office/drawing/2014/main" id="{84BFA707-711B-3D32-EA31-1CEF70DFA458}"/>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a:extLst>
              <a:ext uri="{FF2B5EF4-FFF2-40B4-BE49-F238E27FC236}">
                <a16:creationId xmlns:a16="http://schemas.microsoft.com/office/drawing/2014/main" id="{387AF656-182F-9C40-D8C1-1C0DF4367F30}"/>
              </a:ext>
            </a:extLst>
          </p:cNvPr>
          <p:cNvSpPr>
            <a:spLocks noGrp="1" noChangeArrowheads="1"/>
          </p:cNvSpPr>
          <p:nvPr>
            <p:ph type="ctrTitle"/>
          </p:nvPr>
        </p:nvSpPr>
        <p:spPr>
          <a:xfrm>
            <a:off x="6197601" y="40450"/>
            <a:ext cx="2761122" cy="2124486"/>
          </a:xfrm>
          <a:effectLst>
            <a:outerShdw blurRad="63500" dist="35921" dir="2700000" algn="ctr" rotWithShape="0">
              <a:schemeClr val="tx2">
                <a:alpha val="74998"/>
              </a:schemeClr>
            </a:outerShdw>
          </a:effectLst>
        </p:spPr>
        <p:txBody>
          <a:bodyPr anchor="ctr"/>
          <a:lstStyle/>
          <a:p>
            <a:pPr>
              <a:defRPr/>
            </a:pPr>
            <a:r>
              <a:rPr lang="ar-JO" sz="2800" dirty="0">
                <a:solidFill>
                  <a:srgbClr val="FFFFFF"/>
                </a:solidFill>
                <a:effectLst>
                  <a:glow rad="228600">
                    <a:srgbClr val="000000"/>
                  </a:glow>
                </a:effectLst>
                <a:cs typeface="Arial" panose="020B0604020202020204" pitchFamily="34" charset="0"/>
              </a:rPr>
              <a:t>الإنسحاب من اليهودية</a:t>
            </a:r>
            <a:r>
              <a:rPr lang="ar-JO" sz="2800" dirty="0">
                <a:effectLst>
                  <a:glow rad="127000">
                    <a:schemeClr val="tx1"/>
                  </a:glow>
                </a:effectLst>
                <a:ea typeface="ＭＳ Ｐゴシック" charset="0"/>
                <a:cs typeface="Arial" panose="020B0604020202020204" pitchFamily="34" charset="0"/>
              </a:rPr>
              <a:t>         (</a:t>
            </a:r>
            <a:r>
              <a:rPr lang="ar-JO" sz="2800" dirty="0">
                <a:solidFill>
                  <a:srgbClr val="FFFFFF"/>
                </a:solidFill>
                <a:effectLst>
                  <a:glow rad="228600">
                    <a:srgbClr val="000000"/>
                  </a:glow>
                </a:effectLst>
                <a:cs typeface="Arial" panose="020B0604020202020204" pitchFamily="34" charset="0"/>
              </a:rPr>
              <a:t>يوحنا 10: 40-42</a:t>
            </a:r>
            <a:r>
              <a:rPr lang="ar-JO" sz="2800" dirty="0">
                <a:effectLst>
                  <a:glow rad="127000">
                    <a:schemeClr val="tx1"/>
                  </a:glow>
                </a:effectLst>
                <a:ea typeface="ＭＳ Ｐゴシック" charset="0"/>
                <a:cs typeface="Arial" panose="020B0604020202020204" pitchFamily="34" charset="0"/>
              </a:rPr>
              <a:t>)</a:t>
            </a:r>
            <a:endParaRPr lang="en-US" sz="1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4CE8A34-5FBC-5217-A120-A42403A35F1C}"/>
              </a:ext>
            </a:extLst>
          </p:cNvPr>
          <p:cNvSpPr txBox="1">
            <a:spLocks noChangeArrowheads="1"/>
          </p:cNvSpPr>
          <p:nvPr/>
        </p:nvSpPr>
        <p:spPr bwMode="auto">
          <a:xfrm>
            <a:off x="300032" y="3431294"/>
            <a:ext cx="2035644"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a:extLst>
              <a:ext uri="{FF2B5EF4-FFF2-40B4-BE49-F238E27FC236}">
                <a16:creationId xmlns:a16="http://schemas.microsoft.com/office/drawing/2014/main" id="{B5C8FDB0-52E8-0C87-B04B-07E5903C30FB}"/>
              </a:ext>
            </a:extLst>
          </p:cNvPr>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5BC5182D-D52A-E6B7-B541-075531006B9C}"/>
              </a:ext>
            </a:extLst>
          </p:cNvPr>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737D224F-EC3F-3CE2-D855-DF3AD1DEF3D4}"/>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59B4CCDE-22D0-4C63-BF41-D9D7DF3DD272}"/>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7B1E7548-DFE2-0EB6-F913-BD1F0C178C89}"/>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79FD87D2-A5DA-E39B-7693-1A1B376FAD28}"/>
              </a:ext>
            </a:extLst>
          </p:cNvPr>
          <p:cNvSpPr txBox="1">
            <a:spLocks noChangeArrowheads="1"/>
          </p:cNvSpPr>
          <p:nvPr/>
        </p:nvSpPr>
        <p:spPr bwMode="auto">
          <a:xfrm>
            <a:off x="3239294" y="844446"/>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125793F-CDBF-D4B8-0FAD-AF9EA79A9CCF}"/>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B9E381D3-6312-C6D9-B09B-504299F924E4}"/>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114135C5-A810-1DEC-6AAD-D463B00AEBC9}"/>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57EF8601-816E-0E8F-0554-F7262FEB0E61}"/>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F61629A-299B-5636-2075-0E46A1B6850F}"/>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8E1E5DF6-3CEA-BEBC-0A98-7A19755D925C}"/>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EF985E17-FEF2-4E81-E6FF-444B5F9943F1}"/>
              </a:ext>
            </a:extLst>
          </p:cNvPr>
          <p:cNvSpPr/>
          <p:nvPr/>
        </p:nvSpPr>
        <p:spPr bwMode="auto">
          <a:xfrm rot="730816">
            <a:off x="3071541" y="3832310"/>
            <a:ext cx="1810177" cy="341483"/>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33" name="Rectangle 2">
            <a:extLst>
              <a:ext uri="{FF2B5EF4-FFF2-40B4-BE49-F238E27FC236}">
                <a16:creationId xmlns:a16="http://schemas.microsoft.com/office/drawing/2014/main" id="{B5DA97C7-5E81-0205-C0F7-F64E76F2173D}"/>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98C69F01-CBDF-0699-059B-EC15EB9A122E}"/>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6189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6529" name="Picture 2" descr="FB_26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944117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7553" name="Picture 2" descr="FB_27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3135343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8577" name="Picture 2" descr="FB_28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1729223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01" name="Picture 3" descr="FB_29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1715548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44529092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3" descr="ZZ_Wintershall_credit_1024.jpg                                 000A8D90Drive A                        7C268443:"/>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1650" name="TextBox 2"/>
          <p:cNvSpPr txBox="1">
            <a:spLocks noChangeArrowheads="1"/>
          </p:cNvSpPr>
          <p:nvPr/>
        </p:nvSpPr>
        <p:spPr bwMode="auto">
          <a:xfrm>
            <a:off x="755651" y="3716338"/>
            <a:ext cx="7777163" cy="58578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FreeBibleimages</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would like to thank Peter </a:t>
            </a: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Hutley</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and </a:t>
            </a: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Wintershall</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Players for the use of their cast, costumes and facilities in creating these images.</a:t>
            </a:r>
          </a:p>
        </p:txBody>
      </p:sp>
    </p:spTree>
    <p:extLst>
      <p:ext uri="{BB962C8B-B14F-4D97-AF65-F5344CB8AC3E}">
        <p14:creationId xmlns:p14="http://schemas.microsoft.com/office/powerpoint/2010/main" val="179175421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B502CA31-1263-4BC5-AFD6-74D83A9806C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ح. تعليمات بخصوص الثروة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125</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16: 1-31</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ينصح المسيح بخصوص استعمال الثروة المادية للأبدية بدلاً</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من الإستثمارات المؤقتة ليحفز التلاميذ للتخلي عن الربح المادي حتى يصيروا خدام الله وليحذرهم ضد النظرة الفريسية للثقة بالمال كأساس للضمان الأبدي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993553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DACA708-D577-8246-A04A-EAAE85510F24}"/>
              </a:ext>
            </a:extLst>
          </p:cNvPr>
          <p:cNvPicPr>
            <a:picLocks noChangeAspect="1"/>
          </p:cNvPicPr>
          <p:nvPr/>
        </p:nvPicPr>
        <p:blipFill rotWithShape="1">
          <a:blip r:embed="rId4"/>
          <a:srcRect l="13334" r="12500" b="3460"/>
          <a:stretch/>
        </p:blipFill>
        <p:spPr>
          <a:xfrm flipH="1">
            <a:off x="190496" y="152404"/>
            <a:ext cx="8763001" cy="6572902"/>
          </a:xfrm>
          <a:prstGeom prst="rect">
            <a:avLst/>
          </a:prstGeom>
          <a:ln w="228600" cap="sq" cmpd="thickThin">
            <a:solidFill>
              <a:srgbClr val="000000"/>
            </a:solidFill>
            <a:prstDash val="solid"/>
            <a:miter lim="800000"/>
          </a:ln>
          <a:effectLst>
            <a:innerShdw blurRad="76200">
              <a:srgbClr val="000000"/>
            </a:innerShdw>
          </a:effectLst>
        </p:spPr>
      </p:pic>
      <p:sp>
        <p:nvSpPr>
          <p:cNvPr id="2" name="TextBox 1">
            <a:extLst>
              <a:ext uri="{FF2B5EF4-FFF2-40B4-BE49-F238E27FC236}">
                <a16:creationId xmlns:a16="http://schemas.microsoft.com/office/drawing/2014/main" id="{003AC2B9-E89B-4E87-917C-E34CC3B09AA0}"/>
              </a:ext>
            </a:extLst>
          </p:cNvPr>
          <p:cNvSpPr txBox="1"/>
          <p:nvPr/>
        </p:nvSpPr>
        <p:spPr>
          <a:xfrm>
            <a:off x="190496" y="1078633"/>
            <a:ext cx="876300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لوقا 16: 1-13</a:t>
            </a:r>
            <a:endPar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AE782D3D-C953-4298-B8DE-1DBD941B2494}"/>
              </a:ext>
            </a:extLst>
          </p:cNvPr>
          <p:cNvSpPr txBox="1"/>
          <p:nvPr/>
        </p:nvSpPr>
        <p:spPr>
          <a:xfrm>
            <a:off x="190496" y="368257"/>
            <a:ext cx="876300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وكيل الظلم</a:t>
            </a:r>
            <a:endParaRPr kumimoji="0" lang="en-US" sz="4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id="{93E88F08-25EC-4D1B-92DC-1086AF434827}"/>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foregroundMark x1="63690" y1="19661" x2="63397" y2="27344"/>
                        <a14:foregroundMark x1="55417" y1="21875" x2="54905" y2="26823"/>
                        <a14:foregroundMark x1="54466" y1="29297" x2="53221" y2="35547"/>
                        <a14:foregroundMark x1="50586" y1="23568" x2="50805" y2="32552"/>
                        <a14:foregroundMark x1="30872" y1="29297" x2="31113" y2="32552"/>
                        <a14:foregroundMark x1="30747" y1="27604" x2="30872" y2="29297"/>
                        <a14:foregroundMark x1="64788" y1="63151" x2="64788" y2="63151"/>
                        <a14:foregroundMark x1="78477" y1="40495" x2="78184" y2="42969"/>
                        <a14:foregroundMark x1="78624" y1="48698" x2="77086" y2="58333"/>
                        <a14:foregroundMark x1="78770" y1="40495" x2="78624" y2="42969"/>
                        <a14:foregroundMark x1="63104" y1="18620" x2="64129" y2="21615"/>
                        <a14:foregroundMark x1="41362" y1="27083" x2="41874" y2="32813"/>
                        <a14:foregroundMark x1="22767" y1="29297" x2="23060" y2="35026"/>
                        <a14:foregroundMark x1="50000" y1="57422" x2="49854" y2="54688"/>
                        <a14:foregroundMark x1="74744" y1="73177" x2="78551" y2="80729"/>
                        <a14:foregroundMark x1="71889" y1="71745" x2="64348" y2="73698"/>
                        <a14:foregroundMark x1="64348" y1="73698" x2="32577" y2="71875"/>
                        <a14:foregroundMark x1="32577" y1="71875" x2="17496" y2="73698"/>
                        <a14:foregroundMark x1="62445" y1="61589" x2="34041" y2="63542"/>
                        <a14:foregroundMark x1="34187" y1="56901" x2="24890" y2="57422"/>
                        <a14:foregroundMark x1="24890" y1="57422" x2="18887" y2="64974"/>
                        <a14:foregroundMark x1="19253" y1="55729" x2="22548" y2="54557"/>
                        <a14:foregroundMark x1="19253" y1="59635" x2="18887" y2="72266"/>
                        <a14:foregroundMark x1="22035" y1="65234" x2="60542" y2="67708"/>
                        <a14:foregroundMark x1="60542" y1="67708" x2="62006" y2="69792"/>
                        <a14:foregroundMark x1="69400" y1="72266" x2="56003" y2="69141"/>
                        <a14:foregroundMark x1="48536" y1="66406" x2="42899" y2="64193"/>
                        <a14:foregroundMark x1="28038" y1="61328" x2="25842" y2="67448"/>
                        <a14:foregroundMark x1="22840" y1="61849" x2="35798" y2="63021"/>
                        <a14:foregroundMark x1="20351" y1="73958" x2="53001" y2="73177"/>
                        <a14:foregroundMark x1="41654" y1="74219" x2="18302" y2="76172"/>
                        <a14:foregroundMark x1="73792" y1="73958" x2="70791" y2="77083"/>
                        <a14:foregroundMark x1="53953" y1="22526" x2="54905" y2="21615"/>
                        <a14:foregroundMark x1="56442" y1="22135" x2="55417" y2="23047"/>
                        <a14:foregroundMark x1="56589" y1="23307" x2="55930" y2="23307"/>
                        <a14:foregroundMark x1="33382" y1="26693" x2="33382" y2="30469"/>
                        <a14:foregroundMark x1="39385" y1="29557" x2="39385" y2="29557"/>
                        <a14:backgroundMark x1="16179" y1="24870" x2="17716" y2="66797"/>
                        <a14:backgroundMark x1="84627" y1="38802" x2="86603" y2="81510"/>
                        <a14:backgroundMark x1="17939" y1="61967" x2="14275" y2="61589"/>
                        <a14:backgroundMark x1="57613" y1="26693" x2="57613" y2="24219"/>
                        <a14:backgroundMark x1="31918" y1="29297" x2="31918" y2="29297"/>
                        <a14:backgroundMark x1="66764" y1="26953" x2="66764" y2="25391"/>
                        <a14:backgroundMark x1="63250" y1="18620" x2="63250" y2="18620"/>
                        <a14:backgroundMark x1="63250" y1="18880" x2="63250" y2="18880"/>
                      </a14:backgroundRemoval>
                    </a14:imgEffect>
                    <a14:imgEffect>
                      <a14:brightnessContrast contrast="40000"/>
                    </a14:imgEffect>
                  </a14:imgLayer>
                </a14:imgProps>
              </a:ext>
            </a:extLst>
          </a:blip>
          <a:srcRect l="18334" t="12747" r="20000" b="26132"/>
          <a:stretch/>
        </p:blipFill>
        <p:spPr>
          <a:xfrm flipH="1">
            <a:off x="3810000" y="3886200"/>
            <a:ext cx="5196205" cy="2895600"/>
          </a:xfrm>
          <a:prstGeom prst="rect">
            <a:avLst/>
          </a:prstGeom>
          <a:ln>
            <a:noFill/>
          </a:ln>
          <a:effectLst>
            <a:outerShdw blurRad="292100" dist="139700" dir="2700000" algn="tl" rotWithShape="0">
              <a:srgbClr val="333333">
                <a:alpha val="65000"/>
              </a:srgbClr>
            </a:outerShdw>
          </a:effectLst>
        </p:spPr>
      </p:pic>
      <p:sp>
        <p:nvSpPr>
          <p:cNvPr id="7" name="Rectangle 6">
            <a:extLst>
              <a:ext uri="{FF2B5EF4-FFF2-40B4-BE49-F238E27FC236}">
                <a16:creationId xmlns:a16="http://schemas.microsoft.com/office/drawing/2014/main" id="{F873DF44-5C3D-774F-93F2-42E14231322F}"/>
              </a:ext>
            </a:extLst>
          </p:cNvPr>
          <p:cNvSpPr>
            <a:spLocks noChangeArrowheads="1"/>
          </p:cNvSpPr>
          <p:nvPr/>
        </p:nvSpPr>
        <p:spPr bwMode="auto">
          <a:xfrm>
            <a:off x="23810" y="6108879"/>
            <a:ext cx="9120189"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ديفيد مارتن</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.org • BibleStudyDownloads.org</a:t>
            </a:r>
          </a:p>
        </p:txBody>
      </p:sp>
    </p:spTree>
    <p:custDataLst>
      <p:tags r:id="rId1"/>
    </p:custDataLst>
    <p:extLst>
      <p:ext uri="{BB962C8B-B14F-4D97-AF65-F5344CB8AC3E}">
        <p14:creationId xmlns:p14="http://schemas.microsoft.com/office/powerpoint/2010/main" val="3112057179"/>
      </p:ext>
    </p:extLst>
  </p:cSld>
  <p:clrMapOvr>
    <a:masterClrMapping/>
  </p:clrMapOvr>
  <mc:AlternateContent xmlns:mc="http://schemas.openxmlformats.org/markup-compatibility/2006" xmlns:p14="http://schemas.microsoft.com/office/powerpoint/2010/main">
    <mc:Choice Requires="p14">
      <p:transition spd="slow" p14:dur="225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3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4">
            <a:extLst>
              <a:ext uri="{28A0092B-C50C-407E-A947-70E740481C1C}">
                <a14:useLocalDpi xmlns:a14="http://schemas.microsoft.com/office/drawing/2010/main" val="0"/>
              </a:ext>
            </a:extLst>
          </a:blip>
          <a:srcRect t="11075" b="13948"/>
          <a:stretch/>
        </p:blipFill>
        <p:spPr>
          <a:xfrm>
            <a:off x="152400" y="228601"/>
            <a:ext cx="8839200" cy="6476999"/>
          </a:xfrm>
          <a:prstGeom prst="rect">
            <a:avLst/>
          </a:prstGeom>
          <a:ln w="228600" cap="sq" cmpd="thickThin">
            <a:solidFill>
              <a:srgbClr val="000000"/>
            </a:solidFill>
            <a:prstDash val="solid"/>
            <a:miter lim="800000"/>
          </a:ln>
          <a:effectLst>
            <a:innerShdw blurRad="76200">
              <a:srgbClr val="000000"/>
            </a:innerShdw>
          </a:effectLst>
        </p:spPr>
      </p:pic>
      <p:pic>
        <p:nvPicPr>
          <p:cNvPr id="4" name="Picture 3"/>
          <p:cNvPicPr/>
          <p:nvPr/>
        </p:nvPicPr>
        <p:blipFill rotWithShape="1">
          <a:blip r:embed="rId5" cstate="print">
            <a:extLst>
              <a:ext uri="{28A0092B-C50C-407E-A947-70E740481C1C}">
                <a14:useLocalDpi xmlns:a14="http://schemas.microsoft.com/office/drawing/2010/main" val="0"/>
              </a:ext>
            </a:extLst>
          </a:blip>
          <a:srcRect l="11104" t="9649" r="12358" b="8824"/>
          <a:stretch/>
        </p:blipFill>
        <p:spPr>
          <a:xfrm>
            <a:off x="6934200" y="3657600"/>
            <a:ext cx="1905000" cy="2862848"/>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p:spPr>
      </p:pic>
      <p:grpSp>
        <p:nvGrpSpPr>
          <p:cNvPr id="3" name="Group 2">
            <a:extLst>
              <a:ext uri="{FF2B5EF4-FFF2-40B4-BE49-F238E27FC236}">
                <a16:creationId xmlns:a16="http://schemas.microsoft.com/office/drawing/2014/main" id="{68BD9424-4DC1-42EA-9F47-DD09046D660D}"/>
              </a:ext>
            </a:extLst>
          </p:cNvPr>
          <p:cNvGrpSpPr/>
          <p:nvPr/>
        </p:nvGrpSpPr>
        <p:grpSpPr>
          <a:xfrm>
            <a:off x="482221" y="609600"/>
            <a:ext cx="2906556" cy="5715000"/>
            <a:chOff x="482221" y="609600"/>
            <a:chExt cx="2906556" cy="5715000"/>
          </a:xfrm>
        </p:grpSpPr>
        <p:pic>
          <p:nvPicPr>
            <p:cNvPr id="5" name="Picture 2"/>
            <p:cNvPicPr>
              <a:picLocks noChangeAspect="1" noChangeArrowheads="1"/>
            </p:cNvPicPr>
            <p:nvPr/>
          </p:nvPicPr>
          <p:blipFill rotWithShape="1">
            <a:blip r:embed="rId6">
              <a:extLst>
                <a:ext uri="{28A0092B-C50C-407E-A947-70E740481C1C}">
                  <a14:useLocalDpi xmlns:a14="http://schemas.microsoft.com/office/drawing/2010/main" val="0"/>
                </a:ext>
              </a:extLst>
            </a:blip>
            <a:srcRect l="40448" t="3981" r="24179" b="3284"/>
            <a:stretch/>
          </p:blipFill>
          <p:spPr bwMode="auto">
            <a:xfrm>
              <a:off x="482221" y="609600"/>
              <a:ext cx="2906556" cy="571500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a:extLst>
                <a:ext uri="{FF2B5EF4-FFF2-40B4-BE49-F238E27FC236}">
                  <a16:creationId xmlns:a16="http://schemas.microsoft.com/office/drawing/2014/main" id="{4876354F-6B3C-4735-8ED1-1183BC8282A0}"/>
                </a:ext>
              </a:extLst>
            </p:cNvPr>
            <p:cNvSpPr/>
            <p:nvPr/>
          </p:nvSpPr>
          <p:spPr>
            <a:xfrm rot="291441">
              <a:off x="838748" y="3125013"/>
              <a:ext cx="2138841"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6" name="Picture 3"/>
          <p:cNvPicPr>
            <a:picLocks noChangeAspect="1" noChangeArrowheads="1"/>
          </p:cNvPicPr>
          <p:nvPr/>
        </p:nvPicPr>
        <p:blipFill>
          <a:blip r:embed="rId7">
            <a:extLst>
              <a:ext uri="{28A0092B-C50C-407E-A947-70E740481C1C}">
                <a14:useLocalDpi xmlns:a14="http://schemas.microsoft.com/office/drawing/2010/main" val="0"/>
              </a:ext>
            </a:extLst>
          </a:blip>
          <a:srcRect l="1442" t="3584" r="22845" b="3064"/>
          <a:stretch>
            <a:fillRect/>
          </a:stretch>
        </p:blipFill>
        <p:spPr bwMode="auto">
          <a:xfrm>
            <a:off x="1524000" y="1310481"/>
            <a:ext cx="5076825" cy="4694238"/>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17672337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4829">
        <p15:prstTrans prst="peelOff"/>
      </p:transition>
    </mc:Choice>
    <mc:Fallback xmlns="">
      <p:transition spd="slow" advTm="54829">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5"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000"/>
                                        <p:tgtEl>
                                          <p:spTgt spid="6"/>
                                        </p:tgtEl>
                                        <p:attrNameLst>
                                          <p:attrName>ppt_x</p:attrName>
                                        </p:attrNameLst>
                                      </p:cBhvr>
                                      <p:tavLst>
                                        <p:tav tm="0">
                                          <p:val>
                                            <p:strVal val="#ppt_x-#ppt_w*1.125000"/>
                                          </p:val>
                                        </p:tav>
                                        <p:tav tm="100000">
                                          <p:val>
                                            <p:strVal val="#ppt_x"/>
                                          </p:val>
                                        </p:tav>
                                      </p:tavLst>
                                    </p:anim>
                                    <p:animEffect transition="in" filter="wipe(right)">
                                      <p:cBhvr>
                                        <p:cTn id="1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90000">
              <a:srgbClr val="090603"/>
            </a:gs>
            <a:gs pos="69000">
              <a:srgbClr val="35231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21890" t="23246" r="54990" b="35511"/>
          <a:stretch/>
        </p:blipFill>
        <p:spPr bwMode="auto">
          <a:xfrm flipH="1">
            <a:off x="2062442" y="838200"/>
            <a:ext cx="6014758" cy="6035058"/>
          </a:xfrm>
          <a:prstGeom prst="ellipse">
            <a:avLst/>
          </a:prstGeom>
          <a:ln>
            <a:noFill/>
          </a:ln>
          <a:effectLst>
            <a:softEdge rad="635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14028" b="82917" l="21719" r="53672">
                        <a14:foregroundMark x1="22344" y1="17361" x2="22422" y2="18889"/>
                        <a14:backgroundMark x1="34297" y1="20278" x2="35781" y2="23472"/>
                        <a14:backgroundMark x1="37266" y1="42222" x2="37734" y2="44306"/>
                        <a14:backgroundMark x1="37031" y1="29444" x2="37891" y2="31389"/>
                        <a14:backgroundMark x1="37031" y1="36806" x2="37969" y2="37083"/>
                        <a14:backgroundMark x1="35781" y1="42222" x2="37422" y2="43889"/>
                        <a14:backgroundMark x1="35938" y1="24444" x2="36953" y2="28194"/>
                      </a14:backgroundRemoval>
                    </a14:imgEffect>
                  </a14:imgLayer>
                </a14:imgProps>
              </a:ext>
              <a:ext uri="{28A0092B-C50C-407E-A947-70E740481C1C}">
                <a14:useLocalDpi xmlns:a14="http://schemas.microsoft.com/office/drawing/2010/main" val="0"/>
              </a:ext>
            </a:extLst>
          </a:blip>
          <a:srcRect l="22353" t="14037" r="44350" b="17360"/>
          <a:stretch/>
        </p:blipFill>
        <p:spPr bwMode="auto">
          <a:xfrm>
            <a:off x="277760" y="228600"/>
            <a:ext cx="5361040" cy="6477000"/>
          </a:xfrm>
          <a:prstGeom prst="rect">
            <a:avLst/>
          </a:prstGeom>
          <a:noFill/>
          <a:effectLst>
            <a:glow rad="228600">
              <a:schemeClr val="accent1">
                <a:satMod val="175000"/>
                <a:alpha val="40000"/>
              </a:schemeClr>
            </a:glo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p:cNvSpPr/>
          <p:nvPr/>
        </p:nvSpPr>
        <p:spPr>
          <a:xfrm>
            <a:off x="277760" y="228600"/>
            <a:ext cx="8637640" cy="6477000"/>
          </a:xfrm>
          <a:prstGeom prst="rect">
            <a:avLst/>
          </a:prstGeom>
          <a:noFill/>
          <a:ln w="571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5" name="Picture 2"/>
          <p:cNvPicPr>
            <a:picLocks noChangeAspect="1" noChangeArrowheads="1"/>
          </p:cNvPicPr>
          <p:nvPr/>
        </p:nvPicPr>
        <p:blipFill rotWithShape="1">
          <a:blip r:embed="rId7">
            <a:extLst>
              <a:ext uri="{BEBA8EAE-BF5A-486C-A8C5-ECC9F3942E4B}">
                <a14:imgProps xmlns:a14="http://schemas.microsoft.com/office/drawing/2010/main">
                  <a14:imgLayer r:embed="rId6">
                    <a14:imgEffect>
                      <a14:backgroundRemoval t="24306" b="83056" l="53281" r="76328"/>
                    </a14:imgEffect>
                  </a14:imgLayer>
                </a14:imgProps>
              </a:ext>
              <a:ext uri="{28A0092B-C50C-407E-A947-70E740481C1C}">
                <a14:useLocalDpi xmlns:a14="http://schemas.microsoft.com/office/drawing/2010/main" val="0"/>
              </a:ext>
            </a:extLst>
          </a:blip>
          <a:srcRect l="53219" t="24764" r="24153" b="17204"/>
          <a:stretch/>
        </p:blipFill>
        <p:spPr bwMode="auto">
          <a:xfrm>
            <a:off x="5181600" y="1150374"/>
            <a:ext cx="3643312" cy="5479026"/>
          </a:xfrm>
          <a:prstGeom prst="rect">
            <a:avLst/>
          </a:prstGeom>
          <a:noFill/>
          <a:effectLst>
            <a:glow rad="228600">
              <a:schemeClr val="accent1">
                <a:satMod val="175000"/>
                <a:alpha val="40000"/>
              </a:schemeClr>
            </a:glo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277760" y="5170463"/>
            <a:ext cx="850582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rPr>
              <a:t>يعالج يسوع سوء الفهم الرئيسي</a:t>
            </a:r>
            <a:r>
              <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rPr>
              <a:t>:</a:t>
            </a:r>
          </a:p>
        </p:txBody>
      </p:sp>
      <p:sp>
        <p:nvSpPr>
          <p:cNvPr id="7" name="TextBox 6"/>
          <p:cNvSpPr txBox="1"/>
          <p:nvPr/>
        </p:nvSpPr>
        <p:spPr>
          <a:xfrm>
            <a:off x="609600" y="5664212"/>
            <a:ext cx="823851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لوقا 15: المواقف الخاطئة تجاه الناس</a:t>
            </a:r>
            <a:endPar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D85B8B26-D28A-4D74-B618-800446BE5B6D}"/>
              </a:ext>
            </a:extLst>
          </p:cNvPr>
          <p:cNvSpPr txBox="1"/>
          <p:nvPr/>
        </p:nvSpPr>
        <p:spPr>
          <a:xfrm>
            <a:off x="609600" y="6125877"/>
            <a:ext cx="823851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لوقا 16: المواقف الخاطئة تجاه المال</a:t>
            </a:r>
            <a:endPar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D38D99C0-C888-4BB2-9C15-B8FB87856AD9}"/>
              </a:ext>
            </a:extLst>
          </p:cNvPr>
          <p:cNvSpPr txBox="1"/>
          <p:nvPr/>
        </p:nvSpPr>
        <p:spPr>
          <a:xfrm>
            <a:off x="2317853" y="360994"/>
            <a:ext cx="455745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لوقا 16: 1-13</a:t>
            </a:r>
            <a:endParaRPr kumimoji="0" lang="en-US"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grpSp>
        <p:nvGrpSpPr>
          <p:cNvPr id="6" name="Group 5"/>
          <p:cNvGrpSpPr/>
          <p:nvPr/>
        </p:nvGrpSpPr>
        <p:grpSpPr>
          <a:xfrm>
            <a:off x="4832453" y="152400"/>
            <a:ext cx="3500158" cy="3429001"/>
            <a:chOff x="2062442" y="3276600"/>
            <a:chExt cx="3500158" cy="3429001"/>
          </a:xfrm>
        </p:grpSpPr>
        <p:sp>
          <p:nvSpPr>
            <p:cNvPr id="4" name="Explosion 1 3"/>
            <p:cNvSpPr/>
            <p:nvPr/>
          </p:nvSpPr>
          <p:spPr>
            <a:xfrm>
              <a:off x="2062442" y="3276600"/>
              <a:ext cx="3500158" cy="3429001"/>
            </a:xfrm>
            <a:prstGeom prst="irregularSeal1">
              <a:avLst/>
            </a:prstGeom>
            <a:gradFill flip="none" rotWithShape="1">
              <a:gsLst>
                <a:gs pos="48000">
                  <a:schemeClr val="bg2"/>
                </a:gs>
                <a:gs pos="100000">
                  <a:schemeClr val="bg1"/>
                </a:gs>
              </a:gsLst>
              <a:path path="circle">
                <a:fillToRect l="50000" t="50000" r="50000" b="50000"/>
              </a:path>
              <a:tileRect/>
            </a:grad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TextBox 9"/>
            <p:cNvSpPr txBox="1"/>
            <p:nvPr/>
          </p:nvSpPr>
          <p:spPr>
            <a:xfrm>
              <a:off x="2438400" y="4362271"/>
              <a:ext cx="27432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rPr>
                <a:t>الموضوع: دور      التلميذ كوكيل</a:t>
              </a:r>
              <a:endParaRPr kumimoji="0" lang="en-US" sz="24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40289110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91235">
        <p15:prstTrans prst="peelOff"/>
      </p:transition>
    </mc:Choice>
    <mc:Fallback xmlns="">
      <p:transition spd="slow" advTm="391235">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2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20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050"/>
                                        </p:tgtEl>
                                        <p:attrNameLst>
                                          <p:attrName>style.visibility</p:attrName>
                                        </p:attrNameLst>
                                      </p:cBhvr>
                                      <p:to>
                                        <p:strVal val="visible"/>
                                      </p:to>
                                    </p:set>
                                    <p:animEffect transition="in" filter="fade">
                                      <p:cBhvr>
                                        <p:cTn id="24" dur="3000"/>
                                        <p:tgtEl>
                                          <p:spTgt spid="205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1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3B9B9975-F3C1-405D-82E0-DF35318970A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ب. تعليمات بخصوص دخول الملكوت</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121</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13: 22-35</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بما أن إسرائيل كأمة رفضت المسيح فهو يدعى أفراداً أن يقرروا بخصوصه وينعموا بالملكوت حتى يشجع هؤلاء</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الخائفين بسبب رفضه ويعد التلاميذ للخدمة المستقبلية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598625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64A1DD2-589D-403B-A4CC-89F81958D824}"/>
              </a:ext>
            </a:extLst>
          </p:cNvPr>
          <p:cNvPicPr>
            <a:picLocks noChangeAspect="1"/>
          </p:cNvPicPr>
          <p:nvPr/>
        </p:nvPicPr>
        <p:blipFill rotWithShape="1">
          <a:blip r:embed="rId4"/>
          <a:srcRect l="13334" r="12500" b="3460"/>
          <a:stretch/>
        </p:blipFill>
        <p:spPr>
          <a:xfrm flipH="1">
            <a:off x="190496" y="0"/>
            <a:ext cx="8763001" cy="6572902"/>
          </a:xfrm>
          <a:prstGeom prst="rect">
            <a:avLst/>
          </a:prstGeom>
          <a:ln w="228600" cap="sq" cmpd="thickThin">
            <a:solidFill>
              <a:srgbClr val="000000"/>
            </a:solidFill>
            <a:prstDash val="solid"/>
            <a:miter lim="800000"/>
          </a:ln>
          <a:effectLst>
            <a:innerShdw blurRad="76200">
              <a:srgbClr val="000000"/>
            </a:innerShdw>
          </a:effectLst>
        </p:spPr>
      </p:pic>
      <p:sp>
        <p:nvSpPr>
          <p:cNvPr id="5" name="Text Box 22">
            <a:extLst>
              <a:ext uri="{FF2B5EF4-FFF2-40B4-BE49-F238E27FC236}">
                <a16:creationId xmlns:a16="http://schemas.microsoft.com/office/drawing/2014/main" id="{F2730DE7-4E55-4F4A-A58A-FD9E81DDDC55}"/>
              </a:ext>
            </a:extLst>
          </p:cNvPr>
          <p:cNvSpPr txBox="1">
            <a:spLocks noChangeArrowheads="1"/>
          </p:cNvSpPr>
          <p:nvPr/>
        </p:nvSpPr>
        <p:spPr bwMode="auto">
          <a:xfrm>
            <a:off x="0" y="177225"/>
            <a:ext cx="91440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4000" b="1" i="0" u="none" strike="noStrike" kern="1200" cap="all" spc="0" normalizeH="0" baseline="0" noProof="0" dirty="0">
                <a:ln w="9000" cmpd="sng">
                  <a:noFill/>
                  <a:prstDash val="solid"/>
                </a:ln>
                <a:solidFill>
                  <a:prstClr val="white"/>
                </a:solidFill>
                <a:effectLst>
                  <a:glow rad="228600">
                    <a:prstClr val="black">
                      <a:alpha val="93876"/>
                    </a:prst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مثل عن الوكالة</a:t>
            </a:r>
            <a:endParaRPr kumimoji="0" lang="en-US" altLang="en-US" sz="4000" b="1" i="0" u="none" strike="noStrike" kern="1200" cap="all" spc="0" normalizeH="0" baseline="0" noProof="0" dirty="0">
              <a:ln w="9000" cmpd="sng">
                <a:noFill/>
                <a:prstDash val="solid"/>
              </a:ln>
              <a:solidFill>
                <a:prstClr val="white"/>
              </a:solidFill>
              <a:effectLst>
                <a:glow rad="228600">
                  <a:prstClr val="black">
                    <a:alpha val="93876"/>
                  </a:prst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cxnSp>
        <p:nvCxnSpPr>
          <p:cNvPr id="7" name="Straight Connector 6">
            <a:extLst>
              <a:ext uri="{FF2B5EF4-FFF2-40B4-BE49-F238E27FC236}">
                <a16:creationId xmlns:a16="http://schemas.microsoft.com/office/drawing/2014/main" id="{E4C6726C-BB2D-46E1-8081-84A1D86D07A8}"/>
              </a:ext>
            </a:extLst>
          </p:cNvPr>
          <p:cNvCxnSpPr>
            <a:cxnSpLocks/>
          </p:cNvCxnSpPr>
          <p:nvPr/>
        </p:nvCxnSpPr>
        <p:spPr>
          <a:xfrm>
            <a:off x="-76200" y="-76200"/>
            <a:ext cx="9220200" cy="0"/>
          </a:xfrm>
          <a:prstGeom prst="line">
            <a:avLst/>
          </a:prstGeom>
          <a:ln w="155575">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0063194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8BA3044-8884-40F9-9814-1DA5AB159070}"/>
              </a:ext>
            </a:extLst>
          </p:cNvPr>
          <p:cNvPicPr>
            <a:picLocks noChangeAspect="1"/>
          </p:cNvPicPr>
          <p:nvPr/>
        </p:nvPicPr>
        <p:blipFill rotWithShape="1">
          <a:blip r:embed="rId4"/>
          <a:srcRect l="32943" t="21733" r="17942" b="13732"/>
          <a:stretch/>
        </p:blipFill>
        <p:spPr>
          <a:xfrm>
            <a:off x="76200" y="116017"/>
            <a:ext cx="9023194" cy="6665783"/>
          </a:xfrm>
          <a:prstGeom prst="rect">
            <a:avLst/>
          </a:prstGeom>
        </p:spPr>
      </p:pic>
      <p:sp>
        <p:nvSpPr>
          <p:cNvPr id="6" name="Text Box 13">
            <a:extLst>
              <a:ext uri="{FF2B5EF4-FFF2-40B4-BE49-F238E27FC236}">
                <a16:creationId xmlns:a16="http://schemas.microsoft.com/office/drawing/2014/main" id="{37C15CE9-6ABE-4300-9B2A-09F0B9164761}"/>
              </a:ext>
            </a:extLst>
          </p:cNvPr>
          <p:cNvSpPr txBox="1">
            <a:spLocks noChangeArrowheads="1"/>
          </p:cNvSpPr>
          <p:nvPr/>
        </p:nvSpPr>
        <p:spPr bwMode="auto">
          <a:xfrm>
            <a:off x="228600" y="529836"/>
            <a:ext cx="556259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كان غنياً جداً</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7" name="Text Box 14">
            <a:extLst>
              <a:ext uri="{FF2B5EF4-FFF2-40B4-BE49-F238E27FC236}">
                <a16:creationId xmlns:a16="http://schemas.microsoft.com/office/drawing/2014/main" id="{F3E774CF-7FBD-4616-B88F-ED45FD703AB8}"/>
              </a:ext>
            </a:extLst>
          </p:cNvPr>
          <p:cNvSpPr txBox="1">
            <a:spLocks noChangeArrowheads="1"/>
          </p:cNvSpPr>
          <p:nvPr/>
        </p:nvSpPr>
        <p:spPr bwMode="auto">
          <a:xfrm>
            <a:off x="204538" y="1053056"/>
            <a:ext cx="558666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t>كان مالك اراضي كبير</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8" name="Text Box 15">
            <a:extLst>
              <a:ext uri="{FF2B5EF4-FFF2-40B4-BE49-F238E27FC236}">
                <a16:creationId xmlns:a16="http://schemas.microsoft.com/office/drawing/2014/main" id="{6FE294FE-1B50-482D-BB6B-C212D803ADD0}"/>
              </a:ext>
            </a:extLst>
          </p:cNvPr>
          <p:cNvSpPr txBox="1">
            <a:spLocks noChangeArrowheads="1"/>
          </p:cNvSpPr>
          <p:nvPr/>
        </p:nvSpPr>
        <p:spPr bwMode="auto">
          <a:xfrm>
            <a:off x="228600" y="1576276"/>
            <a:ext cx="5562599"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فوض الإدارة كاملة</a:t>
            </a:r>
            <a:b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b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t>    (أنظر تك 39: 1، 4-6)</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9" name="Text Box 16">
            <a:extLst>
              <a:ext uri="{FF2B5EF4-FFF2-40B4-BE49-F238E27FC236}">
                <a16:creationId xmlns:a16="http://schemas.microsoft.com/office/drawing/2014/main" id="{D5DAB1BD-C914-4A61-8EB5-3B883581B36D}"/>
              </a:ext>
            </a:extLst>
          </p:cNvPr>
          <p:cNvSpPr txBox="1">
            <a:spLocks noChangeArrowheads="1"/>
          </p:cNvSpPr>
          <p:nvPr/>
        </p:nvSpPr>
        <p:spPr bwMode="auto">
          <a:xfrm>
            <a:off x="204538" y="2530383"/>
            <a:ext cx="558666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t>سمع تقارير سلبية</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10" name="Text Box 17">
            <a:extLst>
              <a:ext uri="{FF2B5EF4-FFF2-40B4-BE49-F238E27FC236}">
                <a16:creationId xmlns:a16="http://schemas.microsoft.com/office/drawing/2014/main" id="{F6118A83-F794-4742-88FD-6C58DA4A61AA}"/>
              </a:ext>
            </a:extLst>
          </p:cNvPr>
          <p:cNvSpPr txBox="1">
            <a:spLocks noChangeArrowheads="1"/>
          </p:cNvSpPr>
          <p:nvPr/>
        </p:nvSpPr>
        <p:spPr bwMode="auto">
          <a:xfrm>
            <a:off x="204537" y="3069477"/>
            <a:ext cx="558666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t>قام بمحاسبة الوكيل</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13" name="Text Box 22">
            <a:extLst>
              <a:ext uri="{FF2B5EF4-FFF2-40B4-BE49-F238E27FC236}">
                <a16:creationId xmlns:a16="http://schemas.microsoft.com/office/drawing/2014/main" id="{F52E7D64-D5EA-4B37-BF4D-7A8FD3A4363B}"/>
              </a:ext>
            </a:extLst>
          </p:cNvPr>
          <p:cNvSpPr txBox="1">
            <a:spLocks noChangeArrowheads="1"/>
          </p:cNvSpPr>
          <p:nvPr/>
        </p:nvSpPr>
        <p:spPr bwMode="auto">
          <a:xfrm>
            <a:off x="326858" y="6009937"/>
            <a:ext cx="84902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all" spc="0" normalizeH="0" baseline="0" noProof="0" dirty="0">
                <a:ln w="9000" cmpd="sng">
                  <a:solidFill>
                    <a:srgbClr val="C00000"/>
                  </a:solidFill>
                  <a:prstDash val="solid"/>
                </a:ln>
                <a:solidFill>
                  <a:prstClr val="white"/>
                </a:solidFill>
                <a:effectLst>
                  <a:glow rad="228600">
                    <a:prstClr val="black"/>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لوقا 16: 2</a:t>
            </a:r>
            <a:endParaRPr kumimoji="0" lang="en-US" altLang="en-US" sz="3200" b="1" i="0" u="none" strike="noStrike" kern="1200" cap="all" spc="0" normalizeH="0" baseline="0" noProof="0" dirty="0">
              <a:ln w="9000" cmpd="sng">
                <a:solidFill>
                  <a:srgbClr val="C00000"/>
                </a:solidFill>
                <a:prstDash val="solid"/>
              </a:ln>
              <a:solidFill>
                <a:prstClr val="white"/>
              </a:solidFill>
              <a:effectLst>
                <a:glow rad="228600">
                  <a:prstClr val="black"/>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416338969"/>
      </p:ext>
    </p:extLst>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2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2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86E9591-FB98-46A7-BD77-023155365CB7}"/>
              </a:ext>
            </a:extLst>
          </p:cNvPr>
          <p:cNvPicPr>
            <a:picLocks noChangeAspect="1"/>
          </p:cNvPicPr>
          <p:nvPr/>
        </p:nvPicPr>
        <p:blipFill rotWithShape="1">
          <a:blip r:embed="rId4"/>
          <a:srcRect l="32839" t="20745" r="17913" b="13337"/>
          <a:stretch/>
        </p:blipFill>
        <p:spPr>
          <a:xfrm>
            <a:off x="76200" y="0"/>
            <a:ext cx="8991600" cy="6798263"/>
          </a:xfrm>
          <a:prstGeom prst="rect">
            <a:avLst/>
          </a:prstGeom>
        </p:spPr>
      </p:pic>
      <p:sp>
        <p:nvSpPr>
          <p:cNvPr id="6" name="Text Box 18">
            <a:extLst>
              <a:ext uri="{FF2B5EF4-FFF2-40B4-BE49-F238E27FC236}">
                <a16:creationId xmlns:a16="http://schemas.microsoft.com/office/drawing/2014/main" id="{E7E88457-ACD4-4310-A3D5-0EE8135E9E04}"/>
              </a:ext>
            </a:extLst>
          </p:cNvPr>
          <p:cNvSpPr txBox="1">
            <a:spLocks noChangeArrowheads="1"/>
          </p:cNvSpPr>
          <p:nvPr/>
        </p:nvSpPr>
        <p:spPr bwMode="auto">
          <a:xfrm>
            <a:off x="3200400" y="304800"/>
            <a:ext cx="5690366"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rPr>
              <a:t>كان لديه سلطة قانونية كاملة</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7" name="Text Box 19">
            <a:extLst>
              <a:ext uri="{FF2B5EF4-FFF2-40B4-BE49-F238E27FC236}">
                <a16:creationId xmlns:a16="http://schemas.microsoft.com/office/drawing/2014/main" id="{E18F14A8-5F52-45EC-8FF5-B1F2076A3459}"/>
              </a:ext>
            </a:extLst>
          </p:cNvPr>
          <p:cNvSpPr txBox="1">
            <a:spLocks noChangeArrowheads="1"/>
          </p:cNvSpPr>
          <p:nvPr/>
        </p:nvSpPr>
        <p:spPr bwMode="auto">
          <a:xfrm>
            <a:off x="3200400" y="828020"/>
            <a:ext cx="5690365"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457200" marR="0" lvl="0" indent="-457200" algn="r" defTabSz="914400" rtl="1" eaLnBrk="1" fontAlgn="base" latinLnBrk="0" hangingPunct="1">
              <a:lnSpc>
                <a:spcPct val="100000"/>
              </a:lnSpc>
              <a:spcBef>
                <a:spcPct val="50000"/>
              </a:spcBef>
              <a:spcAft>
                <a:spcPct val="0"/>
              </a:spcAft>
              <a:buClrTx/>
              <a:buSzTx/>
              <a:buFont typeface="Wingdings" panose="05000000000000000000" pitchFamily="2" charset="2"/>
              <a:buChar char="ü"/>
              <a:tabLst/>
              <a:defRPr/>
            </a:pP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rPr>
              <a:t>كان من المفترض أن يستخدم الأصول لصالح السيد</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8" name="Text Box 20">
            <a:extLst>
              <a:ext uri="{FF2B5EF4-FFF2-40B4-BE49-F238E27FC236}">
                <a16:creationId xmlns:a16="http://schemas.microsoft.com/office/drawing/2014/main" id="{EA1CCB20-199B-4E86-963D-C5B24E629744}"/>
              </a:ext>
            </a:extLst>
          </p:cNvPr>
          <p:cNvSpPr txBox="1">
            <a:spLocks noChangeArrowheads="1"/>
          </p:cNvSpPr>
          <p:nvPr/>
        </p:nvSpPr>
        <p:spPr bwMode="auto">
          <a:xfrm>
            <a:off x="3200400" y="1782743"/>
            <a:ext cx="569036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rPr>
              <a:t>بدد موارد سيده</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9" name="Text Box 21">
            <a:extLst>
              <a:ext uri="{FF2B5EF4-FFF2-40B4-BE49-F238E27FC236}">
                <a16:creationId xmlns:a16="http://schemas.microsoft.com/office/drawing/2014/main" id="{0F76B9C6-FA62-4D42-A448-331E0DC5285B}"/>
              </a:ext>
            </a:extLst>
          </p:cNvPr>
          <p:cNvSpPr txBox="1">
            <a:spLocks noChangeArrowheads="1"/>
          </p:cNvSpPr>
          <p:nvPr/>
        </p:nvSpPr>
        <p:spPr bwMode="auto">
          <a:xfrm>
            <a:off x="3200397" y="2219364"/>
            <a:ext cx="569036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 رأى النهاية قادمة</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10" name="Text Box 22">
            <a:extLst>
              <a:ext uri="{FF2B5EF4-FFF2-40B4-BE49-F238E27FC236}">
                <a16:creationId xmlns:a16="http://schemas.microsoft.com/office/drawing/2014/main" id="{3A43206D-E032-4F3C-A660-C7EDD5A6C436}"/>
              </a:ext>
            </a:extLst>
          </p:cNvPr>
          <p:cNvSpPr txBox="1">
            <a:spLocks noChangeArrowheads="1"/>
          </p:cNvSpPr>
          <p:nvPr/>
        </p:nvSpPr>
        <p:spPr bwMode="auto">
          <a:xfrm>
            <a:off x="3200398" y="2743200"/>
            <a:ext cx="569036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rPr>
              <a:t>وضع خياراته بعين الإعتبار</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11" name="Text Box 22">
            <a:extLst>
              <a:ext uri="{FF2B5EF4-FFF2-40B4-BE49-F238E27FC236}">
                <a16:creationId xmlns:a16="http://schemas.microsoft.com/office/drawing/2014/main" id="{0203976B-4280-4BCC-8FF9-A37DA93193B5}"/>
              </a:ext>
            </a:extLst>
          </p:cNvPr>
          <p:cNvSpPr txBox="1">
            <a:spLocks noChangeArrowheads="1"/>
          </p:cNvSpPr>
          <p:nvPr/>
        </p:nvSpPr>
        <p:spPr bwMode="auto">
          <a:xfrm>
            <a:off x="326858" y="6009937"/>
            <a:ext cx="84902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algn="ctr" fontAlgn="base">
              <a:spcBef>
                <a:spcPct val="50000"/>
              </a:spcBef>
              <a:spcAft>
                <a:spcPct val="0"/>
              </a:spcAft>
              <a:defRPr sz="3200" b="1" cap="all">
                <a:ln w="9000" cmpd="sng">
                  <a:solidFill>
                    <a:srgbClr val="C00000"/>
                  </a:solidFill>
                  <a:prstDash val="solid"/>
                </a:ln>
                <a:solidFill>
                  <a:schemeClr val="bg1"/>
                </a:solidFill>
                <a:effectLst>
                  <a:glow rad="228600">
                    <a:schemeClr val="tx1"/>
                  </a:glow>
                  <a:reflection blurRad="12700" stA="28000" endPos="45000" dist="1000" dir="5400000" sy="-100000" algn="bl" rotWithShape="0"/>
                </a:effectLst>
                <a:latin typeface="Comic Sans MS" panose="030F0702030302020204" pitchFamily="66"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all" spc="0" normalizeH="0" baseline="0" noProof="0" dirty="0">
                <a:ln w="9000" cmpd="sng">
                  <a:solidFill>
                    <a:srgbClr val="C00000"/>
                  </a:solidFill>
                  <a:prstDash val="solid"/>
                </a:ln>
                <a:solidFill>
                  <a:prstClr val="white"/>
                </a:solidFill>
                <a:effectLst>
                  <a:glow rad="228600">
                    <a:prstClr val="black">
                      <a:alpha val="90000"/>
                    </a:prst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لوقا 16: 1، 3-4</a:t>
            </a:r>
            <a:endParaRPr kumimoji="0" lang="en-US" altLang="en-US" sz="3200" b="1" i="0" u="none" strike="noStrike" kern="1200" cap="all" spc="0" normalizeH="0" baseline="0" noProof="0" dirty="0">
              <a:ln w="9000" cmpd="sng">
                <a:solidFill>
                  <a:srgbClr val="C00000"/>
                </a:solidFill>
                <a:prstDash val="solid"/>
              </a:ln>
              <a:solidFill>
                <a:prstClr val="white"/>
              </a:solidFill>
              <a:effectLst>
                <a:glow rad="228600">
                  <a:prstClr val="black">
                    <a:alpha val="90000"/>
                  </a:prst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360228335"/>
      </p:ext>
    </p:extLst>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2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2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3D2DADA6-010F-4ED4-933A-8094BF6C8D57}"/>
              </a:ext>
            </a:extLst>
          </p:cNvPr>
          <p:cNvPicPr>
            <a:picLocks noChangeAspect="1"/>
          </p:cNvPicPr>
          <p:nvPr/>
        </p:nvPicPr>
        <p:blipFill rotWithShape="1">
          <a:blip r:embed="rId4"/>
          <a:srcRect l="25833" t="17088" r="18333" b="7611"/>
          <a:stretch/>
        </p:blipFill>
        <p:spPr>
          <a:xfrm>
            <a:off x="152400" y="184265"/>
            <a:ext cx="8763001" cy="6527362"/>
          </a:xfrm>
          <a:prstGeom prst="rect">
            <a:avLst/>
          </a:prstGeom>
          <a:ln w="228600" cap="sq" cmpd="thickThin">
            <a:solidFill>
              <a:srgbClr val="000000"/>
            </a:solidFill>
            <a:prstDash val="solid"/>
            <a:miter lim="800000"/>
          </a:ln>
          <a:effectLst>
            <a:innerShdw blurRad="76200">
              <a:srgbClr val="000000"/>
            </a:innerShdw>
          </a:effectLst>
        </p:spPr>
      </p:pic>
      <p:sp>
        <p:nvSpPr>
          <p:cNvPr id="7" name="Text Box 22">
            <a:extLst>
              <a:ext uri="{FF2B5EF4-FFF2-40B4-BE49-F238E27FC236}">
                <a16:creationId xmlns:a16="http://schemas.microsoft.com/office/drawing/2014/main" id="{F6AEDDAE-2486-4D99-914C-A4527D4EBEE1}"/>
              </a:ext>
            </a:extLst>
          </p:cNvPr>
          <p:cNvSpPr txBox="1">
            <a:spLocks noChangeArrowheads="1"/>
          </p:cNvSpPr>
          <p:nvPr/>
        </p:nvSpPr>
        <p:spPr bwMode="auto">
          <a:xfrm>
            <a:off x="381000" y="328830"/>
            <a:ext cx="84902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all" spc="0" normalizeH="0" baseline="0" noProof="0" dirty="0">
                <a:ln w="9000" cmpd="sng">
                  <a:solidFill>
                    <a:srgbClr val="C00000"/>
                  </a:solidFill>
                  <a:prstDash val="solid"/>
                </a:ln>
                <a:solidFill>
                  <a:srgbClr val="FFFFFF"/>
                </a:solidFill>
                <a:effectLst>
                  <a:glow rad="228600">
                    <a:srgbClr val="000000">
                      <a:satMod val="175000"/>
                      <a:alpha val="95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لوقا 16: 5-7</a:t>
            </a:r>
            <a:endParaRPr kumimoji="0" lang="en-US" altLang="en-US" sz="3200" b="1" i="0" u="none" strike="noStrike" kern="1200" cap="all" spc="0" normalizeH="0" baseline="0" noProof="0" dirty="0">
              <a:ln w="9000" cmpd="sng">
                <a:solidFill>
                  <a:srgbClr val="C00000"/>
                </a:solidFill>
                <a:prstDash val="solid"/>
              </a:ln>
              <a:solidFill>
                <a:srgbClr val="FFFFFF"/>
              </a:solidFill>
              <a:effectLst>
                <a:glow rad="228600">
                  <a:srgbClr val="000000">
                    <a:satMod val="175000"/>
                    <a:alpha val="95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13" name="Text Box 18">
            <a:extLst>
              <a:ext uri="{FF2B5EF4-FFF2-40B4-BE49-F238E27FC236}">
                <a16:creationId xmlns:a16="http://schemas.microsoft.com/office/drawing/2014/main" id="{EDE060BC-44B5-43C1-8334-9B1F184405C0}"/>
              </a:ext>
            </a:extLst>
          </p:cNvPr>
          <p:cNvSpPr txBox="1">
            <a:spLocks noChangeArrowheads="1"/>
          </p:cNvSpPr>
          <p:nvPr/>
        </p:nvSpPr>
        <p:spPr bwMode="auto">
          <a:xfrm>
            <a:off x="990599" y="5182163"/>
            <a:ext cx="792480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t>استدعى الوكيل </a:t>
            </a:r>
            <a:r>
              <a:rPr kumimoji="0" lang="ar-JO" altLang="en-US" sz="2800" b="1" i="0" u="sng"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t>جميع</a:t>
            </a:r>
            <a:r>
              <a:rPr kumimoji="0" lang="ar-JO"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t> الدائنين</a:t>
            </a:r>
            <a:endPar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endParaRPr>
          </a:p>
        </p:txBody>
      </p:sp>
      <p:sp>
        <p:nvSpPr>
          <p:cNvPr id="14" name="Text Box 18">
            <a:extLst>
              <a:ext uri="{FF2B5EF4-FFF2-40B4-BE49-F238E27FC236}">
                <a16:creationId xmlns:a16="http://schemas.microsoft.com/office/drawing/2014/main" id="{284292A8-C771-46C7-A1CB-AE5C5B8A280D}"/>
              </a:ext>
            </a:extLst>
          </p:cNvPr>
          <p:cNvSpPr txBox="1">
            <a:spLocks noChangeArrowheads="1"/>
          </p:cNvSpPr>
          <p:nvPr/>
        </p:nvSpPr>
        <p:spPr bwMode="auto">
          <a:xfrm>
            <a:off x="970547" y="5741478"/>
            <a:ext cx="792480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t>قام بتخفيض كل عقد بشكل كبير</a:t>
            </a:r>
            <a:br>
              <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br>
            <a:endPar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endParaRPr>
          </a:p>
        </p:txBody>
      </p:sp>
      <p:pic>
        <p:nvPicPr>
          <p:cNvPr id="16" name="Picture 15">
            <a:extLst>
              <a:ext uri="{FF2B5EF4-FFF2-40B4-BE49-F238E27FC236}">
                <a16:creationId xmlns:a16="http://schemas.microsoft.com/office/drawing/2014/main" id="{D4AD8FCA-2766-4D0B-BCA4-67984BABC3E6}"/>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8194" b="99871" l="13107" r="78155">
                        <a14:foregroundMark x1="55016" y1="18194" x2="50647" y2="32516"/>
                        <a14:foregroundMark x1="50647" y1="32516" x2="50324" y2="32774"/>
                        <a14:foregroundMark x1="44498" y1="86323" x2="43204" y2="99871"/>
                        <a14:foregroundMark x1="16058" y1="92387" x2="16019" y2="92645"/>
                        <a14:foregroundMark x1="16155" y1="91742" x2="16058" y2="92387"/>
                        <a14:foregroundMark x1="16233" y1="91226" x2="16155" y2="91742"/>
                        <a14:foregroundMark x1="16330" y1="90581" x2="16233" y2="91226"/>
                        <a14:foregroundMark x1="16505" y1="89419" x2="16330" y2="90581"/>
                        <a14:foregroundMark x1="13107" y1="84645" x2="17961" y2="84000"/>
                        <a14:foregroundMark x1="78155" y1="56903" x2="74919" y2="65032"/>
                        <a14:foregroundMark x1="74919" y1="65032" x2="74919" y2="65032"/>
                        <a14:foregroundMark x1="30421" y1="70581" x2="26699" y2="80129"/>
                        <a14:foregroundMark x1="26699" y1="80129" x2="19417" y2="88387"/>
                        <a14:foregroundMark x1="20388" y1="93548" x2="20388" y2="93548"/>
                        <a14:foregroundMark x1="17476" y1="94452" x2="17476" y2="94452"/>
                        <a14:foregroundMark x1="19417" y1="95226" x2="19417" y2="95226"/>
                        <a14:backgroundMark x1="18932" y1="94452" x2="18932" y2="94452"/>
                        <a14:backgroundMark x1="16828" y1="92387" x2="16828" y2="92387"/>
                        <a14:backgroundMark x1="19256" y1="92645" x2="19256" y2="92645"/>
                        <a14:backgroundMark x1="16505" y1="92903" x2="16505" y2="92903"/>
                        <a14:backgroundMark x1="21521" y1="93161" x2="21521" y2="93161"/>
                        <a14:backgroundMark x1="17799" y1="90581" x2="17799" y2="90581"/>
                        <a14:backgroundMark x1="21197" y1="94065" x2="21197" y2="94065"/>
                        <a14:backgroundMark x1="17476" y1="91226" x2="17476" y2="91226"/>
                        <a14:backgroundMark x1="17152" y1="91742" x2="17152" y2="91742"/>
                      </a14:backgroundRemoval>
                    </a14:imgEffect>
                  </a14:imgLayer>
                </a14:imgProps>
              </a:ext>
              <a:ext uri="{28A0092B-C50C-407E-A947-70E740481C1C}">
                <a14:useLocalDpi xmlns:a14="http://schemas.microsoft.com/office/drawing/2010/main" val="0"/>
              </a:ext>
            </a:extLst>
          </a:blip>
          <a:srcRect l="8199" t="13322" r="15165"/>
          <a:stretch/>
        </p:blipFill>
        <p:spPr>
          <a:xfrm>
            <a:off x="-152400" y="2687204"/>
            <a:ext cx="3048000" cy="4168988"/>
          </a:xfrm>
          <a:prstGeom prst="rect">
            <a:avLst/>
          </a:prstGeom>
        </p:spPr>
      </p:pic>
    </p:spTree>
    <p:custDataLst>
      <p:tags r:id="rId1"/>
    </p:custDataLst>
    <p:extLst>
      <p:ext uri="{BB962C8B-B14F-4D97-AF65-F5344CB8AC3E}">
        <p14:creationId xmlns:p14="http://schemas.microsoft.com/office/powerpoint/2010/main" val="34108187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62106">
        <p15:prstTrans prst="peelOff"/>
      </p:transition>
    </mc:Choice>
    <mc:Fallback xmlns="">
      <p:transition spd="slow" advTm="62106">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2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20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B9C3E75B-8367-4A6C-B43A-8517177158FC}"/>
              </a:ext>
            </a:extLst>
          </p:cNvPr>
          <p:cNvPicPr>
            <a:picLocks noChangeAspect="1"/>
          </p:cNvPicPr>
          <p:nvPr/>
        </p:nvPicPr>
        <p:blipFill rotWithShape="1">
          <a:blip r:embed="rId4">
            <a:extLst>
              <a:ext uri="{28A0092B-C50C-407E-A947-70E740481C1C}">
                <a14:useLocalDpi xmlns:a14="http://schemas.microsoft.com/office/drawing/2010/main" val="0"/>
              </a:ext>
            </a:extLst>
          </a:blip>
          <a:srcRect l="3957" r="4834"/>
          <a:stretch/>
        </p:blipFill>
        <p:spPr>
          <a:xfrm>
            <a:off x="132749" y="152400"/>
            <a:ext cx="8858851" cy="6519040"/>
          </a:xfrm>
          <a:prstGeom prst="rect">
            <a:avLst/>
          </a:prstGeom>
          <a:ln w="228600" cap="sq" cmpd="thickThin">
            <a:solidFill>
              <a:srgbClr val="000000"/>
            </a:solidFill>
            <a:prstDash val="solid"/>
            <a:miter lim="800000"/>
          </a:ln>
          <a:effectLst>
            <a:innerShdw blurRad="76200">
              <a:srgbClr val="000000"/>
            </a:innerShdw>
          </a:effectLst>
        </p:spPr>
      </p:pic>
      <p:sp>
        <p:nvSpPr>
          <p:cNvPr id="31752" name="Text Box 8"/>
          <p:cNvSpPr txBox="1">
            <a:spLocks noChangeArrowheads="1"/>
          </p:cNvSpPr>
          <p:nvPr/>
        </p:nvSpPr>
        <p:spPr bwMode="auto">
          <a:xfrm>
            <a:off x="2941268" y="498937"/>
            <a:ext cx="584093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000000"/>
                </a:solidFill>
                <a:effectLst>
                  <a:glow rad="127000">
                    <a:srgbClr val="FFFFFF"/>
                  </a:glow>
                </a:effectLst>
                <a:uLnTx/>
                <a:uFillTx/>
                <a:latin typeface="Comic Sans MS" panose="030F0702030302020204" pitchFamily="66" charset="0"/>
                <a:ea typeface="+mn-ea"/>
                <a:cs typeface="+mn-cs"/>
              </a:rPr>
              <a:t>تثنية 23: 19</a:t>
            </a:r>
            <a:endParaRPr kumimoji="0" lang="en-US" altLang="en-US" sz="2800" b="1" i="0" u="none" strike="noStrike" kern="1200" cap="none" spc="0" normalizeH="0" baseline="0" noProof="0" dirty="0">
              <a:ln>
                <a:noFill/>
              </a:ln>
              <a:solidFill>
                <a:srgbClr val="000000"/>
              </a:solidFill>
              <a:effectLst>
                <a:glow rad="127000">
                  <a:srgbClr val="FFFFFF"/>
                </a:glow>
              </a:effectLst>
              <a:uLnTx/>
              <a:uFillTx/>
              <a:latin typeface="Comic Sans MS" panose="030F0702030302020204" pitchFamily="66" charset="0"/>
              <a:ea typeface="+mn-ea"/>
              <a:cs typeface="+mn-cs"/>
            </a:endParaRPr>
          </a:p>
        </p:txBody>
      </p:sp>
      <p:sp>
        <p:nvSpPr>
          <p:cNvPr id="31760" name="Text Box 16"/>
          <p:cNvSpPr txBox="1">
            <a:spLocks noChangeArrowheads="1"/>
          </p:cNvSpPr>
          <p:nvPr/>
        </p:nvSpPr>
        <p:spPr bwMode="auto">
          <a:xfrm>
            <a:off x="-228600" y="6106180"/>
            <a:ext cx="48006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rPr>
              <a:t>اقتراض 50 بث</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endParaRPr>
          </a:p>
        </p:txBody>
      </p:sp>
      <p:sp>
        <p:nvSpPr>
          <p:cNvPr id="31761" name="Text Box 17"/>
          <p:cNvSpPr txBox="1">
            <a:spLocks noChangeArrowheads="1"/>
          </p:cNvSpPr>
          <p:nvPr/>
        </p:nvSpPr>
        <p:spPr bwMode="auto">
          <a:xfrm>
            <a:off x="3697563" y="4684693"/>
            <a:ext cx="1788837"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rPr>
              <a:t>+ 100% فائدة</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endParaRPr>
          </a:p>
        </p:txBody>
      </p:sp>
      <p:sp>
        <p:nvSpPr>
          <p:cNvPr id="31762" name="Text Box 18"/>
          <p:cNvSpPr txBox="1">
            <a:spLocks noChangeArrowheads="1"/>
          </p:cNvSpPr>
          <p:nvPr/>
        </p:nvSpPr>
        <p:spPr bwMode="auto">
          <a:xfrm>
            <a:off x="5029200" y="4684693"/>
            <a:ext cx="38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glow rad="228600">
                    <a:srgbClr val="000000">
                      <a:satMod val="175000"/>
                    </a:srgbClr>
                  </a:glow>
                </a:effectLst>
                <a:uLnTx/>
                <a:uFillTx/>
                <a:latin typeface="Arial Black" pitchFamily="34" charset="0"/>
                <a:ea typeface="+mn-ea"/>
                <a:cs typeface="+mn-cs"/>
              </a:rPr>
              <a:t>=</a:t>
            </a:r>
          </a:p>
        </p:txBody>
      </p:sp>
      <p:sp>
        <p:nvSpPr>
          <p:cNvPr id="31773" name="Text Box 29"/>
          <p:cNvSpPr txBox="1">
            <a:spLocks noChangeArrowheads="1"/>
          </p:cNvSpPr>
          <p:nvPr/>
        </p:nvSpPr>
        <p:spPr bwMode="auto">
          <a:xfrm>
            <a:off x="4953000" y="6106180"/>
            <a:ext cx="419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rPr>
              <a:t>دين 100 بث</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endParaRPr>
          </a:p>
        </p:txBody>
      </p:sp>
      <p:grpSp>
        <p:nvGrpSpPr>
          <p:cNvPr id="3" name="Group 2"/>
          <p:cNvGrpSpPr/>
          <p:nvPr/>
        </p:nvGrpSpPr>
        <p:grpSpPr>
          <a:xfrm>
            <a:off x="644563" y="3885517"/>
            <a:ext cx="2784437" cy="2286683"/>
            <a:chOff x="568684" y="3693030"/>
            <a:chExt cx="2784437" cy="2286683"/>
          </a:xfrm>
        </p:grpSpPr>
        <p:pic>
          <p:nvPicPr>
            <p:cNvPr id="33"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1080060" y="3693030"/>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4"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1906657" y="3771908"/>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5145"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568684" y="4365381"/>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1"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1435991" y="4648200"/>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2"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2388812" y="4556256"/>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grpSp>
      <p:grpSp>
        <p:nvGrpSpPr>
          <p:cNvPr id="2" name="Group 1"/>
          <p:cNvGrpSpPr/>
          <p:nvPr/>
        </p:nvGrpSpPr>
        <p:grpSpPr>
          <a:xfrm>
            <a:off x="5715000" y="2437717"/>
            <a:ext cx="2895600" cy="3734483"/>
            <a:chOff x="5638800" y="2361517"/>
            <a:chExt cx="2895600" cy="3734483"/>
          </a:xfrm>
        </p:grpSpPr>
        <p:pic>
          <p:nvPicPr>
            <p:cNvPr id="35"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261339" y="2361517"/>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6"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7087936" y="2440395"/>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7"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5749963" y="3033868"/>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8"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617270" y="3316687"/>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9"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7570091" y="3224743"/>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0"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150176" y="3809317"/>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1"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976773" y="3888195"/>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2"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5638800" y="4481668"/>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3"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506107" y="4764487"/>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4"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7458928" y="4672543"/>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grpSp>
      <p:sp>
        <p:nvSpPr>
          <p:cNvPr id="45" name="Text Box 8">
            <a:extLst>
              <a:ext uri="{FF2B5EF4-FFF2-40B4-BE49-F238E27FC236}">
                <a16:creationId xmlns:a16="http://schemas.microsoft.com/office/drawing/2014/main" id="{7EE618C8-2A66-4A11-AA11-90C618EFBE45}"/>
              </a:ext>
            </a:extLst>
          </p:cNvPr>
          <p:cNvSpPr txBox="1">
            <a:spLocks noChangeArrowheads="1"/>
          </p:cNvSpPr>
          <p:nvPr/>
        </p:nvSpPr>
        <p:spPr bwMode="auto">
          <a:xfrm>
            <a:off x="2941268" y="1032337"/>
            <a:ext cx="584093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000000"/>
                </a:solidFill>
                <a:effectLst>
                  <a:glow rad="127000">
                    <a:srgbClr val="FFFFFF"/>
                  </a:glow>
                </a:effectLst>
                <a:uLnTx/>
                <a:uFillTx/>
                <a:latin typeface="Comic Sans MS" panose="030F0702030302020204" pitchFamily="66" charset="0"/>
                <a:ea typeface="+mn-ea"/>
                <a:cs typeface="+mn-cs"/>
              </a:rPr>
              <a:t>لا تقرض أخاك بربا</a:t>
            </a:r>
            <a:endParaRPr kumimoji="0" lang="en-US" altLang="en-US" sz="2800" b="1" i="0" u="none" strike="noStrike" kern="1200" cap="none" spc="0" normalizeH="0" baseline="0" noProof="0" dirty="0">
              <a:ln>
                <a:noFill/>
              </a:ln>
              <a:solidFill>
                <a:srgbClr val="000000"/>
              </a:solidFill>
              <a:effectLst>
                <a:glow rad="127000">
                  <a:srgbClr val="FFFFFF"/>
                </a:glow>
              </a:effectLst>
              <a:uLnTx/>
              <a:uFillTx/>
              <a:latin typeface="Comic Sans MS" panose="030F0702030302020204" pitchFamily="66" charset="0"/>
              <a:ea typeface="+mn-ea"/>
              <a:cs typeface="+mn-cs"/>
            </a:endParaRPr>
          </a:p>
        </p:txBody>
      </p:sp>
      <p:grpSp>
        <p:nvGrpSpPr>
          <p:cNvPr id="14" name="Group 13">
            <a:extLst>
              <a:ext uri="{FF2B5EF4-FFF2-40B4-BE49-F238E27FC236}">
                <a16:creationId xmlns:a16="http://schemas.microsoft.com/office/drawing/2014/main" id="{5247CFC2-D836-4B96-8C4B-9124071DCB20}"/>
              </a:ext>
            </a:extLst>
          </p:cNvPr>
          <p:cNvGrpSpPr/>
          <p:nvPr/>
        </p:nvGrpSpPr>
        <p:grpSpPr>
          <a:xfrm>
            <a:off x="130802" y="-321449"/>
            <a:ext cx="2804380" cy="4201319"/>
            <a:chOff x="130802" y="-321449"/>
            <a:chExt cx="2804380" cy="4201319"/>
          </a:xfrm>
        </p:grpSpPr>
        <p:grpSp>
          <p:nvGrpSpPr>
            <p:cNvPr id="5" name="Group 4"/>
            <p:cNvGrpSpPr/>
            <p:nvPr/>
          </p:nvGrpSpPr>
          <p:grpSpPr>
            <a:xfrm rot="20856407">
              <a:off x="130802" y="-321449"/>
              <a:ext cx="2804380" cy="4201319"/>
              <a:chOff x="273348" y="203865"/>
              <a:chExt cx="2804380" cy="4201319"/>
            </a:xfrm>
          </p:grpSpPr>
          <p:pic>
            <p:nvPicPr>
              <p:cNvPr id="4" name="Picture 3"/>
              <p:cNvPicPr>
                <a:picLocks noChangeAspect="1"/>
              </p:cNvPicPr>
              <p:nvPr/>
            </p:nvPicPr>
            <p:blipFill>
              <a:blip r:embed="rId7">
                <a:extLst>
                  <a:ext uri="{BEBA8EAE-BF5A-486C-A8C5-ECC9F3942E4B}">
                    <a14:imgProps xmlns:a14="http://schemas.microsoft.com/office/drawing/2010/main">
                      <a14:imgLayer r:embed="rId8">
                        <a14:imgEffect>
                          <a14:backgroundRemoval t="6500" b="90000" l="1873" r="98502"/>
                        </a14:imgEffect>
                        <a14:imgEffect>
                          <a14:saturation sat="66000"/>
                        </a14:imgEffect>
                      </a14:imgLayer>
                    </a14:imgProps>
                  </a:ext>
                  <a:ext uri="{28A0092B-C50C-407E-A947-70E740481C1C}">
                    <a14:useLocalDpi xmlns:a14="http://schemas.microsoft.com/office/drawing/2010/main" val="0"/>
                  </a:ext>
                </a:extLst>
              </a:blip>
              <a:stretch>
                <a:fillRect/>
              </a:stretch>
            </p:blipFill>
            <p:spPr>
              <a:xfrm rot="341335">
                <a:off x="273348" y="203865"/>
                <a:ext cx="2804380" cy="4201319"/>
              </a:xfrm>
              <a:prstGeom prst="rect">
                <a:avLst/>
              </a:prstGeom>
              <a:ln>
                <a:noFill/>
              </a:ln>
              <a:effectLst>
                <a:outerShdw blurRad="292100" dist="139700" dir="2700000" algn="tl" rotWithShape="0">
                  <a:srgbClr val="333333">
                    <a:alpha val="65000"/>
                  </a:srgbClr>
                </a:outerShdw>
              </a:effectLst>
            </p:spPr>
          </p:pic>
          <p:sp>
            <p:nvSpPr>
              <p:cNvPr id="5133" name="Text Box 31"/>
              <p:cNvSpPr txBox="1">
                <a:spLocks noChangeArrowheads="1"/>
              </p:cNvSpPr>
              <p:nvPr/>
            </p:nvSpPr>
            <p:spPr bwMode="auto">
              <a:xfrm rot="364317">
                <a:off x="462081" y="828850"/>
                <a:ext cx="2458327" cy="2646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sng"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اتفاقية</a:t>
                </a:r>
                <a:endParaRPr kumimoji="0" lang="en-US" altLang="en-US" sz="2600" b="1" i="0" u="sng" strike="noStrike" kern="1200" cap="none" spc="0" normalizeH="0" baseline="0" noProof="0" dirty="0">
                  <a:ln>
                    <a:noFill/>
                  </a:ln>
                  <a:solidFill>
                    <a:srgbClr val="000000"/>
                  </a:solidFill>
                  <a:effectLst/>
                  <a:uLnTx/>
                  <a:uFillTx/>
                  <a:latin typeface="Comic Sans MS" panose="030F0702030302020204" pitchFamily="66" charset="0"/>
                  <a:ea typeface="+mn-ea"/>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دين   100بث      زيت</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6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400" b="1" i="1"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 </a:t>
                </a:r>
                <a:r>
                  <a:rPr kumimoji="0" lang="ar-JO" altLang="en-US" sz="2400" b="1" i="1"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التوقيع</a:t>
                </a:r>
                <a: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 </a:t>
                </a:r>
              </a:p>
            </p:txBody>
          </p:sp>
        </p:grpSp>
        <p:pic>
          <p:nvPicPr>
            <p:cNvPr id="12" name="Picture 11">
              <a:extLst>
                <a:ext uri="{FF2B5EF4-FFF2-40B4-BE49-F238E27FC236}">
                  <a16:creationId xmlns:a16="http://schemas.microsoft.com/office/drawing/2014/main" id="{9BB60B66-FEC0-458F-9233-8A48F5CE4545}"/>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7778" b="90000" l="10000" r="90000">
                          <a14:foregroundMark x1="82444" y1="7778" x2="71333" y2="11556"/>
                        </a14:backgroundRemoval>
                      </a14:imgEffect>
                    </a14:imgLayer>
                  </a14:imgProps>
                </a:ext>
                <a:ext uri="{28A0092B-C50C-407E-A947-70E740481C1C}">
                  <a14:useLocalDpi xmlns:a14="http://schemas.microsoft.com/office/drawing/2010/main" val="0"/>
                </a:ext>
              </a:extLst>
            </a:blip>
            <a:srcRect l="20654" t="67249" r="56848" b="10491"/>
            <a:stretch/>
          </p:blipFill>
          <p:spPr>
            <a:xfrm>
              <a:off x="1735734" y="2079554"/>
              <a:ext cx="792522" cy="784138"/>
            </a:xfrm>
            <a:prstGeom prst="rect">
              <a:avLst/>
            </a:prstGeom>
          </p:spPr>
        </p:pic>
      </p:grpSp>
      <p:sp>
        <p:nvSpPr>
          <p:cNvPr id="47" name="TextBox 46">
            <a:extLst>
              <a:ext uri="{FF2B5EF4-FFF2-40B4-BE49-F238E27FC236}">
                <a16:creationId xmlns:a16="http://schemas.microsoft.com/office/drawing/2014/main" id="{0FB3C95A-D0CA-4028-AAEF-8AE42E2CDB0C}"/>
              </a:ext>
            </a:extLst>
          </p:cNvPr>
          <p:cNvSpPr txBox="1"/>
          <p:nvPr/>
        </p:nvSpPr>
        <p:spPr>
          <a:xfrm rot="21221450">
            <a:off x="981734" y="909232"/>
            <a:ext cx="765921" cy="523220"/>
          </a:xfrm>
          <a:prstGeom prst="rect">
            <a:avLst/>
          </a:prstGeom>
          <a:solidFill>
            <a:srgbClr val="E2C5A8"/>
          </a:solidFill>
          <a:effectLst>
            <a:softEdge rad="6350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50</a:t>
            </a:r>
            <a:endParaRPr kumimoji="0" lang="en-US" sz="28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6711107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9359">
        <p15:prstTrans prst="peelOff"/>
      </p:transition>
    </mc:Choice>
    <mc:Fallback xmlns="">
      <p:transition spd="slow" advTm="259359">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p:cTn id="7" dur="500" fill="hold"/>
                                        <p:tgtEl>
                                          <p:spTgt spid="31752"/>
                                        </p:tgtEl>
                                        <p:attrNameLst>
                                          <p:attrName>ppt_w</p:attrName>
                                        </p:attrNameLst>
                                      </p:cBhvr>
                                      <p:tavLst>
                                        <p:tav tm="0">
                                          <p:val>
                                            <p:fltVal val="0"/>
                                          </p:val>
                                        </p:tav>
                                        <p:tav tm="100000">
                                          <p:val>
                                            <p:strVal val="#ppt_w"/>
                                          </p:val>
                                        </p:tav>
                                      </p:tavLst>
                                    </p:anim>
                                    <p:anim calcmode="lin" valueType="num">
                                      <p:cBhvr>
                                        <p:cTn id="8" dur="500" fill="hold"/>
                                        <p:tgtEl>
                                          <p:spTgt spid="31752"/>
                                        </p:tgtEl>
                                        <p:attrNameLst>
                                          <p:attrName>ppt_h</p:attrName>
                                        </p:attrNameLst>
                                      </p:cBhvr>
                                      <p:tavLst>
                                        <p:tav tm="0">
                                          <p:val>
                                            <p:fltVal val="0"/>
                                          </p:val>
                                        </p:tav>
                                        <p:tav tm="100000">
                                          <p:val>
                                            <p:strVal val="#ppt_h"/>
                                          </p:val>
                                        </p:tav>
                                      </p:tavLst>
                                    </p:anim>
                                    <p:animEffect transition="in" filter="fade">
                                      <p:cBhvr>
                                        <p:cTn id="9" dur="500"/>
                                        <p:tgtEl>
                                          <p:spTgt spid="31752"/>
                                        </p:tgtEl>
                                      </p:cBhvr>
                                    </p:animEffect>
                                  </p:childTnLst>
                                </p:cTn>
                              </p:par>
                            </p:childTnLst>
                          </p:cTn>
                        </p:par>
                        <p:par>
                          <p:cTn id="10" fill="hold">
                            <p:stCondLst>
                              <p:cond delay="500"/>
                            </p:stCondLst>
                            <p:childTnLst>
                              <p:par>
                                <p:cTn id="11" presetID="55" presetClass="entr" presetSubtype="0" fill="hold" grpId="0" nodeType="after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p:cTn id="13" dur="1000" fill="hold"/>
                                        <p:tgtEl>
                                          <p:spTgt spid="45"/>
                                        </p:tgtEl>
                                        <p:attrNameLst>
                                          <p:attrName>ppt_w</p:attrName>
                                        </p:attrNameLst>
                                      </p:cBhvr>
                                      <p:tavLst>
                                        <p:tav tm="0">
                                          <p:val>
                                            <p:strVal val="#ppt_w*0.70"/>
                                          </p:val>
                                        </p:tav>
                                        <p:tav tm="100000">
                                          <p:val>
                                            <p:strVal val="#ppt_w"/>
                                          </p:val>
                                        </p:tav>
                                      </p:tavLst>
                                    </p:anim>
                                    <p:anim calcmode="lin" valueType="num">
                                      <p:cBhvr>
                                        <p:cTn id="14" dur="1000" fill="hold"/>
                                        <p:tgtEl>
                                          <p:spTgt spid="45"/>
                                        </p:tgtEl>
                                        <p:attrNameLst>
                                          <p:attrName>ppt_h</p:attrName>
                                        </p:attrNameLst>
                                      </p:cBhvr>
                                      <p:tavLst>
                                        <p:tav tm="0">
                                          <p:val>
                                            <p:strVal val="#ppt_h"/>
                                          </p:val>
                                        </p:tav>
                                        <p:tav tm="100000">
                                          <p:val>
                                            <p:strVal val="#ppt_h"/>
                                          </p:val>
                                        </p:tav>
                                      </p:tavLst>
                                    </p:anim>
                                    <p:animEffect transition="in" filter="fade">
                                      <p:cBhvr>
                                        <p:cTn id="15" dur="1000"/>
                                        <p:tgtEl>
                                          <p:spTgt spid="45"/>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randombar(horizontal)">
                                      <p:cBhvr>
                                        <p:cTn id="20" dur="1000"/>
                                        <p:tgtEl>
                                          <p:spTgt spid="3"/>
                                        </p:tgtEl>
                                      </p:cBhvr>
                                    </p:animEffect>
                                  </p:childTnLst>
                                </p:cTn>
                              </p:par>
                            </p:childTnLst>
                          </p:cTn>
                        </p:par>
                        <p:par>
                          <p:cTn id="21" fill="hold">
                            <p:stCondLst>
                              <p:cond delay="1000"/>
                            </p:stCondLst>
                            <p:childTnLst>
                              <p:par>
                                <p:cTn id="22" presetID="47" presetClass="entr" presetSubtype="0" fill="hold" nodeType="afterEffect">
                                  <p:stCondLst>
                                    <p:cond delay="0"/>
                                  </p:stCondLst>
                                  <p:childTnLst>
                                    <p:set>
                                      <p:cBhvr>
                                        <p:cTn id="23" dur="1" fill="hold">
                                          <p:stCondLst>
                                            <p:cond delay="0"/>
                                          </p:stCondLst>
                                        </p:cTn>
                                        <p:tgtEl>
                                          <p:spTgt spid="31760">
                                            <p:txEl>
                                              <p:pRg st="0" end="0"/>
                                            </p:txEl>
                                          </p:spTgt>
                                        </p:tgtEl>
                                        <p:attrNameLst>
                                          <p:attrName>style.visibility</p:attrName>
                                        </p:attrNameLst>
                                      </p:cBhvr>
                                      <p:to>
                                        <p:strVal val="visible"/>
                                      </p:to>
                                    </p:set>
                                    <p:animEffect transition="in" filter="fade">
                                      <p:cBhvr>
                                        <p:cTn id="24" dur="1000"/>
                                        <p:tgtEl>
                                          <p:spTgt spid="31760">
                                            <p:txEl>
                                              <p:pRg st="0" end="0"/>
                                            </p:txEl>
                                          </p:spTgt>
                                        </p:tgtEl>
                                      </p:cBhvr>
                                    </p:animEffect>
                                    <p:anim calcmode="lin" valueType="num">
                                      <p:cBhvr>
                                        <p:cTn id="25" dur="1000" fill="hold"/>
                                        <p:tgtEl>
                                          <p:spTgt spid="31760">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3176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grpId="0" nodeType="clickEffect">
                                  <p:stCondLst>
                                    <p:cond delay="0"/>
                                  </p:stCondLst>
                                  <p:childTnLst>
                                    <p:set>
                                      <p:cBhvr>
                                        <p:cTn id="30" dur="1" fill="hold">
                                          <p:stCondLst>
                                            <p:cond delay="0"/>
                                          </p:stCondLst>
                                        </p:cTn>
                                        <p:tgtEl>
                                          <p:spTgt spid="31761"/>
                                        </p:tgtEl>
                                        <p:attrNameLst>
                                          <p:attrName>style.visibility</p:attrName>
                                        </p:attrNameLst>
                                      </p:cBhvr>
                                      <p:to>
                                        <p:strVal val="visible"/>
                                      </p:to>
                                    </p:set>
                                    <p:anim calcmode="lin" valueType="num">
                                      <p:cBhvr>
                                        <p:cTn id="31" dur="500" fill="hold"/>
                                        <p:tgtEl>
                                          <p:spTgt spid="31761"/>
                                        </p:tgtEl>
                                        <p:attrNameLst>
                                          <p:attrName>ppt_w</p:attrName>
                                        </p:attrNameLst>
                                      </p:cBhvr>
                                      <p:tavLst>
                                        <p:tav tm="0">
                                          <p:val>
                                            <p:fltVal val="0"/>
                                          </p:val>
                                        </p:tav>
                                        <p:tav tm="100000">
                                          <p:val>
                                            <p:strVal val="#ppt_w"/>
                                          </p:val>
                                        </p:tav>
                                      </p:tavLst>
                                    </p:anim>
                                    <p:anim calcmode="lin" valueType="num">
                                      <p:cBhvr>
                                        <p:cTn id="32" dur="500" fill="hold"/>
                                        <p:tgtEl>
                                          <p:spTgt spid="31761"/>
                                        </p:tgtEl>
                                        <p:attrNameLst>
                                          <p:attrName>ppt_h</p:attrName>
                                        </p:attrNameLst>
                                      </p:cBhvr>
                                      <p:tavLst>
                                        <p:tav tm="0">
                                          <p:val>
                                            <p:fltVal val="0"/>
                                          </p:val>
                                        </p:tav>
                                        <p:tav tm="100000">
                                          <p:val>
                                            <p:strVal val="#ppt_h"/>
                                          </p:val>
                                        </p:tav>
                                      </p:tavLst>
                                    </p:anim>
                                    <p:animEffect transition="in" filter="fade">
                                      <p:cBhvr>
                                        <p:cTn id="33" dur="500"/>
                                        <p:tgtEl>
                                          <p:spTgt spid="31761"/>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0" fill="hold" grpId="0" nodeType="clickEffect">
                                  <p:stCondLst>
                                    <p:cond delay="0"/>
                                  </p:stCondLst>
                                  <p:childTnLst>
                                    <p:set>
                                      <p:cBhvr>
                                        <p:cTn id="37" dur="1" fill="hold">
                                          <p:stCondLst>
                                            <p:cond delay="0"/>
                                          </p:stCondLst>
                                        </p:cTn>
                                        <p:tgtEl>
                                          <p:spTgt spid="31762"/>
                                        </p:tgtEl>
                                        <p:attrNameLst>
                                          <p:attrName>style.visibility</p:attrName>
                                        </p:attrNameLst>
                                      </p:cBhvr>
                                      <p:to>
                                        <p:strVal val="visible"/>
                                      </p:to>
                                    </p:set>
                                    <p:anim calcmode="lin" valueType="num">
                                      <p:cBhvr>
                                        <p:cTn id="38" dur="500" fill="hold"/>
                                        <p:tgtEl>
                                          <p:spTgt spid="31762"/>
                                        </p:tgtEl>
                                        <p:attrNameLst>
                                          <p:attrName>ppt_w</p:attrName>
                                        </p:attrNameLst>
                                      </p:cBhvr>
                                      <p:tavLst>
                                        <p:tav tm="0">
                                          <p:val>
                                            <p:fltVal val="0"/>
                                          </p:val>
                                        </p:tav>
                                        <p:tav tm="100000">
                                          <p:val>
                                            <p:strVal val="#ppt_w"/>
                                          </p:val>
                                        </p:tav>
                                      </p:tavLst>
                                    </p:anim>
                                    <p:anim calcmode="lin" valueType="num">
                                      <p:cBhvr>
                                        <p:cTn id="39" dur="500" fill="hold"/>
                                        <p:tgtEl>
                                          <p:spTgt spid="31762"/>
                                        </p:tgtEl>
                                        <p:attrNameLst>
                                          <p:attrName>ppt_h</p:attrName>
                                        </p:attrNameLst>
                                      </p:cBhvr>
                                      <p:tavLst>
                                        <p:tav tm="0">
                                          <p:val>
                                            <p:fltVal val="0"/>
                                          </p:val>
                                        </p:tav>
                                        <p:tav tm="100000">
                                          <p:val>
                                            <p:strVal val="#ppt_h"/>
                                          </p:val>
                                        </p:tav>
                                      </p:tavLst>
                                    </p:anim>
                                    <p:animEffect transition="in" filter="fade">
                                      <p:cBhvr>
                                        <p:cTn id="40" dur="500"/>
                                        <p:tgtEl>
                                          <p:spTgt spid="31762"/>
                                        </p:tgtEl>
                                      </p:cBhvr>
                                    </p:animEffect>
                                  </p:childTnLst>
                                </p:cTn>
                              </p:par>
                            </p:childTnLst>
                          </p:cTn>
                        </p:par>
                        <p:par>
                          <p:cTn id="41" fill="hold">
                            <p:stCondLst>
                              <p:cond delay="500"/>
                            </p:stCondLst>
                            <p:childTnLst>
                              <p:par>
                                <p:cTn id="42" presetID="14" presetClass="entr" presetSubtype="10" fill="hold" nodeType="after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randombar(horizontal)">
                                      <p:cBhvr>
                                        <p:cTn id="44" dur="1000"/>
                                        <p:tgtEl>
                                          <p:spTgt spid="2"/>
                                        </p:tgtEl>
                                      </p:cBhvr>
                                    </p:animEffect>
                                  </p:childTnLst>
                                </p:cTn>
                              </p:par>
                            </p:childTnLst>
                          </p:cTn>
                        </p:par>
                        <p:par>
                          <p:cTn id="45" fill="hold">
                            <p:stCondLst>
                              <p:cond delay="1500"/>
                            </p:stCondLst>
                            <p:childTnLst>
                              <p:par>
                                <p:cTn id="46" presetID="47" presetClass="entr" presetSubtype="0" fill="hold" grpId="0" nodeType="afterEffect">
                                  <p:stCondLst>
                                    <p:cond delay="0"/>
                                  </p:stCondLst>
                                  <p:childTnLst>
                                    <p:set>
                                      <p:cBhvr>
                                        <p:cTn id="47" dur="1" fill="hold">
                                          <p:stCondLst>
                                            <p:cond delay="0"/>
                                          </p:stCondLst>
                                        </p:cTn>
                                        <p:tgtEl>
                                          <p:spTgt spid="31773"/>
                                        </p:tgtEl>
                                        <p:attrNameLst>
                                          <p:attrName>style.visibility</p:attrName>
                                        </p:attrNameLst>
                                      </p:cBhvr>
                                      <p:to>
                                        <p:strVal val="visible"/>
                                      </p:to>
                                    </p:set>
                                    <p:animEffect transition="in" filter="fade">
                                      <p:cBhvr>
                                        <p:cTn id="48" dur="1000"/>
                                        <p:tgtEl>
                                          <p:spTgt spid="31773"/>
                                        </p:tgtEl>
                                      </p:cBhvr>
                                    </p:animEffect>
                                    <p:anim calcmode="lin" valueType="num">
                                      <p:cBhvr>
                                        <p:cTn id="49" dur="1000" fill="hold"/>
                                        <p:tgtEl>
                                          <p:spTgt spid="31773"/>
                                        </p:tgtEl>
                                        <p:attrNameLst>
                                          <p:attrName>ppt_x</p:attrName>
                                        </p:attrNameLst>
                                      </p:cBhvr>
                                      <p:tavLst>
                                        <p:tav tm="0">
                                          <p:val>
                                            <p:strVal val="#ppt_x"/>
                                          </p:val>
                                        </p:tav>
                                        <p:tav tm="100000">
                                          <p:val>
                                            <p:strVal val="#ppt_x"/>
                                          </p:val>
                                        </p:tav>
                                      </p:tavLst>
                                    </p:anim>
                                    <p:anim calcmode="lin" valueType="num">
                                      <p:cBhvr>
                                        <p:cTn id="50" dur="1000" fill="hold"/>
                                        <p:tgtEl>
                                          <p:spTgt spid="31773"/>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52" presetClass="entr" presetSubtype="0" fill="hold" nodeType="clickEffect">
                                  <p:stCondLst>
                                    <p:cond delay="0"/>
                                  </p:stCondLst>
                                  <p:childTnLst>
                                    <p:set>
                                      <p:cBhvr>
                                        <p:cTn id="54" dur="1" fill="hold">
                                          <p:stCondLst>
                                            <p:cond delay="0"/>
                                          </p:stCondLst>
                                        </p:cTn>
                                        <p:tgtEl>
                                          <p:spTgt spid="14"/>
                                        </p:tgtEl>
                                        <p:attrNameLst>
                                          <p:attrName>style.visibility</p:attrName>
                                        </p:attrNameLst>
                                      </p:cBhvr>
                                      <p:to>
                                        <p:strVal val="visible"/>
                                      </p:to>
                                    </p:set>
                                    <p:animScale>
                                      <p:cBhvr>
                                        <p:cTn id="55" dur="10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6" dur="1000" decel="50000" fill="hold">
                                          <p:stCondLst>
                                            <p:cond delay="0"/>
                                          </p:stCondLst>
                                        </p:cTn>
                                        <p:tgtEl>
                                          <p:spTgt spid="14"/>
                                        </p:tgtEl>
                                        <p:attrNameLst>
                                          <p:attrName>ppt_x</p:attrName>
                                          <p:attrName>ppt_y</p:attrName>
                                        </p:attrNameLst>
                                      </p:cBhvr>
                                    </p:animMotion>
                                    <p:animEffect transition="in" filter="fade">
                                      <p:cBhvr>
                                        <p:cTn id="57" dur="1000"/>
                                        <p:tgtEl>
                                          <p:spTgt spid="14"/>
                                        </p:tgtEl>
                                      </p:cBhvr>
                                    </p:animEffect>
                                  </p:childTnLst>
                                </p:cTn>
                              </p:par>
                            </p:childTnLst>
                          </p:cTn>
                        </p:par>
                      </p:childTnLst>
                    </p:cTn>
                  </p:par>
                  <p:par>
                    <p:cTn id="58" fill="hold">
                      <p:stCondLst>
                        <p:cond delay="indefinite"/>
                      </p:stCondLst>
                      <p:childTnLst>
                        <p:par>
                          <p:cTn id="59" fill="hold">
                            <p:stCondLst>
                              <p:cond delay="0"/>
                            </p:stCondLst>
                            <p:childTnLst>
                              <p:par>
                                <p:cTn id="60" presetID="53" presetClass="entr" presetSubtype="16" fill="hold" grpId="0" nodeType="clickEffect">
                                  <p:stCondLst>
                                    <p:cond delay="0"/>
                                  </p:stCondLst>
                                  <p:childTnLst>
                                    <p:set>
                                      <p:cBhvr>
                                        <p:cTn id="61" dur="1" fill="hold">
                                          <p:stCondLst>
                                            <p:cond delay="0"/>
                                          </p:stCondLst>
                                        </p:cTn>
                                        <p:tgtEl>
                                          <p:spTgt spid="47"/>
                                        </p:tgtEl>
                                        <p:attrNameLst>
                                          <p:attrName>style.visibility</p:attrName>
                                        </p:attrNameLst>
                                      </p:cBhvr>
                                      <p:to>
                                        <p:strVal val="visible"/>
                                      </p:to>
                                    </p:set>
                                    <p:anim calcmode="lin" valueType="num">
                                      <p:cBhvr>
                                        <p:cTn id="62" dur="500" fill="hold"/>
                                        <p:tgtEl>
                                          <p:spTgt spid="47"/>
                                        </p:tgtEl>
                                        <p:attrNameLst>
                                          <p:attrName>ppt_w</p:attrName>
                                        </p:attrNameLst>
                                      </p:cBhvr>
                                      <p:tavLst>
                                        <p:tav tm="0">
                                          <p:val>
                                            <p:fltVal val="0"/>
                                          </p:val>
                                        </p:tav>
                                        <p:tav tm="100000">
                                          <p:val>
                                            <p:strVal val="#ppt_w"/>
                                          </p:val>
                                        </p:tav>
                                      </p:tavLst>
                                    </p:anim>
                                    <p:anim calcmode="lin" valueType="num">
                                      <p:cBhvr>
                                        <p:cTn id="63" dur="500" fill="hold"/>
                                        <p:tgtEl>
                                          <p:spTgt spid="47"/>
                                        </p:tgtEl>
                                        <p:attrNameLst>
                                          <p:attrName>ppt_h</p:attrName>
                                        </p:attrNameLst>
                                      </p:cBhvr>
                                      <p:tavLst>
                                        <p:tav tm="0">
                                          <p:val>
                                            <p:fltVal val="0"/>
                                          </p:val>
                                        </p:tav>
                                        <p:tav tm="100000">
                                          <p:val>
                                            <p:strVal val="#ppt_h"/>
                                          </p:val>
                                        </p:tav>
                                      </p:tavLst>
                                    </p:anim>
                                    <p:animEffect transition="in" filter="fade">
                                      <p:cBhvr>
                                        <p:cTn id="6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p:bldP spid="31761" grpId="0"/>
      <p:bldP spid="31762" grpId="0"/>
      <p:bldP spid="31773" grpId="0"/>
      <p:bldP spid="45" grpId="0"/>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7A945E9-9381-47BB-9E1F-490EEF4D8E36}"/>
              </a:ext>
            </a:extLst>
          </p:cNvPr>
          <p:cNvPicPr>
            <a:picLocks noChangeAspect="1"/>
          </p:cNvPicPr>
          <p:nvPr/>
        </p:nvPicPr>
        <p:blipFill rotWithShape="1">
          <a:blip r:embed="rId4"/>
          <a:srcRect l="17177" r="12468" b="9021"/>
          <a:stretch/>
        </p:blipFill>
        <p:spPr>
          <a:xfrm>
            <a:off x="189217" y="228600"/>
            <a:ext cx="8805527" cy="6477000"/>
          </a:xfrm>
          <a:prstGeom prst="rect">
            <a:avLst/>
          </a:prstGeom>
          <a:ln w="228600" cap="sq" cmpd="thickThin">
            <a:solidFill>
              <a:srgbClr val="000000"/>
            </a:solidFill>
            <a:prstDash val="solid"/>
            <a:miter lim="800000"/>
          </a:ln>
          <a:effectLst>
            <a:innerShdw blurRad="76200">
              <a:srgbClr val="000000"/>
            </a:innerShdw>
          </a:effectLst>
        </p:spPr>
      </p:pic>
      <p:sp>
        <p:nvSpPr>
          <p:cNvPr id="31760" name="Text Box 16"/>
          <p:cNvSpPr txBox="1">
            <a:spLocks noChangeArrowheads="1"/>
          </p:cNvSpPr>
          <p:nvPr/>
        </p:nvSpPr>
        <p:spPr bwMode="auto">
          <a:xfrm>
            <a:off x="-228600" y="6182380"/>
            <a:ext cx="48006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اقتراض 80 كر</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31762" name="Text Box 18"/>
          <p:cNvSpPr txBox="1">
            <a:spLocks noChangeArrowheads="1"/>
          </p:cNvSpPr>
          <p:nvPr/>
        </p:nvSpPr>
        <p:spPr bwMode="auto">
          <a:xfrm>
            <a:off x="5029200" y="4684693"/>
            <a:ext cx="38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a:t>
            </a:r>
          </a:p>
        </p:txBody>
      </p:sp>
      <p:sp>
        <p:nvSpPr>
          <p:cNvPr id="31773" name="Text Box 29"/>
          <p:cNvSpPr txBox="1">
            <a:spLocks noChangeArrowheads="1"/>
          </p:cNvSpPr>
          <p:nvPr/>
        </p:nvSpPr>
        <p:spPr bwMode="auto">
          <a:xfrm>
            <a:off x="5105400" y="6182380"/>
            <a:ext cx="419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دين 100 كر</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42AC28E9-F92E-4385-9F0A-7106DCE67DAD}"/>
              </a:ext>
            </a:extLst>
          </p:cNvPr>
          <p:cNvGrpSpPr/>
          <p:nvPr/>
        </p:nvGrpSpPr>
        <p:grpSpPr>
          <a:xfrm>
            <a:off x="110398" y="2940145"/>
            <a:ext cx="3623402" cy="3308255"/>
            <a:chOff x="193653" y="2864381"/>
            <a:chExt cx="3623402" cy="3308255"/>
          </a:xfrm>
        </p:grpSpPr>
        <p:pic>
          <p:nvPicPr>
            <p:cNvPr id="12" name="Picture 11">
              <a:extLst>
                <a:ext uri="{FF2B5EF4-FFF2-40B4-BE49-F238E27FC236}">
                  <a16:creationId xmlns:a16="http://schemas.microsoft.com/office/drawing/2014/main" id="{2A7DB295-E65D-48CE-B170-B37FA0565EE2}"/>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193653" y="2923675"/>
              <a:ext cx="1261727" cy="2702618"/>
            </a:xfrm>
            <a:prstGeom prst="rect">
              <a:avLst/>
            </a:prstGeom>
            <a:ln>
              <a:noFill/>
            </a:ln>
            <a:effectLst>
              <a:outerShdw blurRad="292100" dist="139700" dir="2700000" algn="tl" rotWithShape="0">
                <a:srgbClr val="333333">
                  <a:alpha val="65000"/>
                </a:srgbClr>
              </a:outerShdw>
            </a:effectLst>
          </p:spPr>
        </p:pic>
        <p:pic>
          <p:nvPicPr>
            <p:cNvPr id="46" name="Picture 45">
              <a:extLst>
                <a:ext uri="{FF2B5EF4-FFF2-40B4-BE49-F238E27FC236}">
                  <a16:creationId xmlns:a16="http://schemas.microsoft.com/office/drawing/2014/main" id="{182C13BA-BF83-48C6-B18D-AF6812E8ED59}"/>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839595" y="3064377"/>
              <a:ext cx="1261727" cy="2702618"/>
            </a:xfrm>
            <a:prstGeom prst="rect">
              <a:avLst/>
            </a:prstGeom>
            <a:ln>
              <a:noFill/>
            </a:ln>
            <a:effectLst>
              <a:outerShdw blurRad="292100" dist="139700" dir="2700000" algn="tl" rotWithShape="0">
                <a:srgbClr val="333333">
                  <a:alpha val="65000"/>
                </a:srgbClr>
              </a:outerShdw>
            </a:effectLst>
          </p:spPr>
        </p:pic>
        <p:pic>
          <p:nvPicPr>
            <p:cNvPr id="47" name="Picture 46">
              <a:extLst>
                <a:ext uri="{FF2B5EF4-FFF2-40B4-BE49-F238E27FC236}">
                  <a16:creationId xmlns:a16="http://schemas.microsoft.com/office/drawing/2014/main" id="{56C1FEA6-F71A-49A8-ACF3-A94BE5B7C679}"/>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450382" y="3445377"/>
              <a:ext cx="1261727" cy="2702618"/>
            </a:xfrm>
            <a:prstGeom prst="rect">
              <a:avLst/>
            </a:prstGeom>
            <a:ln>
              <a:noFill/>
            </a:ln>
            <a:effectLst>
              <a:outerShdw blurRad="292100" dist="139700" dir="2700000" algn="tl" rotWithShape="0">
                <a:srgbClr val="333333">
                  <a:alpha val="65000"/>
                </a:srgbClr>
              </a:outerShdw>
            </a:effectLst>
          </p:spPr>
        </p:pic>
        <p:pic>
          <p:nvPicPr>
            <p:cNvPr id="48" name="Picture 47">
              <a:extLst>
                <a:ext uri="{FF2B5EF4-FFF2-40B4-BE49-F238E27FC236}">
                  <a16:creationId xmlns:a16="http://schemas.microsoft.com/office/drawing/2014/main" id="{32B22C54-D8F6-4300-B1EC-24DC8418F76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2097518" y="2864381"/>
              <a:ext cx="1261727" cy="2702618"/>
            </a:xfrm>
            <a:prstGeom prst="rect">
              <a:avLst/>
            </a:prstGeom>
            <a:ln>
              <a:noFill/>
            </a:ln>
            <a:effectLst>
              <a:outerShdw blurRad="292100" dist="139700" dir="2700000" algn="tl" rotWithShape="0">
                <a:srgbClr val="333333">
                  <a:alpha val="65000"/>
                </a:srgbClr>
              </a:outerShdw>
            </a:effectLst>
          </p:spPr>
        </p:pic>
        <p:pic>
          <p:nvPicPr>
            <p:cNvPr id="49" name="Picture 48">
              <a:extLst>
                <a:ext uri="{FF2B5EF4-FFF2-40B4-BE49-F238E27FC236}">
                  <a16:creationId xmlns:a16="http://schemas.microsoft.com/office/drawing/2014/main" id="{CDC03ED1-7DFB-44C3-B618-7D3CCDD1B28B}"/>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1513414" y="2910931"/>
              <a:ext cx="1261727" cy="2702618"/>
            </a:xfrm>
            <a:prstGeom prst="rect">
              <a:avLst/>
            </a:prstGeom>
            <a:ln>
              <a:noFill/>
            </a:ln>
            <a:effectLst>
              <a:outerShdw blurRad="292100" dist="139700" dir="2700000" algn="tl" rotWithShape="0">
                <a:srgbClr val="333333">
                  <a:alpha val="65000"/>
                </a:srgbClr>
              </a:outerShdw>
            </a:effectLst>
          </p:spPr>
        </p:pic>
        <p:pic>
          <p:nvPicPr>
            <p:cNvPr id="52" name="Picture 51">
              <a:extLst>
                <a:ext uri="{FF2B5EF4-FFF2-40B4-BE49-F238E27FC236}">
                  <a16:creationId xmlns:a16="http://schemas.microsoft.com/office/drawing/2014/main" id="{931C078C-001A-4391-8A14-820A94612593}"/>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2555328" y="3153171"/>
              <a:ext cx="1261727" cy="2702618"/>
            </a:xfrm>
            <a:prstGeom prst="rect">
              <a:avLst/>
            </a:prstGeom>
            <a:ln>
              <a:noFill/>
            </a:ln>
            <a:effectLst>
              <a:outerShdw blurRad="292100" dist="139700" dir="2700000" algn="tl" rotWithShape="0">
                <a:srgbClr val="333333">
                  <a:alpha val="65000"/>
                </a:srgbClr>
              </a:outerShdw>
            </a:effectLst>
          </p:spPr>
        </p:pic>
        <p:pic>
          <p:nvPicPr>
            <p:cNvPr id="50" name="Picture 49">
              <a:extLst>
                <a:ext uri="{FF2B5EF4-FFF2-40B4-BE49-F238E27FC236}">
                  <a16:creationId xmlns:a16="http://schemas.microsoft.com/office/drawing/2014/main" id="{F4DDE05D-9528-4E11-A0A0-9EF6396B5BD4}"/>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2153569" y="3374629"/>
              <a:ext cx="1261727" cy="2702618"/>
            </a:xfrm>
            <a:prstGeom prst="rect">
              <a:avLst/>
            </a:prstGeom>
            <a:ln>
              <a:noFill/>
            </a:ln>
            <a:effectLst>
              <a:outerShdw blurRad="292100" dist="139700" dir="2700000" algn="tl" rotWithShape="0">
                <a:srgbClr val="333333">
                  <a:alpha val="65000"/>
                </a:srgbClr>
              </a:outerShdw>
            </a:effectLst>
          </p:spPr>
        </p:pic>
        <p:pic>
          <p:nvPicPr>
            <p:cNvPr id="51" name="Picture 50">
              <a:extLst>
                <a:ext uri="{FF2B5EF4-FFF2-40B4-BE49-F238E27FC236}">
                  <a16:creationId xmlns:a16="http://schemas.microsoft.com/office/drawing/2014/main" id="{B807863C-B520-439A-92F2-292A02E5F294}"/>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1210346" y="3470018"/>
              <a:ext cx="1261727" cy="2702618"/>
            </a:xfrm>
            <a:prstGeom prst="rect">
              <a:avLst/>
            </a:prstGeom>
            <a:ln>
              <a:noFill/>
            </a:ln>
            <a:effectLst>
              <a:outerShdw blurRad="292100" dist="139700" dir="2700000" algn="tl" rotWithShape="0">
                <a:srgbClr val="333333">
                  <a:alpha val="65000"/>
                </a:srgbClr>
              </a:outerShdw>
            </a:effectLst>
          </p:spPr>
        </p:pic>
      </p:grpSp>
      <p:grpSp>
        <p:nvGrpSpPr>
          <p:cNvPr id="6" name="Group 5">
            <a:extLst>
              <a:ext uri="{FF2B5EF4-FFF2-40B4-BE49-F238E27FC236}">
                <a16:creationId xmlns:a16="http://schemas.microsoft.com/office/drawing/2014/main" id="{937EE6CB-2C24-4C83-975A-FAACA783E250}"/>
              </a:ext>
            </a:extLst>
          </p:cNvPr>
          <p:cNvGrpSpPr/>
          <p:nvPr/>
        </p:nvGrpSpPr>
        <p:grpSpPr>
          <a:xfrm>
            <a:off x="5367673" y="2514600"/>
            <a:ext cx="3666454" cy="3733800"/>
            <a:chOff x="5367673" y="2438400"/>
            <a:chExt cx="3666454" cy="3733800"/>
          </a:xfrm>
        </p:grpSpPr>
        <p:pic>
          <p:nvPicPr>
            <p:cNvPr id="62" name="Picture 61">
              <a:extLst>
                <a:ext uri="{FF2B5EF4-FFF2-40B4-BE49-F238E27FC236}">
                  <a16:creationId xmlns:a16="http://schemas.microsoft.com/office/drawing/2014/main" id="{358FBE31-6F9B-4907-9655-6753A96EF58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7772400" y="2438400"/>
              <a:ext cx="1261727" cy="2702618"/>
            </a:xfrm>
            <a:prstGeom prst="rect">
              <a:avLst/>
            </a:prstGeom>
            <a:ln>
              <a:noFill/>
            </a:ln>
            <a:effectLst>
              <a:outerShdw blurRad="292100" dist="139700" dir="2700000" algn="tl" rotWithShape="0">
                <a:srgbClr val="333333">
                  <a:alpha val="65000"/>
                </a:srgbClr>
              </a:outerShdw>
            </a:effectLst>
          </p:spPr>
        </p:pic>
        <p:pic>
          <p:nvPicPr>
            <p:cNvPr id="54" name="Picture 53">
              <a:extLst>
                <a:ext uri="{FF2B5EF4-FFF2-40B4-BE49-F238E27FC236}">
                  <a16:creationId xmlns:a16="http://schemas.microsoft.com/office/drawing/2014/main" id="{E64EB0C8-BC7B-49A1-B219-91FBA6315F1D}"/>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5937148" y="2514600"/>
              <a:ext cx="1261727" cy="2702618"/>
            </a:xfrm>
            <a:prstGeom prst="rect">
              <a:avLst/>
            </a:prstGeom>
            <a:ln>
              <a:noFill/>
            </a:ln>
            <a:effectLst>
              <a:outerShdw blurRad="292100" dist="139700" dir="2700000" algn="tl" rotWithShape="0">
                <a:srgbClr val="333333">
                  <a:alpha val="65000"/>
                </a:srgbClr>
              </a:outerShdw>
            </a:effectLst>
          </p:spPr>
        </p:pic>
        <p:pic>
          <p:nvPicPr>
            <p:cNvPr id="56" name="Picture 55">
              <a:extLst>
                <a:ext uri="{FF2B5EF4-FFF2-40B4-BE49-F238E27FC236}">
                  <a16:creationId xmlns:a16="http://schemas.microsoft.com/office/drawing/2014/main" id="{828D6C78-AD63-48E5-BD04-E90A4B5AC8C5}"/>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7065765" y="2631382"/>
              <a:ext cx="1261727" cy="2702618"/>
            </a:xfrm>
            <a:prstGeom prst="rect">
              <a:avLst/>
            </a:prstGeom>
            <a:ln>
              <a:noFill/>
            </a:ln>
            <a:effectLst>
              <a:outerShdw blurRad="292100" dist="139700" dir="2700000" algn="tl" rotWithShape="0">
                <a:srgbClr val="333333">
                  <a:alpha val="65000"/>
                </a:srgbClr>
              </a:outerShdw>
            </a:effectLst>
          </p:spPr>
        </p:pic>
        <p:pic>
          <p:nvPicPr>
            <p:cNvPr id="57" name="Picture 56">
              <a:extLst>
                <a:ext uri="{FF2B5EF4-FFF2-40B4-BE49-F238E27FC236}">
                  <a16:creationId xmlns:a16="http://schemas.microsoft.com/office/drawing/2014/main" id="{1E2451BD-30A8-411A-AAB3-288872B7D72E}"/>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6414704" y="2971800"/>
              <a:ext cx="1261727" cy="2702618"/>
            </a:xfrm>
            <a:prstGeom prst="rect">
              <a:avLst/>
            </a:prstGeom>
            <a:ln>
              <a:noFill/>
            </a:ln>
            <a:effectLst>
              <a:outerShdw blurRad="292100" dist="139700" dir="2700000" algn="tl" rotWithShape="0">
                <a:srgbClr val="333333">
                  <a:alpha val="65000"/>
                </a:srgbClr>
              </a:outerShdw>
            </a:effectLst>
          </p:spPr>
        </p:pic>
        <p:pic>
          <p:nvPicPr>
            <p:cNvPr id="58" name="Picture 57">
              <a:extLst>
                <a:ext uri="{FF2B5EF4-FFF2-40B4-BE49-F238E27FC236}">
                  <a16:creationId xmlns:a16="http://schemas.microsoft.com/office/drawing/2014/main" id="{D3588B77-C9CB-40F1-A542-C567AE583DF0}"/>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7772400" y="2924320"/>
              <a:ext cx="1261727" cy="2702618"/>
            </a:xfrm>
            <a:prstGeom prst="rect">
              <a:avLst/>
            </a:prstGeom>
            <a:ln>
              <a:noFill/>
            </a:ln>
            <a:effectLst>
              <a:outerShdw blurRad="292100" dist="139700" dir="2700000" algn="tl" rotWithShape="0">
                <a:srgbClr val="333333">
                  <a:alpha val="65000"/>
                </a:srgbClr>
              </a:outerShdw>
            </a:effectLst>
          </p:spPr>
        </p:pic>
        <p:pic>
          <p:nvPicPr>
            <p:cNvPr id="59" name="Picture 58">
              <a:extLst>
                <a:ext uri="{FF2B5EF4-FFF2-40B4-BE49-F238E27FC236}">
                  <a16:creationId xmlns:a16="http://schemas.microsoft.com/office/drawing/2014/main" id="{A22E2695-212E-4E6A-82E1-56B15ADE03E8}"/>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7073156" y="3088582"/>
              <a:ext cx="1261727" cy="2702618"/>
            </a:xfrm>
            <a:prstGeom prst="rect">
              <a:avLst/>
            </a:prstGeom>
            <a:ln>
              <a:noFill/>
            </a:ln>
            <a:effectLst>
              <a:outerShdw blurRad="292100" dist="139700" dir="2700000" algn="tl" rotWithShape="0">
                <a:srgbClr val="333333">
                  <a:alpha val="65000"/>
                </a:srgbClr>
              </a:outerShdw>
            </a:effectLst>
          </p:spPr>
        </p:pic>
        <p:pic>
          <p:nvPicPr>
            <p:cNvPr id="60" name="Picture 59">
              <a:extLst>
                <a:ext uri="{FF2B5EF4-FFF2-40B4-BE49-F238E27FC236}">
                  <a16:creationId xmlns:a16="http://schemas.microsoft.com/office/drawing/2014/main" id="{C1205A88-1104-458D-81B5-AD8001FD3A0B}"/>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6382741" y="3469582"/>
              <a:ext cx="1261727" cy="2702618"/>
            </a:xfrm>
            <a:prstGeom prst="rect">
              <a:avLst/>
            </a:prstGeom>
            <a:ln>
              <a:noFill/>
            </a:ln>
            <a:effectLst>
              <a:outerShdw blurRad="292100" dist="139700" dir="2700000" algn="tl" rotWithShape="0">
                <a:srgbClr val="333333">
                  <a:alpha val="65000"/>
                </a:srgbClr>
              </a:outerShdw>
            </a:effectLst>
          </p:spPr>
        </p:pic>
        <p:pic>
          <p:nvPicPr>
            <p:cNvPr id="61" name="Picture 60">
              <a:extLst>
                <a:ext uri="{FF2B5EF4-FFF2-40B4-BE49-F238E27FC236}">
                  <a16:creationId xmlns:a16="http://schemas.microsoft.com/office/drawing/2014/main" id="{C46A7D4F-E6F8-41A6-8033-607449697E85}"/>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7391400" y="3390594"/>
              <a:ext cx="1261727" cy="2702618"/>
            </a:xfrm>
            <a:prstGeom prst="rect">
              <a:avLst/>
            </a:prstGeom>
            <a:ln>
              <a:noFill/>
            </a:ln>
            <a:effectLst>
              <a:outerShdw blurRad="292100" dist="139700" dir="2700000" algn="tl" rotWithShape="0">
                <a:srgbClr val="333333">
                  <a:alpha val="65000"/>
                </a:srgbClr>
              </a:outerShdw>
            </a:effectLst>
          </p:spPr>
        </p:pic>
        <p:pic>
          <p:nvPicPr>
            <p:cNvPr id="53" name="Picture 52">
              <a:extLst>
                <a:ext uri="{FF2B5EF4-FFF2-40B4-BE49-F238E27FC236}">
                  <a16:creationId xmlns:a16="http://schemas.microsoft.com/office/drawing/2014/main" id="{5EBC7B69-0268-4916-A9A8-9569BE955A83}"/>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5367673" y="2783782"/>
              <a:ext cx="1261727" cy="2702618"/>
            </a:xfrm>
            <a:prstGeom prst="rect">
              <a:avLst/>
            </a:prstGeom>
            <a:ln>
              <a:noFill/>
            </a:ln>
            <a:effectLst>
              <a:outerShdw blurRad="292100" dist="139700" dir="2700000" algn="tl" rotWithShape="0">
                <a:srgbClr val="333333">
                  <a:alpha val="65000"/>
                </a:srgbClr>
              </a:outerShdw>
            </a:effectLst>
          </p:spPr>
        </p:pic>
        <p:pic>
          <p:nvPicPr>
            <p:cNvPr id="55" name="Picture 54">
              <a:extLst>
                <a:ext uri="{FF2B5EF4-FFF2-40B4-BE49-F238E27FC236}">
                  <a16:creationId xmlns:a16="http://schemas.microsoft.com/office/drawing/2014/main" id="{0270E5EA-247F-40DA-AE83-E922585E925C}"/>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5748673" y="3317182"/>
              <a:ext cx="1261727" cy="2702618"/>
            </a:xfrm>
            <a:prstGeom prst="rect">
              <a:avLst/>
            </a:prstGeom>
            <a:ln>
              <a:noFill/>
            </a:ln>
            <a:effectLst>
              <a:outerShdw blurRad="292100" dist="139700" dir="2700000" algn="tl" rotWithShape="0">
                <a:srgbClr val="333333">
                  <a:alpha val="65000"/>
                </a:srgbClr>
              </a:outerShdw>
            </a:effectLst>
          </p:spPr>
        </p:pic>
      </p:grpSp>
      <p:sp>
        <p:nvSpPr>
          <p:cNvPr id="31761" name="Text Box 17"/>
          <p:cNvSpPr txBox="1">
            <a:spLocks noChangeArrowheads="1"/>
          </p:cNvSpPr>
          <p:nvPr/>
        </p:nvSpPr>
        <p:spPr bwMode="auto">
          <a:xfrm>
            <a:off x="3697563" y="4684693"/>
            <a:ext cx="1788837"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+ 20% فائدة</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803A119D-CC13-463F-B01C-B9312C7E0F53}"/>
              </a:ext>
            </a:extLst>
          </p:cNvPr>
          <p:cNvSpPr txBox="1"/>
          <p:nvPr/>
        </p:nvSpPr>
        <p:spPr>
          <a:xfrm>
            <a:off x="72809" y="262407"/>
            <a:ext cx="15240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Nazareth Village</a:t>
            </a:r>
          </a:p>
        </p:txBody>
      </p:sp>
      <p:grpSp>
        <p:nvGrpSpPr>
          <p:cNvPr id="34" name="Group 33">
            <a:extLst>
              <a:ext uri="{FF2B5EF4-FFF2-40B4-BE49-F238E27FC236}">
                <a16:creationId xmlns:a16="http://schemas.microsoft.com/office/drawing/2014/main" id="{0665A882-7883-43D9-9528-0F42D158B12E}"/>
              </a:ext>
            </a:extLst>
          </p:cNvPr>
          <p:cNvGrpSpPr/>
          <p:nvPr/>
        </p:nvGrpSpPr>
        <p:grpSpPr>
          <a:xfrm>
            <a:off x="267335" y="-15835"/>
            <a:ext cx="2804380" cy="3573494"/>
            <a:chOff x="127855" y="-32611"/>
            <a:chExt cx="2804380" cy="3573494"/>
          </a:xfrm>
        </p:grpSpPr>
        <p:grpSp>
          <p:nvGrpSpPr>
            <p:cNvPr id="35" name="Group 34">
              <a:extLst>
                <a:ext uri="{FF2B5EF4-FFF2-40B4-BE49-F238E27FC236}">
                  <a16:creationId xmlns:a16="http://schemas.microsoft.com/office/drawing/2014/main" id="{CBE53564-65E0-44BC-862F-E35A7569BF71}"/>
                </a:ext>
              </a:extLst>
            </p:cNvPr>
            <p:cNvGrpSpPr/>
            <p:nvPr/>
          </p:nvGrpSpPr>
          <p:grpSpPr>
            <a:xfrm rot="20856407">
              <a:off x="127855" y="-32611"/>
              <a:ext cx="2804380" cy="3573494"/>
              <a:chOff x="275851" y="492655"/>
              <a:chExt cx="2804380" cy="3573494"/>
            </a:xfrm>
          </p:grpSpPr>
          <p:pic>
            <p:nvPicPr>
              <p:cNvPr id="37" name="Picture 36">
                <a:extLst>
                  <a:ext uri="{FF2B5EF4-FFF2-40B4-BE49-F238E27FC236}">
                    <a16:creationId xmlns:a16="http://schemas.microsoft.com/office/drawing/2014/main" id="{34355443-2CE0-4F55-B522-684DB48120DF}"/>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6500" b="90000" l="1873" r="98502"/>
                        </a14:imgEffect>
                        <a14:imgEffect>
                          <a14:saturation sat="66000"/>
                        </a14:imgEffect>
                      </a14:imgLayer>
                    </a14:imgProps>
                  </a:ext>
                  <a:ext uri="{28A0092B-C50C-407E-A947-70E740481C1C}">
                    <a14:useLocalDpi xmlns:a14="http://schemas.microsoft.com/office/drawing/2010/main" val="0"/>
                  </a:ext>
                </a:extLst>
              </a:blip>
              <a:stretch>
                <a:fillRect/>
              </a:stretch>
            </p:blipFill>
            <p:spPr>
              <a:xfrm rot="341335">
                <a:off x="275851" y="492655"/>
                <a:ext cx="2804380" cy="3573494"/>
              </a:xfrm>
              <a:prstGeom prst="rect">
                <a:avLst/>
              </a:prstGeom>
              <a:ln>
                <a:noFill/>
              </a:ln>
              <a:effectLst>
                <a:outerShdw blurRad="292100" dist="139700" dir="2700000" algn="tl" rotWithShape="0">
                  <a:srgbClr val="333333">
                    <a:alpha val="65000"/>
                  </a:srgbClr>
                </a:outerShdw>
              </a:effectLst>
            </p:spPr>
          </p:pic>
          <p:sp>
            <p:nvSpPr>
              <p:cNvPr id="38" name="Text Box 31">
                <a:extLst>
                  <a:ext uri="{FF2B5EF4-FFF2-40B4-BE49-F238E27FC236}">
                    <a16:creationId xmlns:a16="http://schemas.microsoft.com/office/drawing/2014/main" id="{A73ADD0A-C926-4B7E-B39E-95D63852FDBF}"/>
                  </a:ext>
                </a:extLst>
              </p:cNvPr>
              <p:cNvSpPr txBox="1">
                <a:spLocks noChangeArrowheads="1"/>
              </p:cNvSpPr>
              <p:nvPr/>
            </p:nvSpPr>
            <p:spPr bwMode="auto">
              <a:xfrm rot="364317">
                <a:off x="420660" y="1032275"/>
                <a:ext cx="2458327"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اتفاقية</a:t>
                </a:r>
                <a:endParaRPr kumimoji="0" lang="en-US" altLang="en-US" sz="2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دين 100 كر قمح</a:t>
                </a:r>
                <a:endParaRPr kumimoji="0" lang="en-US" altLang="en-US" sz="2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4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altLang="en-US" sz="24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التوقيع</a:t>
                </a:r>
                <a: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grpSp>
        <p:pic>
          <p:nvPicPr>
            <p:cNvPr id="36" name="Picture 35">
              <a:extLst>
                <a:ext uri="{FF2B5EF4-FFF2-40B4-BE49-F238E27FC236}">
                  <a16:creationId xmlns:a16="http://schemas.microsoft.com/office/drawing/2014/main" id="{982627BA-F3FC-44A2-AD69-F30524ACC92B}"/>
                </a:ext>
              </a:extLst>
            </p:cNvPr>
            <p:cNvPicPr>
              <a:picLocks noChangeAspect="1"/>
            </p:cNvPicPr>
            <p:nvPr/>
          </p:nvPicPr>
          <p:blipFill rotWithShape="1">
            <a:blip r:embed="rId10">
              <a:extLst>
                <a:ext uri="{BEBA8EAE-BF5A-486C-A8C5-ECC9F3942E4B}">
                  <a14:imgProps xmlns:a14="http://schemas.microsoft.com/office/drawing/2010/main">
                    <a14:imgLayer r:embed="rId11">
                      <a14:imgEffect>
                        <a14:backgroundRemoval t="7778" b="90000" l="10000" r="90000">
                          <a14:foregroundMark x1="82444" y1="7778" x2="71333" y2="11556"/>
                        </a14:backgroundRemoval>
                      </a14:imgEffect>
                    </a14:imgLayer>
                  </a14:imgProps>
                </a:ext>
                <a:ext uri="{28A0092B-C50C-407E-A947-70E740481C1C}">
                  <a14:useLocalDpi xmlns:a14="http://schemas.microsoft.com/office/drawing/2010/main" val="0"/>
                </a:ext>
              </a:extLst>
            </a:blip>
            <a:srcRect l="20654" t="67249" r="56848" b="10491"/>
            <a:stretch/>
          </p:blipFill>
          <p:spPr>
            <a:xfrm>
              <a:off x="1536920" y="2116824"/>
              <a:ext cx="792522" cy="784138"/>
            </a:xfrm>
            <a:prstGeom prst="rect">
              <a:avLst/>
            </a:prstGeom>
          </p:spPr>
        </p:pic>
      </p:grpSp>
      <p:sp>
        <p:nvSpPr>
          <p:cNvPr id="39" name="TextBox 38">
            <a:extLst>
              <a:ext uri="{FF2B5EF4-FFF2-40B4-BE49-F238E27FC236}">
                <a16:creationId xmlns:a16="http://schemas.microsoft.com/office/drawing/2014/main" id="{1508FBF3-30E2-4631-81E6-45863CDA3AE0}"/>
              </a:ext>
            </a:extLst>
          </p:cNvPr>
          <p:cNvSpPr txBox="1"/>
          <p:nvPr/>
        </p:nvSpPr>
        <p:spPr>
          <a:xfrm rot="21221450">
            <a:off x="1403178" y="1147560"/>
            <a:ext cx="686487" cy="523220"/>
          </a:xfrm>
          <a:prstGeom prst="rect">
            <a:avLst/>
          </a:prstGeom>
          <a:solidFill>
            <a:srgbClr val="E2C5A8"/>
          </a:solidFill>
          <a:effectLst>
            <a:softEdge rad="6350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80</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17510712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64190">
        <p15:prstTrans prst="peelOff"/>
      </p:transition>
    </mc:Choice>
    <mc:Fallback xmlns="">
      <p:transition spd="slow" advTm="6419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1000"/>
                                        <p:tgtEl>
                                          <p:spTgt spid="13"/>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31760">
                                            <p:txEl>
                                              <p:pRg st="0" end="0"/>
                                            </p:txEl>
                                          </p:spTgt>
                                        </p:tgtEl>
                                        <p:attrNameLst>
                                          <p:attrName>style.visibility</p:attrName>
                                        </p:attrNameLst>
                                      </p:cBhvr>
                                      <p:to>
                                        <p:strVal val="visible"/>
                                      </p:to>
                                    </p:set>
                                    <p:animEffect transition="in" filter="fade">
                                      <p:cBhvr>
                                        <p:cTn id="11" dur="1000"/>
                                        <p:tgtEl>
                                          <p:spTgt spid="31760">
                                            <p:txEl>
                                              <p:pRg st="0" end="0"/>
                                            </p:txEl>
                                          </p:spTgt>
                                        </p:tgtEl>
                                      </p:cBhvr>
                                    </p:animEffect>
                                    <p:anim calcmode="lin" valueType="num">
                                      <p:cBhvr>
                                        <p:cTn id="12" dur="1000" fill="hold"/>
                                        <p:tgtEl>
                                          <p:spTgt spid="31760">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176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0" fill="hold" grpId="0" nodeType="clickEffect">
                                  <p:stCondLst>
                                    <p:cond delay="0"/>
                                  </p:stCondLst>
                                  <p:childTnLst>
                                    <p:set>
                                      <p:cBhvr>
                                        <p:cTn id="17" dur="1" fill="hold">
                                          <p:stCondLst>
                                            <p:cond delay="0"/>
                                          </p:stCondLst>
                                        </p:cTn>
                                        <p:tgtEl>
                                          <p:spTgt spid="31761"/>
                                        </p:tgtEl>
                                        <p:attrNameLst>
                                          <p:attrName>style.visibility</p:attrName>
                                        </p:attrNameLst>
                                      </p:cBhvr>
                                      <p:to>
                                        <p:strVal val="visible"/>
                                      </p:to>
                                    </p:set>
                                    <p:anim calcmode="lin" valueType="num">
                                      <p:cBhvr>
                                        <p:cTn id="18" dur="500" fill="hold"/>
                                        <p:tgtEl>
                                          <p:spTgt spid="31761"/>
                                        </p:tgtEl>
                                        <p:attrNameLst>
                                          <p:attrName>ppt_w</p:attrName>
                                        </p:attrNameLst>
                                      </p:cBhvr>
                                      <p:tavLst>
                                        <p:tav tm="0">
                                          <p:val>
                                            <p:fltVal val="0"/>
                                          </p:val>
                                        </p:tav>
                                        <p:tav tm="100000">
                                          <p:val>
                                            <p:strVal val="#ppt_w"/>
                                          </p:val>
                                        </p:tav>
                                      </p:tavLst>
                                    </p:anim>
                                    <p:anim calcmode="lin" valueType="num">
                                      <p:cBhvr>
                                        <p:cTn id="19" dur="500" fill="hold"/>
                                        <p:tgtEl>
                                          <p:spTgt spid="31761"/>
                                        </p:tgtEl>
                                        <p:attrNameLst>
                                          <p:attrName>ppt_h</p:attrName>
                                        </p:attrNameLst>
                                      </p:cBhvr>
                                      <p:tavLst>
                                        <p:tav tm="0">
                                          <p:val>
                                            <p:fltVal val="0"/>
                                          </p:val>
                                        </p:tav>
                                        <p:tav tm="100000">
                                          <p:val>
                                            <p:strVal val="#ppt_h"/>
                                          </p:val>
                                        </p:tav>
                                      </p:tavLst>
                                    </p:anim>
                                    <p:animEffect transition="in" filter="fade">
                                      <p:cBhvr>
                                        <p:cTn id="20" dur="500"/>
                                        <p:tgtEl>
                                          <p:spTgt spid="31761"/>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0" fill="hold" grpId="0" nodeType="clickEffect">
                                  <p:stCondLst>
                                    <p:cond delay="0"/>
                                  </p:stCondLst>
                                  <p:childTnLst>
                                    <p:set>
                                      <p:cBhvr>
                                        <p:cTn id="24" dur="1" fill="hold">
                                          <p:stCondLst>
                                            <p:cond delay="0"/>
                                          </p:stCondLst>
                                        </p:cTn>
                                        <p:tgtEl>
                                          <p:spTgt spid="31762"/>
                                        </p:tgtEl>
                                        <p:attrNameLst>
                                          <p:attrName>style.visibility</p:attrName>
                                        </p:attrNameLst>
                                      </p:cBhvr>
                                      <p:to>
                                        <p:strVal val="visible"/>
                                      </p:to>
                                    </p:set>
                                    <p:anim calcmode="lin" valueType="num">
                                      <p:cBhvr>
                                        <p:cTn id="25" dur="500" fill="hold"/>
                                        <p:tgtEl>
                                          <p:spTgt spid="31762"/>
                                        </p:tgtEl>
                                        <p:attrNameLst>
                                          <p:attrName>ppt_w</p:attrName>
                                        </p:attrNameLst>
                                      </p:cBhvr>
                                      <p:tavLst>
                                        <p:tav tm="0">
                                          <p:val>
                                            <p:fltVal val="0"/>
                                          </p:val>
                                        </p:tav>
                                        <p:tav tm="100000">
                                          <p:val>
                                            <p:strVal val="#ppt_w"/>
                                          </p:val>
                                        </p:tav>
                                      </p:tavLst>
                                    </p:anim>
                                    <p:anim calcmode="lin" valueType="num">
                                      <p:cBhvr>
                                        <p:cTn id="26" dur="500" fill="hold"/>
                                        <p:tgtEl>
                                          <p:spTgt spid="31762"/>
                                        </p:tgtEl>
                                        <p:attrNameLst>
                                          <p:attrName>ppt_h</p:attrName>
                                        </p:attrNameLst>
                                      </p:cBhvr>
                                      <p:tavLst>
                                        <p:tav tm="0">
                                          <p:val>
                                            <p:fltVal val="0"/>
                                          </p:val>
                                        </p:tav>
                                        <p:tav tm="100000">
                                          <p:val>
                                            <p:strVal val="#ppt_h"/>
                                          </p:val>
                                        </p:tav>
                                      </p:tavLst>
                                    </p:anim>
                                    <p:animEffect transition="in" filter="fade">
                                      <p:cBhvr>
                                        <p:cTn id="27" dur="500"/>
                                        <p:tgtEl>
                                          <p:spTgt spid="31762"/>
                                        </p:tgtEl>
                                      </p:cBhvr>
                                    </p:animEffect>
                                  </p:childTnLst>
                                </p:cTn>
                              </p:par>
                            </p:childTnLst>
                          </p:cTn>
                        </p:par>
                        <p:par>
                          <p:cTn id="28" fill="hold">
                            <p:stCondLst>
                              <p:cond delay="500"/>
                            </p:stCondLst>
                            <p:childTnLst>
                              <p:par>
                                <p:cTn id="29" presetID="14" presetClass="entr" presetSubtype="1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randombar(horizontal)">
                                      <p:cBhvr>
                                        <p:cTn id="31" dur="1000"/>
                                        <p:tgtEl>
                                          <p:spTgt spid="6"/>
                                        </p:tgtEl>
                                      </p:cBhvr>
                                    </p:animEffect>
                                  </p:childTnLst>
                                </p:cTn>
                              </p:par>
                            </p:childTnLst>
                          </p:cTn>
                        </p:par>
                        <p:par>
                          <p:cTn id="32" fill="hold">
                            <p:stCondLst>
                              <p:cond delay="1500"/>
                            </p:stCondLst>
                            <p:childTnLst>
                              <p:par>
                                <p:cTn id="33" presetID="47" presetClass="entr" presetSubtype="0" fill="hold" grpId="0" nodeType="afterEffect">
                                  <p:stCondLst>
                                    <p:cond delay="0"/>
                                  </p:stCondLst>
                                  <p:childTnLst>
                                    <p:set>
                                      <p:cBhvr>
                                        <p:cTn id="34" dur="1" fill="hold">
                                          <p:stCondLst>
                                            <p:cond delay="0"/>
                                          </p:stCondLst>
                                        </p:cTn>
                                        <p:tgtEl>
                                          <p:spTgt spid="31773"/>
                                        </p:tgtEl>
                                        <p:attrNameLst>
                                          <p:attrName>style.visibility</p:attrName>
                                        </p:attrNameLst>
                                      </p:cBhvr>
                                      <p:to>
                                        <p:strVal val="visible"/>
                                      </p:to>
                                    </p:set>
                                    <p:animEffect transition="in" filter="fade">
                                      <p:cBhvr>
                                        <p:cTn id="35" dur="1000"/>
                                        <p:tgtEl>
                                          <p:spTgt spid="31773"/>
                                        </p:tgtEl>
                                      </p:cBhvr>
                                    </p:animEffect>
                                    <p:anim calcmode="lin" valueType="num">
                                      <p:cBhvr>
                                        <p:cTn id="36" dur="1000" fill="hold"/>
                                        <p:tgtEl>
                                          <p:spTgt spid="31773"/>
                                        </p:tgtEl>
                                        <p:attrNameLst>
                                          <p:attrName>ppt_x</p:attrName>
                                        </p:attrNameLst>
                                      </p:cBhvr>
                                      <p:tavLst>
                                        <p:tav tm="0">
                                          <p:val>
                                            <p:strVal val="#ppt_x"/>
                                          </p:val>
                                        </p:tav>
                                        <p:tav tm="100000">
                                          <p:val>
                                            <p:strVal val="#ppt_x"/>
                                          </p:val>
                                        </p:tav>
                                      </p:tavLst>
                                    </p:anim>
                                    <p:anim calcmode="lin" valueType="num">
                                      <p:cBhvr>
                                        <p:cTn id="37" dur="1000" fill="hold"/>
                                        <p:tgtEl>
                                          <p:spTgt spid="3177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52" presetClass="entr" presetSubtype="0" fill="hold" nodeType="clickEffect">
                                  <p:stCondLst>
                                    <p:cond delay="0"/>
                                  </p:stCondLst>
                                  <p:childTnLst>
                                    <p:set>
                                      <p:cBhvr>
                                        <p:cTn id="41" dur="1" fill="hold">
                                          <p:stCondLst>
                                            <p:cond delay="0"/>
                                          </p:stCondLst>
                                        </p:cTn>
                                        <p:tgtEl>
                                          <p:spTgt spid="34"/>
                                        </p:tgtEl>
                                        <p:attrNameLst>
                                          <p:attrName>style.visibility</p:attrName>
                                        </p:attrNameLst>
                                      </p:cBhvr>
                                      <p:to>
                                        <p:strVal val="visible"/>
                                      </p:to>
                                    </p:set>
                                    <p:animScale>
                                      <p:cBhvr>
                                        <p:cTn id="42" dur="1000" decel="50000" fill="hold">
                                          <p:stCondLst>
                                            <p:cond delay="0"/>
                                          </p:stCondLst>
                                        </p:cTn>
                                        <p:tgtEl>
                                          <p:spTgt spid="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34"/>
                                        </p:tgtEl>
                                        <p:attrNameLst>
                                          <p:attrName>ppt_x</p:attrName>
                                          <p:attrName>ppt_y</p:attrName>
                                        </p:attrNameLst>
                                      </p:cBhvr>
                                    </p:animMotion>
                                    <p:animEffect transition="in" filter="fade">
                                      <p:cBhvr>
                                        <p:cTn id="44" dur="1000"/>
                                        <p:tgtEl>
                                          <p:spTgt spid="34"/>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 calcmode="lin" valueType="num">
                                      <p:cBhvr>
                                        <p:cTn id="49" dur="500" fill="hold"/>
                                        <p:tgtEl>
                                          <p:spTgt spid="39"/>
                                        </p:tgtEl>
                                        <p:attrNameLst>
                                          <p:attrName>ppt_w</p:attrName>
                                        </p:attrNameLst>
                                      </p:cBhvr>
                                      <p:tavLst>
                                        <p:tav tm="0">
                                          <p:val>
                                            <p:fltVal val="0"/>
                                          </p:val>
                                        </p:tav>
                                        <p:tav tm="100000">
                                          <p:val>
                                            <p:strVal val="#ppt_w"/>
                                          </p:val>
                                        </p:tav>
                                      </p:tavLst>
                                    </p:anim>
                                    <p:anim calcmode="lin" valueType="num">
                                      <p:cBhvr>
                                        <p:cTn id="50" dur="500" fill="hold"/>
                                        <p:tgtEl>
                                          <p:spTgt spid="39"/>
                                        </p:tgtEl>
                                        <p:attrNameLst>
                                          <p:attrName>ppt_h</p:attrName>
                                        </p:attrNameLst>
                                      </p:cBhvr>
                                      <p:tavLst>
                                        <p:tav tm="0">
                                          <p:val>
                                            <p:fltVal val="0"/>
                                          </p:val>
                                        </p:tav>
                                        <p:tav tm="100000">
                                          <p:val>
                                            <p:strVal val="#ppt_h"/>
                                          </p:val>
                                        </p:tav>
                                      </p:tavLst>
                                    </p:anim>
                                    <p:animEffect transition="in" filter="fade">
                                      <p:cBhvr>
                                        <p:cTn id="5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62" grpId="0"/>
      <p:bldP spid="31773" grpId="0"/>
      <p:bldP spid="31761" grpId="0"/>
      <p:bldP spid="3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DB9E098-E264-4ADC-BC79-7829F21AF888}"/>
              </a:ext>
            </a:extLst>
          </p:cNvPr>
          <p:cNvPicPr>
            <a:picLocks noChangeAspect="1"/>
          </p:cNvPicPr>
          <p:nvPr/>
        </p:nvPicPr>
        <p:blipFill rotWithShape="1">
          <a:blip r:embed="rId4"/>
          <a:srcRect l="12500" r="13333" b="6383"/>
          <a:stretch/>
        </p:blipFill>
        <p:spPr>
          <a:xfrm>
            <a:off x="226631" y="200459"/>
            <a:ext cx="8736895" cy="6460274"/>
          </a:xfrm>
          <a:prstGeom prst="rect">
            <a:avLst/>
          </a:prstGeom>
          <a:ln w="228600" cap="sq" cmpd="thickThin">
            <a:solidFill>
              <a:srgbClr val="000000"/>
            </a:solidFill>
            <a:prstDash val="solid"/>
            <a:miter lim="800000"/>
          </a:ln>
          <a:effectLst>
            <a:innerShdw blurRad="76200">
              <a:srgbClr val="000000"/>
            </a:innerShdw>
          </a:effectLst>
        </p:spPr>
      </p:pic>
      <p:sp>
        <p:nvSpPr>
          <p:cNvPr id="15" name="Text Box 22"/>
          <p:cNvSpPr txBox="1">
            <a:spLocks noChangeArrowheads="1"/>
          </p:cNvSpPr>
          <p:nvPr/>
        </p:nvSpPr>
        <p:spPr bwMode="auto">
          <a:xfrm>
            <a:off x="381000" y="328830"/>
            <a:ext cx="84902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all" spc="0" normalizeH="0" baseline="0" noProof="0" dirty="0">
                <a:ln w="9000" cmpd="sng">
                  <a:solidFill>
                    <a:srgbClr val="C00000"/>
                  </a:solidFill>
                  <a:prstDash val="solid"/>
                </a:ln>
                <a:solidFill>
                  <a:srgbClr val="FFFFFF"/>
                </a:solidFill>
                <a:effectLst>
                  <a:glow rad="228600">
                    <a:srgbClr val="000000">
                      <a:satMod val="175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ألغى الوكيل الفائدة</a:t>
            </a:r>
            <a:endParaRPr kumimoji="0" lang="en-US" altLang="en-US" sz="3200" b="1" i="0" u="none" strike="noStrike" kern="1200" cap="all" spc="0" normalizeH="0" baseline="0" noProof="0" dirty="0">
              <a:ln w="9000" cmpd="sng">
                <a:solidFill>
                  <a:srgbClr val="C00000"/>
                </a:solidFill>
                <a:prstDash val="solid"/>
              </a:ln>
              <a:solidFill>
                <a:srgbClr val="FFFFFF"/>
              </a:solidFill>
              <a:effectLst>
                <a:glow rad="228600">
                  <a:srgbClr val="000000">
                    <a:satMod val="175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23" name="Text Box 13">
            <a:extLst>
              <a:ext uri="{FF2B5EF4-FFF2-40B4-BE49-F238E27FC236}">
                <a16:creationId xmlns:a16="http://schemas.microsoft.com/office/drawing/2014/main" id="{AD7345D9-AF0C-47DD-991E-D309525CB494}"/>
              </a:ext>
            </a:extLst>
          </p:cNvPr>
          <p:cNvSpPr txBox="1">
            <a:spLocks noChangeArrowheads="1"/>
          </p:cNvSpPr>
          <p:nvPr/>
        </p:nvSpPr>
        <p:spPr bwMode="auto">
          <a:xfrm>
            <a:off x="226631" y="3362981"/>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امتلك السلطة</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24" name="Text Box 14">
            <a:extLst>
              <a:ext uri="{FF2B5EF4-FFF2-40B4-BE49-F238E27FC236}">
                <a16:creationId xmlns:a16="http://schemas.microsoft.com/office/drawing/2014/main" id="{737A6912-7908-45EB-8282-FA52D117F782}"/>
              </a:ext>
            </a:extLst>
          </p:cNvPr>
          <p:cNvSpPr txBox="1">
            <a:spLocks noChangeArrowheads="1"/>
          </p:cNvSpPr>
          <p:nvPr/>
        </p:nvSpPr>
        <p:spPr bwMode="auto">
          <a:xfrm>
            <a:off x="226631" y="3886201"/>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كانت سلطته قانونية بالكامل</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25" name="Text Box 15">
            <a:extLst>
              <a:ext uri="{FF2B5EF4-FFF2-40B4-BE49-F238E27FC236}">
                <a16:creationId xmlns:a16="http://schemas.microsoft.com/office/drawing/2014/main" id="{331AF4E9-EFCE-4C93-9A6A-1665A0E4C1A6}"/>
              </a:ext>
            </a:extLst>
          </p:cNvPr>
          <p:cNvSpPr txBox="1">
            <a:spLocks noChangeArrowheads="1"/>
          </p:cNvSpPr>
          <p:nvPr/>
        </p:nvSpPr>
        <p:spPr bwMode="auto">
          <a:xfrm>
            <a:off x="226631" y="4409421"/>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كوّن </a:t>
            </a:r>
            <a:r>
              <a:rPr kumimoji="0" lang="ar-JO" altLang="en-US" sz="2800" b="1" i="0"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العديد</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 من الأصدقاء في ذلك اليوم</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26" name="Text Box 16">
            <a:extLst>
              <a:ext uri="{FF2B5EF4-FFF2-40B4-BE49-F238E27FC236}">
                <a16:creationId xmlns:a16="http://schemas.microsoft.com/office/drawing/2014/main" id="{A90E58F0-4FB7-471F-BF83-37F746D5E0D6}"/>
              </a:ext>
            </a:extLst>
          </p:cNvPr>
          <p:cNvSpPr txBox="1">
            <a:spLocks noChangeArrowheads="1"/>
          </p:cNvSpPr>
          <p:nvPr/>
        </p:nvSpPr>
        <p:spPr bwMode="auto">
          <a:xfrm>
            <a:off x="226631" y="4932641"/>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تم ضمان راحته المستقبلية</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27" name="Text Box 16">
            <a:extLst>
              <a:ext uri="{FF2B5EF4-FFF2-40B4-BE49-F238E27FC236}">
                <a16:creationId xmlns:a16="http://schemas.microsoft.com/office/drawing/2014/main" id="{DCE648E5-B499-4EC5-83BD-43174D6B68FB}"/>
              </a:ext>
            </a:extLst>
          </p:cNvPr>
          <p:cNvSpPr txBox="1">
            <a:spLocks noChangeArrowheads="1"/>
          </p:cNvSpPr>
          <p:nvPr/>
        </p:nvSpPr>
        <p:spPr bwMode="auto">
          <a:xfrm>
            <a:off x="226631" y="6005950"/>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غيّر تخطيطه/تصرفه السريع مصيره</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grpSp>
        <p:nvGrpSpPr>
          <p:cNvPr id="28" name="Group 27">
            <a:extLst>
              <a:ext uri="{FF2B5EF4-FFF2-40B4-BE49-F238E27FC236}">
                <a16:creationId xmlns:a16="http://schemas.microsoft.com/office/drawing/2014/main" id="{2709F74C-C752-4957-8F68-B6DF8C4ECAB4}"/>
              </a:ext>
            </a:extLst>
          </p:cNvPr>
          <p:cNvGrpSpPr/>
          <p:nvPr/>
        </p:nvGrpSpPr>
        <p:grpSpPr>
          <a:xfrm>
            <a:off x="5867400" y="679412"/>
            <a:ext cx="3312695" cy="3552726"/>
            <a:chOff x="6242257" y="-289299"/>
            <a:chExt cx="3039824" cy="3324429"/>
          </a:xfrm>
        </p:grpSpPr>
        <p:sp>
          <p:nvSpPr>
            <p:cNvPr id="29" name="Explosion 1 8">
              <a:extLst>
                <a:ext uri="{FF2B5EF4-FFF2-40B4-BE49-F238E27FC236}">
                  <a16:creationId xmlns:a16="http://schemas.microsoft.com/office/drawing/2014/main" id="{CB471964-80A4-41BF-8EEB-7C3C0E01805F}"/>
                </a:ext>
              </a:extLst>
            </p:cNvPr>
            <p:cNvSpPr/>
            <p:nvPr/>
          </p:nvSpPr>
          <p:spPr>
            <a:xfrm>
              <a:off x="6242257" y="-289299"/>
              <a:ext cx="3039824" cy="3324429"/>
            </a:xfrm>
            <a:prstGeom prst="irregularSeal1">
              <a:avLst/>
            </a:prstGeom>
            <a:gradFill>
              <a:gsLst>
                <a:gs pos="53000">
                  <a:srgbClr val="FFC000"/>
                </a:gs>
                <a:gs pos="6000">
                  <a:schemeClr val="bg1"/>
                </a:gs>
              </a:gsLst>
              <a:path path="circle">
                <a:fillToRect l="50000" t="50000" r="50000" b="50000"/>
              </a:path>
            </a:gradFill>
            <a:ln w="28575">
              <a:solidFill>
                <a:schemeClr val="bg1"/>
              </a:solidFill>
            </a:ln>
            <a:scene3d>
              <a:camera prst="orthographicFront"/>
              <a:lightRig rig="threePt" dir="t"/>
            </a:scene3d>
            <a:sp3d>
              <a:bevelT w="152400" h="50800" prst="softRound"/>
            </a:sp3d>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30" name="Text Box 8">
              <a:extLst>
                <a:ext uri="{FF2B5EF4-FFF2-40B4-BE49-F238E27FC236}">
                  <a16:creationId xmlns:a16="http://schemas.microsoft.com/office/drawing/2014/main" id="{29468342-88C1-44E4-AB3A-B0FEAC5DF381}"/>
                </a:ext>
              </a:extLst>
            </p:cNvPr>
            <p:cNvSpPr txBox="1">
              <a:spLocks noChangeArrowheads="1"/>
            </p:cNvSpPr>
            <p:nvPr/>
          </p:nvSpPr>
          <p:spPr bwMode="auto">
            <a:xfrm>
              <a:off x="6510271" y="501016"/>
              <a:ext cx="2528919" cy="1209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تمت الإشادة            به لكونه              </a:t>
              </a:r>
              <a:r>
                <a:rPr kumimoji="0" lang="ar-JO" altLang="en-US" sz="2600" b="1" i="0"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ذكيًا</a:t>
              </a:r>
              <a:endParaRPr kumimoji="0" lang="en-US" altLang="en-US" sz="2600" b="1" i="0"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grpSp>
      <p:sp>
        <p:nvSpPr>
          <p:cNvPr id="31" name="Text Box 16">
            <a:extLst>
              <a:ext uri="{FF2B5EF4-FFF2-40B4-BE49-F238E27FC236}">
                <a16:creationId xmlns:a16="http://schemas.microsoft.com/office/drawing/2014/main" id="{8BE3EE2C-D276-459B-9299-696059153E0E}"/>
              </a:ext>
            </a:extLst>
          </p:cNvPr>
          <p:cNvSpPr txBox="1">
            <a:spLocks noChangeArrowheads="1"/>
          </p:cNvSpPr>
          <p:nvPr/>
        </p:nvSpPr>
        <p:spPr bwMode="auto">
          <a:xfrm>
            <a:off x="226631" y="5475823"/>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جعل السيد يبدو كريمًا</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41328983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30884">
        <p15:prstTrans prst="peelOff"/>
      </p:transition>
    </mc:Choice>
    <mc:Fallback xmlns="">
      <p:transition spd="slow" advTm="130884">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20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20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left)">
                                      <p:cBhvr>
                                        <p:cTn id="17" dur="20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left)">
                                      <p:cBhvr>
                                        <p:cTn id="22" dur="20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left)">
                                      <p:cBhvr>
                                        <p:cTn id="27" dur="20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wipe(left)">
                                      <p:cBhvr>
                                        <p:cTn id="32" dur="2000"/>
                                        <p:tgtEl>
                                          <p:spTgt spid="27"/>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p:cTn id="37" dur="500" fill="hold"/>
                                        <p:tgtEl>
                                          <p:spTgt spid="28"/>
                                        </p:tgtEl>
                                        <p:attrNameLst>
                                          <p:attrName>ppt_w</p:attrName>
                                        </p:attrNameLst>
                                      </p:cBhvr>
                                      <p:tavLst>
                                        <p:tav tm="0">
                                          <p:val>
                                            <p:fltVal val="0"/>
                                          </p:val>
                                        </p:tav>
                                        <p:tav tm="100000">
                                          <p:val>
                                            <p:strVal val="#ppt_w"/>
                                          </p:val>
                                        </p:tav>
                                      </p:tavLst>
                                    </p:anim>
                                    <p:anim calcmode="lin" valueType="num">
                                      <p:cBhvr>
                                        <p:cTn id="38" dur="500" fill="hold"/>
                                        <p:tgtEl>
                                          <p:spTgt spid="28"/>
                                        </p:tgtEl>
                                        <p:attrNameLst>
                                          <p:attrName>ppt_h</p:attrName>
                                        </p:attrNameLst>
                                      </p:cBhvr>
                                      <p:tavLst>
                                        <p:tav tm="0">
                                          <p:val>
                                            <p:fltVal val="0"/>
                                          </p:val>
                                        </p:tav>
                                        <p:tav tm="100000">
                                          <p:val>
                                            <p:strVal val="#ppt_h"/>
                                          </p:val>
                                        </p:tav>
                                      </p:tavLst>
                                    </p:anim>
                                    <p:animEffect transition="in" filter="fade">
                                      <p:cBhvr>
                                        <p:cTn id="3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7" grpId="0"/>
      <p:bldP spid="31"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2" name="Picture 41">
            <a:extLst>
              <a:ext uri="{FF2B5EF4-FFF2-40B4-BE49-F238E27FC236}">
                <a16:creationId xmlns:a16="http://schemas.microsoft.com/office/drawing/2014/main" id="{0703A0C3-D8F5-49E0-80F5-9CD55276B587}"/>
              </a:ext>
            </a:extLst>
          </p:cNvPr>
          <p:cNvPicPr>
            <a:picLocks noChangeAspect="1"/>
          </p:cNvPicPr>
          <p:nvPr/>
        </p:nvPicPr>
        <p:blipFill rotWithShape="1">
          <a:blip r:embed="rId4"/>
          <a:srcRect l="33333" t="22816" r="18333" b="14426"/>
          <a:stretch/>
        </p:blipFill>
        <p:spPr>
          <a:xfrm>
            <a:off x="152400" y="184484"/>
            <a:ext cx="8806113" cy="6521116"/>
          </a:xfrm>
          <a:prstGeom prst="rect">
            <a:avLst/>
          </a:prstGeom>
          <a:ln w="228600" cap="sq" cmpd="thickThin">
            <a:solidFill>
              <a:srgbClr val="000000"/>
            </a:solidFill>
            <a:prstDash val="solid"/>
            <a:miter lim="800000"/>
          </a:ln>
          <a:effectLst>
            <a:innerShdw blurRad="76200">
              <a:srgbClr val="000000"/>
            </a:innerShdw>
          </a:effectLst>
        </p:spPr>
      </p:pic>
      <p:pic>
        <p:nvPicPr>
          <p:cNvPr id="17" name="Picture 16">
            <a:extLst>
              <a:ext uri="{FF2B5EF4-FFF2-40B4-BE49-F238E27FC236}">
                <a16:creationId xmlns:a16="http://schemas.microsoft.com/office/drawing/2014/main" id="{CAE0EDE0-2F4C-487E-9469-7DE41FF7D0BA}"/>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774" b="89850" l="10000" r="91250">
                        <a14:foregroundMark x1="72250" y1="47744" x2="75500" y2="48872"/>
                        <a14:foregroundMark x1="38250" y1="41729" x2="29000" y2="16541"/>
                        <a14:foregroundMark x1="91250" y1="51128" x2="82000" y2="49248"/>
                        <a14:foregroundMark x1="23250" y1="64662" x2="24500" y2="62406"/>
                        <a14:backgroundMark x1="28250" y1="74812" x2="29500" y2="75564"/>
                        <a14:backgroundMark x1="17500" y1="49248" x2="18750" y2="52256"/>
                      </a14:backgroundRemoval>
                    </a14:imgEffect>
                  </a14:imgLayer>
                </a14:imgProps>
              </a:ext>
              <a:ext uri="{28A0092B-C50C-407E-A947-70E740481C1C}">
                <a14:useLocalDpi xmlns:a14="http://schemas.microsoft.com/office/drawing/2010/main" val="0"/>
              </a:ext>
            </a:extLst>
          </a:blip>
          <a:stretch>
            <a:fillRect/>
          </a:stretch>
        </p:blipFill>
        <p:spPr>
          <a:xfrm flipH="1">
            <a:off x="5201693" y="3809340"/>
            <a:ext cx="3844005" cy="2556263"/>
          </a:xfrm>
          <a:prstGeom prst="rect">
            <a:avLst/>
          </a:prstGeom>
        </p:spPr>
      </p:pic>
      <p:sp>
        <p:nvSpPr>
          <p:cNvPr id="12" name="Text Box 7"/>
          <p:cNvSpPr txBox="1">
            <a:spLocks noChangeArrowheads="1"/>
          </p:cNvSpPr>
          <p:nvPr/>
        </p:nvSpPr>
        <p:spPr bwMode="auto">
          <a:xfrm>
            <a:off x="272627" y="188893"/>
            <a:ext cx="8566573"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قيّم وكالتك                                                                     طالما أن هناك المزيد من الوقت لعمل تغييرات</a:t>
            </a:r>
            <a:endParaRPr kumimoji="0" lang="en-US"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pic>
        <p:nvPicPr>
          <p:cNvPr id="35" name="Picture 34">
            <a:extLst>
              <a:ext uri="{FF2B5EF4-FFF2-40B4-BE49-F238E27FC236}">
                <a16:creationId xmlns:a16="http://schemas.microsoft.com/office/drawing/2014/main" id="{6D3D9DB4-EF0E-4375-8E9F-7ACD9D7CCA03}"/>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3250" b="95250" l="7865" r="97004">
                        <a14:foregroundMark x1="56929" y1="18865" x2="56929" y2="20250"/>
                        <a14:foregroundMark x1="56929" y1="11000" x2="56929" y2="17661"/>
                        <a14:foregroundMark x1="56929" y1="3250" x2="56929" y2="11000"/>
                        <a14:foregroundMark x1="79775" y1="17000" x2="87640" y2="18750"/>
                        <a14:foregroundMark x1="28464" y1="9750" x2="41573" y2="14750"/>
                        <a14:foregroundMark x1="80524" y1="66000" x2="97004" y2="76000"/>
                        <a14:foregroundMark x1="47566" y1="90750" x2="37079" y2="95250"/>
                        <a14:foregroundMark x1="16105" y1="86750" x2="10112" y2="89500"/>
                        <a14:foregroundMark x1="7865" y1="90250" x2="10112" y2="89500"/>
                        <a14:foregroundMark x1="14232" y1="79000" x2="19850" y2="80000"/>
                        <a14:foregroundMark x1="14232" y1="79750" x2="17603" y2="83000"/>
                        <a14:foregroundMark x1="93258" y1="18500" x2="85393" y2="20750"/>
                        <a14:foregroundMark x1="73408" y1="14500" x2="77903" y2="16250"/>
                        <a14:foregroundMark x1="71910" y1="14250" x2="69378" y2="16997"/>
                        <a14:foregroundMark x1="56554" y1="3500" x2="45693" y2="6000"/>
                        <a14:foregroundMark x1="41948" y1="7000" x2="31461" y2="9750"/>
                        <a14:foregroundMark x1="26592" y1="14250" x2="17978" y2="18250"/>
                        <a14:foregroundMark x1="19476" y1="18750" x2="36704" y2="33750"/>
                        <a14:foregroundMark x1="59467" y1="11000" x2="60510" y2="17266"/>
                        <a14:foregroundMark x1="58427" y1="4750" x2="59467" y2="11000"/>
                        <a14:foregroundMark x1="59522" y1="11000" x2="60674" y2="16000"/>
                        <a14:foregroundMark x1="59176" y1="9500" x2="59522" y2="11000"/>
                        <a14:foregroundMark x1="43820" y1="5750" x2="41948" y2="6750"/>
                        <a14:foregroundMark x1="60467" y1="11000" x2="60064" y2="17315"/>
                        <a14:foregroundMark x1="60674" y1="7750" x2="60467" y2="11000"/>
                        <a14:foregroundMark x1="57892" y1="20637" x2="56180" y2="24750"/>
                        <a14:foregroundMark x1="59301" y1="17250" x2="59236" y2="17406"/>
                        <a14:foregroundMark x1="61798" y1="11250" x2="59717" y2="16250"/>
                        <a14:foregroundMark x1="63540" y1="20014" x2="65169" y2="24500"/>
                        <a14:foregroundMark x1="91760" y1="20750" x2="87266" y2="24500"/>
                        <a14:foregroundMark x1="87640" y1="24500" x2="77154" y2="22250"/>
                        <a14:foregroundMark x1="90637" y1="23250" x2="83146" y2="27250"/>
                        <a14:foregroundMark x1="87266" y1="25250" x2="83521" y2="29000"/>
                        <a14:foregroundMark x1="84270" y1="28750" x2="81648" y2="30500"/>
                        <a14:foregroundMark x1="84270" y1="29750" x2="77154" y2="32500"/>
                        <a14:backgroundMark x1="62547" y1="11000" x2="62547" y2="11000"/>
                        <a14:backgroundMark x1="62921" y1="19000" x2="65169" y2="16750"/>
                        <a14:backgroundMark x1="62921" y1="17000" x2="63670" y2="20000"/>
                        <a14:backgroundMark x1="63670" y1="16250" x2="63670" y2="17250"/>
                      </a14:backgroundRemoval>
                    </a14:imgEffect>
                  </a14:imgLayer>
                </a14:imgProps>
              </a:ext>
              <a:ext uri="{28A0092B-C50C-407E-A947-70E740481C1C}">
                <a14:useLocalDpi xmlns:a14="http://schemas.microsoft.com/office/drawing/2010/main" val="0"/>
              </a:ext>
            </a:extLst>
          </a:blip>
          <a:stretch>
            <a:fillRect/>
          </a:stretch>
        </p:blipFill>
        <p:spPr>
          <a:xfrm>
            <a:off x="7509055" y="4586917"/>
            <a:ext cx="1449458" cy="2171473"/>
          </a:xfrm>
          <a:prstGeom prst="rect">
            <a:avLst/>
          </a:prstGeom>
          <a:ln>
            <a:noFill/>
          </a:ln>
          <a:effectLst>
            <a:outerShdw blurRad="292100" dist="139700" dir="2700000" algn="tl" rotWithShape="0">
              <a:srgbClr val="333333">
                <a:alpha val="65000"/>
              </a:srgbClr>
            </a:outerShdw>
          </a:effectLst>
        </p:spPr>
      </p:pic>
      <p:pic>
        <p:nvPicPr>
          <p:cNvPr id="29" name="Picture 28">
            <a:extLst>
              <a:ext uri="{FF2B5EF4-FFF2-40B4-BE49-F238E27FC236}">
                <a16:creationId xmlns:a16="http://schemas.microsoft.com/office/drawing/2014/main" id="{CFCB5B76-51E4-44BA-99F4-73A3E136A26F}"/>
              </a:ext>
            </a:extLst>
          </p:cNvPr>
          <p:cNvPicPr>
            <a:picLocks noChangeAspect="1"/>
          </p:cNvPicPr>
          <p:nvPr/>
        </p:nvPicPr>
        <p:blipFill rotWithShape="1">
          <a:blip r:embed="rId9" cstate="print">
            <a:extLst>
              <a:ext uri="{BEBA8EAE-BF5A-486C-A8C5-ECC9F3942E4B}">
                <a14:imgProps xmlns:a14="http://schemas.microsoft.com/office/drawing/2010/main">
                  <a14:imgLayer r:embed="rId10">
                    <a14:imgEffect>
                      <a14:backgroundRemoval t="4250" b="96063" l="10567" r="36033">
                        <a14:foregroundMark x1="12600" y1="6813" x2="16733" y2="37250"/>
                        <a14:foregroundMark x1="32767" y1="4250" x2="27933" y2="37250"/>
                        <a14:foregroundMark x1="27933" y1="37250" x2="27933" y2="37250"/>
                        <a14:foregroundMark x1="35533" y1="15875" x2="33433" y2="42375"/>
                        <a14:foregroundMark x1="32400" y1="95750" x2="30700" y2="56313"/>
                        <a14:foregroundMark x1="30700" y1="56313" x2="30700" y2="56313"/>
                        <a14:foregroundMark x1="14467" y1="95438" x2="23267" y2="96063"/>
                        <a14:foregroundMark x1="12767" y1="75063" x2="12400" y2="87875"/>
                        <a14:foregroundMark x1="12400" y1="87875" x2="13967" y2="94438"/>
                        <a14:foregroundMark x1="12233" y1="13000" x2="12400" y2="78313"/>
                        <a14:foregroundMark x1="18967" y1="4875" x2="30867" y2="9438"/>
                        <a14:foregroundMark x1="35167" y1="22688" x2="35700" y2="33688"/>
                        <a14:foregroundMark x1="35700" y1="33688" x2="35700" y2="33688"/>
                        <a14:foregroundMark x1="36033" y1="38875" x2="33267" y2="72250"/>
                        <a14:foregroundMark x1="33267" y1="72250" x2="33100" y2="72813"/>
                        <a14:foregroundMark x1="35700" y1="59875" x2="34467" y2="76688"/>
                        <a14:foregroundMark x1="35700" y1="78625" x2="33800" y2="93188"/>
                        <a14:foregroundMark x1="33800" y1="93188" x2="33800" y2="93188"/>
                        <a14:foregroundMark x1="18267" y1="12000" x2="21567" y2="23625"/>
                        <a14:foregroundMark x1="21567" y1="23625" x2="25333" y2="31063"/>
                        <a14:foregroundMark x1="33800" y1="9438" x2="33633" y2="28813"/>
                        <a14:foregroundMark x1="32933" y1="13938" x2="15333" y2="16188"/>
                        <a14:foregroundMark x1="22933" y1="94750" x2="32767" y2="96063"/>
                        <a14:foregroundMark x1="35867" y1="86688" x2="32900" y2="95188"/>
                        <a14:foregroundMark x1="32900" y1="95188" x2="32400" y2="95438"/>
                      </a14:backgroundRemoval>
                    </a14:imgEffect>
                  </a14:imgLayer>
                </a14:imgProps>
              </a:ext>
              <a:ext uri="{28A0092B-C50C-407E-A947-70E740481C1C}">
                <a14:useLocalDpi xmlns:a14="http://schemas.microsoft.com/office/drawing/2010/main" val="0"/>
              </a:ext>
            </a:extLst>
          </a:blip>
          <a:srcRect l="7500" r="61667"/>
          <a:stretch/>
        </p:blipFill>
        <p:spPr>
          <a:xfrm rot="21121033">
            <a:off x="4128976" y="4011746"/>
            <a:ext cx="1499616" cy="2593928"/>
          </a:xfrm>
          <a:prstGeom prst="rect">
            <a:avLst/>
          </a:prstGeom>
          <a:ln>
            <a:noFill/>
          </a:ln>
          <a:effectLst>
            <a:outerShdw blurRad="292100" dist="139700" dir="2700000" algn="tl" rotWithShape="0">
              <a:srgbClr val="333333">
                <a:alpha val="65000"/>
              </a:srgbClr>
            </a:outerShdw>
          </a:effectLst>
        </p:spPr>
      </p:pic>
      <p:pic>
        <p:nvPicPr>
          <p:cNvPr id="40" name="Picture 39">
            <a:extLst>
              <a:ext uri="{FF2B5EF4-FFF2-40B4-BE49-F238E27FC236}">
                <a16:creationId xmlns:a16="http://schemas.microsoft.com/office/drawing/2014/main" id="{BDFC1852-24A8-4CA0-AD67-4A613C071E7F}"/>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45954" b="89740" l="4191" r="86272">
                        <a14:foregroundMark x1="4913" y1="46821" x2="12283" y2="62428"/>
                        <a14:foregroundMark x1="4335" y1="89884" x2="8382" y2="80058"/>
                        <a14:foregroundMark x1="85116" y1="50289" x2="78035" y2="57948"/>
                        <a14:foregroundMark x1="78035" y1="57948" x2="77601" y2="57948"/>
                        <a14:foregroundMark x1="86272" y1="51012" x2="82803" y2="59249"/>
                        <a14:foregroundMark x1="82803" y1="59249" x2="78757" y2="59827"/>
                        <a14:foregroundMark x1="5347" y1="61705" x2="6069" y2="68497"/>
                        <a14:foregroundMark x1="77147" y1="48699" x2="76497" y2="49095"/>
                        <a14:foregroundMark x1="78096" y1="48121" x2="77147" y2="48699"/>
                        <a14:foregroundMark x1="79046" y1="47543" x2="78096" y2="48121"/>
                        <a14:foregroundMark x1="76487" y1="48121" x2="75818" y2="48381"/>
                        <a14:foregroundMark x1="77601" y1="47688" x2="76487" y2="48121"/>
                        <a14:backgroundMark x1="63150" y1="87428" x2="63150" y2="87428"/>
                        <a14:backgroundMark x1="74855" y1="48699" x2="74855" y2="48699"/>
                        <a14:backgroundMark x1="75434" y1="47977" x2="73410" y2="49133"/>
                        <a14:backgroundMark x1="75434" y1="47688" x2="75434" y2="47688"/>
                        <a14:backgroundMark x1="75434" y1="48121" x2="75434" y2="48121"/>
                        <a14:backgroundMark x1="75723" y1="47977" x2="75723" y2="47977"/>
                      </a14:backgroundRemoval>
                    </a14:imgEffect>
                  </a14:imgLayer>
                </a14:imgProps>
              </a:ext>
              <a:ext uri="{28A0092B-C50C-407E-A947-70E740481C1C}">
                <a14:useLocalDpi xmlns:a14="http://schemas.microsoft.com/office/drawing/2010/main" val="0"/>
              </a:ext>
            </a:extLst>
          </a:blip>
          <a:srcRect t="41111" r="10916" b="8855"/>
          <a:stretch/>
        </p:blipFill>
        <p:spPr>
          <a:xfrm>
            <a:off x="16905" y="4251731"/>
            <a:ext cx="4174095" cy="2344401"/>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22491356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71878">
        <p15:prstTrans prst="peelOff"/>
      </p:transition>
    </mc:Choice>
    <mc:Fallback xmlns="">
      <p:transition spd="slow" advTm="71878">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strVal val="#ppt_w*0.70"/>
                                          </p:val>
                                        </p:tav>
                                        <p:tav tm="100000">
                                          <p:val>
                                            <p:strVal val="#ppt_w"/>
                                          </p:val>
                                        </p:tav>
                                      </p:tavLst>
                                    </p:anim>
                                    <p:anim calcmode="lin" valueType="num">
                                      <p:cBhvr>
                                        <p:cTn id="8" dur="1000" fill="hold"/>
                                        <p:tgtEl>
                                          <p:spTgt spid="12"/>
                                        </p:tgtEl>
                                        <p:attrNameLst>
                                          <p:attrName>ppt_h</p:attrName>
                                        </p:attrNameLst>
                                      </p:cBhvr>
                                      <p:tavLst>
                                        <p:tav tm="0">
                                          <p:val>
                                            <p:strVal val="#ppt_h"/>
                                          </p:val>
                                        </p:tav>
                                        <p:tav tm="100000">
                                          <p:val>
                                            <p:strVal val="#ppt_h"/>
                                          </p:val>
                                        </p:tav>
                                      </p:tavLst>
                                    </p:anim>
                                    <p:animEffect transition="in" filter="fade">
                                      <p:cBhvr>
                                        <p:cTn id="9"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2" name="Picture 41">
            <a:extLst>
              <a:ext uri="{FF2B5EF4-FFF2-40B4-BE49-F238E27FC236}">
                <a16:creationId xmlns:a16="http://schemas.microsoft.com/office/drawing/2014/main" id="{0703A0C3-D8F5-49E0-80F5-9CD55276B587}"/>
              </a:ext>
            </a:extLst>
          </p:cNvPr>
          <p:cNvPicPr>
            <a:picLocks noChangeAspect="1"/>
          </p:cNvPicPr>
          <p:nvPr/>
        </p:nvPicPr>
        <p:blipFill rotWithShape="1">
          <a:blip r:embed="rId4">
            <a:duotone>
              <a:schemeClr val="bg2">
                <a:shade val="45000"/>
                <a:satMod val="135000"/>
              </a:schemeClr>
              <a:prstClr val="white"/>
            </a:duotone>
          </a:blip>
          <a:srcRect l="33333" t="22816" r="18333" b="14426"/>
          <a:stretch/>
        </p:blipFill>
        <p:spPr>
          <a:xfrm>
            <a:off x="152400" y="184484"/>
            <a:ext cx="8806113" cy="6521116"/>
          </a:xfrm>
          <a:prstGeom prst="rect">
            <a:avLst/>
          </a:prstGeom>
          <a:ln w="228600" cap="sq" cmpd="thickThin">
            <a:solidFill>
              <a:srgbClr val="000000"/>
            </a:solidFill>
            <a:prstDash val="solid"/>
            <a:miter lim="800000"/>
          </a:ln>
          <a:effectLst>
            <a:innerShdw blurRad="76200">
              <a:srgbClr val="000000"/>
            </a:innerShdw>
          </a:effectLst>
        </p:spPr>
      </p:pic>
      <p:pic>
        <p:nvPicPr>
          <p:cNvPr id="17" name="Picture 16">
            <a:extLst>
              <a:ext uri="{FF2B5EF4-FFF2-40B4-BE49-F238E27FC236}">
                <a16:creationId xmlns:a16="http://schemas.microsoft.com/office/drawing/2014/main" id="{CAE0EDE0-2F4C-487E-9469-7DE41FF7D0BA}"/>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ackgroundRemoval t="9774" b="89850" l="10000" r="91250">
                        <a14:foregroundMark x1="72250" y1="47744" x2="75500" y2="48872"/>
                        <a14:foregroundMark x1="38250" y1="41729" x2="29000" y2="16541"/>
                        <a14:foregroundMark x1="91250" y1="51128" x2="82000" y2="49248"/>
                        <a14:foregroundMark x1="23250" y1="64662" x2="24500" y2="62406"/>
                        <a14:backgroundMark x1="28250" y1="74812" x2="29500" y2="75564"/>
                        <a14:backgroundMark x1="17500" y1="49248" x2="18750" y2="52256"/>
                      </a14:backgroundRemoval>
                    </a14:imgEffect>
                  </a14:imgLayer>
                </a14:imgProps>
              </a:ext>
              <a:ext uri="{28A0092B-C50C-407E-A947-70E740481C1C}">
                <a14:useLocalDpi xmlns:a14="http://schemas.microsoft.com/office/drawing/2010/main" val="0"/>
              </a:ext>
            </a:extLst>
          </a:blip>
          <a:stretch>
            <a:fillRect/>
          </a:stretch>
        </p:blipFill>
        <p:spPr>
          <a:xfrm flipH="1">
            <a:off x="5201693" y="3809340"/>
            <a:ext cx="3844005" cy="2556263"/>
          </a:xfrm>
          <a:prstGeom prst="rect">
            <a:avLst/>
          </a:prstGeom>
        </p:spPr>
      </p:pic>
      <p:grpSp>
        <p:nvGrpSpPr>
          <p:cNvPr id="36" name="Group 35">
            <a:extLst>
              <a:ext uri="{FF2B5EF4-FFF2-40B4-BE49-F238E27FC236}">
                <a16:creationId xmlns:a16="http://schemas.microsoft.com/office/drawing/2014/main" id="{847D191F-A869-4816-9F70-B88BD319E57B}"/>
              </a:ext>
            </a:extLst>
          </p:cNvPr>
          <p:cNvGrpSpPr/>
          <p:nvPr/>
        </p:nvGrpSpPr>
        <p:grpSpPr>
          <a:xfrm>
            <a:off x="5447294" y="381000"/>
            <a:ext cx="3352801" cy="3048000"/>
            <a:chOff x="2711317" y="888599"/>
            <a:chExt cx="3352801" cy="3048000"/>
          </a:xfrm>
        </p:grpSpPr>
        <p:sp>
          <p:nvSpPr>
            <p:cNvPr id="9" name="Star: 32 Points 8">
              <a:extLst>
                <a:ext uri="{FF2B5EF4-FFF2-40B4-BE49-F238E27FC236}">
                  <a16:creationId xmlns:a16="http://schemas.microsoft.com/office/drawing/2014/main" id="{59C14534-0E1E-4C25-8B28-49525EF9A658}"/>
                </a:ext>
              </a:extLst>
            </p:cNvPr>
            <p:cNvSpPr/>
            <p:nvPr/>
          </p:nvSpPr>
          <p:spPr>
            <a:xfrm>
              <a:off x="2711317" y="888599"/>
              <a:ext cx="3352801" cy="3048000"/>
            </a:xfrm>
            <a:prstGeom prst="star32">
              <a:avLst>
                <a:gd name="adj" fmla="val 43489"/>
              </a:avLst>
            </a:prstGeom>
            <a:blipFill>
              <a:blip r:embed="rId7"/>
              <a:stretch>
                <a:fillRect/>
              </a:stretch>
            </a:blipFill>
            <a:ln w="38100">
              <a:solidFill>
                <a:schemeClr val="tx1">
                  <a:lumMod val="50000"/>
                  <a:lumOff val="50000"/>
                </a:schemeClr>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6" name="Text Box 11">
              <a:extLst>
                <a:ext uri="{FF2B5EF4-FFF2-40B4-BE49-F238E27FC236}">
                  <a16:creationId xmlns:a16="http://schemas.microsoft.com/office/drawing/2014/main" id="{2E84A62C-21EC-49F7-99F9-4BC7973EE818}"/>
                </a:ext>
              </a:extLst>
            </p:cNvPr>
            <p:cNvSpPr txBox="1">
              <a:spLocks noChangeArrowheads="1"/>
            </p:cNvSpPr>
            <p:nvPr/>
          </p:nvSpPr>
          <p:spPr bwMode="auto">
            <a:xfrm>
              <a:off x="3016117" y="3084879"/>
              <a:ext cx="2743200"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none" strike="noStrike" kern="1200" cap="none" spc="0" normalizeH="0" baseline="0" noProof="0" dirty="0">
                  <a:ln>
                    <a:noFill/>
                  </a:ln>
                  <a:solidFill>
                    <a:srgbClr val="000000"/>
                  </a:solidFill>
                  <a:effectLst>
                    <a:glow rad="228600">
                      <a:srgbClr val="FFFFFF">
                        <a:alpha val="68000"/>
                      </a:srgbClr>
                    </a:glow>
                  </a:effectLst>
                  <a:uLnTx/>
                  <a:uFillTx/>
                  <a:latin typeface="Comic Sans MS" panose="030F0702030302020204" pitchFamily="66" charset="0"/>
                  <a:ea typeface="+mn-ea"/>
                  <a:cs typeface="+mn-cs"/>
                </a:rPr>
                <a:t>2 كو 5: 10</a:t>
              </a:r>
              <a:endParaRPr kumimoji="0" lang="en-US" altLang="en-US" sz="2600" b="1" i="0" u="none" strike="noStrike" kern="1200" cap="none" spc="0" normalizeH="0" baseline="0" noProof="0" dirty="0">
                <a:ln>
                  <a:noFill/>
                </a:ln>
                <a:solidFill>
                  <a:srgbClr val="000000"/>
                </a:solidFill>
                <a:effectLst>
                  <a:glow rad="228600">
                    <a:srgbClr val="FFFFFF">
                      <a:alpha val="68000"/>
                    </a:srgbClr>
                  </a:glow>
                </a:effectLst>
                <a:uLnTx/>
                <a:uFillTx/>
                <a:latin typeface="Comic Sans MS" panose="030F0702030302020204" pitchFamily="66" charset="0"/>
                <a:ea typeface="+mn-ea"/>
                <a:cs typeface="+mn-cs"/>
              </a:endParaRPr>
            </a:p>
          </p:txBody>
        </p:sp>
      </p:grpSp>
      <p:pic>
        <p:nvPicPr>
          <p:cNvPr id="35" name="Picture 34">
            <a:extLst>
              <a:ext uri="{FF2B5EF4-FFF2-40B4-BE49-F238E27FC236}">
                <a16:creationId xmlns:a16="http://schemas.microsoft.com/office/drawing/2014/main" id="{6D3D9DB4-EF0E-4375-8E9F-7ACD9D7CCA03}"/>
              </a:ext>
            </a:extLst>
          </p:cNvPr>
          <p:cNvPicPr>
            <a:picLocks noChangeAspect="1"/>
          </p:cNvPicPr>
          <p:nvPr/>
        </p:nvPicPr>
        <p:blipFill>
          <a:blip r:embed="rId8">
            <a:duotone>
              <a:schemeClr val="bg2">
                <a:shade val="45000"/>
                <a:satMod val="135000"/>
              </a:schemeClr>
              <a:prstClr val="white"/>
            </a:duotone>
            <a:extLst>
              <a:ext uri="{BEBA8EAE-BF5A-486C-A8C5-ECC9F3942E4B}">
                <a14:imgProps xmlns:a14="http://schemas.microsoft.com/office/drawing/2010/main">
                  <a14:imgLayer r:embed="rId9">
                    <a14:imgEffect>
                      <a14:backgroundRemoval t="3250" b="95250" l="7865" r="97004">
                        <a14:foregroundMark x1="56929" y1="18865" x2="56929" y2="20250"/>
                        <a14:foregroundMark x1="56929" y1="11000" x2="56929" y2="17661"/>
                        <a14:foregroundMark x1="56929" y1="3250" x2="56929" y2="11000"/>
                        <a14:foregroundMark x1="79775" y1="17000" x2="87640" y2="18750"/>
                        <a14:foregroundMark x1="28464" y1="9750" x2="41573" y2="14750"/>
                        <a14:foregroundMark x1="80524" y1="66000" x2="97004" y2="76000"/>
                        <a14:foregroundMark x1="47566" y1="90750" x2="37079" y2="95250"/>
                        <a14:foregroundMark x1="16105" y1="86750" x2="10112" y2="89500"/>
                        <a14:foregroundMark x1="7865" y1="90250" x2="10112" y2="89500"/>
                        <a14:foregroundMark x1="14232" y1="79000" x2="19850" y2="80000"/>
                        <a14:foregroundMark x1="14232" y1="79750" x2="17603" y2="83000"/>
                        <a14:foregroundMark x1="93258" y1="18500" x2="85393" y2="20750"/>
                        <a14:foregroundMark x1="73408" y1="14500" x2="77903" y2="16250"/>
                        <a14:foregroundMark x1="71910" y1="14250" x2="69378" y2="16997"/>
                        <a14:foregroundMark x1="56554" y1="3500" x2="45693" y2="6000"/>
                        <a14:foregroundMark x1="41948" y1="7000" x2="31461" y2="9750"/>
                        <a14:foregroundMark x1="26592" y1="14250" x2="17978" y2="18250"/>
                        <a14:foregroundMark x1="19476" y1="18750" x2="36704" y2="33750"/>
                        <a14:foregroundMark x1="59467" y1="11000" x2="60510" y2="17266"/>
                        <a14:foregroundMark x1="58427" y1="4750" x2="59467" y2="11000"/>
                        <a14:foregroundMark x1="59522" y1="11000" x2="60674" y2="16000"/>
                        <a14:foregroundMark x1="59176" y1="9500" x2="59522" y2="11000"/>
                        <a14:foregroundMark x1="43820" y1="5750" x2="41948" y2="6750"/>
                        <a14:foregroundMark x1="60467" y1="11000" x2="60064" y2="17315"/>
                        <a14:foregroundMark x1="60674" y1="7750" x2="60467" y2="11000"/>
                        <a14:foregroundMark x1="57892" y1="20637" x2="56180" y2="24750"/>
                        <a14:foregroundMark x1="59301" y1="17250" x2="59236" y2="17406"/>
                        <a14:foregroundMark x1="61798" y1="11250" x2="59717" y2="16250"/>
                        <a14:foregroundMark x1="63540" y1="20014" x2="65169" y2="24500"/>
                        <a14:foregroundMark x1="91760" y1="20750" x2="87266" y2="24500"/>
                        <a14:foregroundMark x1="87640" y1="24500" x2="77154" y2="22250"/>
                        <a14:foregroundMark x1="90637" y1="23250" x2="83146" y2="27250"/>
                        <a14:foregroundMark x1="87266" y1="25250" x2="83521" y2="29000"/>
                        <a14:foregroundMark x1="84270" y1="28750" x2="81648" y2="30500"/>
                        <a14:foregroundMark x1="84270" y1="29750" x2="77154" y2="32500"/>
                        <a14:backgroundMark x1="62547" y1="11000" x2="62547" y2="11000"/>
                        <a14:backgroundMark x1="62921" y1="19000" x2="65169" y2="16750"/>
                        <a14:backgroundMark x1="62921" y1="17000" x2="63670" y2="20000"/>
                        <a14:backgroundMark x1="63670" y1="16250" x2="63670" y2="17250"/>
                      </a14:backgroundRemoval>
                    </a14:imgEffect>
                  </a14:imgLayer>
                </a14:imgProps>
              </a:ext>
              <a:ext uri="{28A0092B-C50C-407E-A947-70E740481C1C}">
                <a14:useLocalDpi xmlns:a14="http://schemas.microsoft.com/office/drawing/2010/main" val="0"/>
              </a:ext>
            </a:extLst>
          </a:blip>
          <a:stretch>
            <a:fillRect/>
          </a:stretch>
        </p:blipFill>
        <p:spPr>
          <a:xfrm>
            <a:off x="7509055" y="4586917"/>
            <a:ext cx="1449458" cy="2171473"/>
          </a:xfrm>
          <a:prstGeom prst="rect">
            <a:avLst/>
          </a:prstGeom>
          <a:ln>
            <a:noFill/>
          </a:ln>
          <a:effectLst>
            <a:outerShdw blurRad="292100" dist="139700" dir="2700000" algn="tl" rotWithShape="0">
              <a:srgbClr val="333333">
                <a:alpha val="65000"/>
              </a:srgbClr>
            </a:outerShdw>
          </a:effectLst>
        </p:spPr>
      </p:pic>
      <p:pic>
        <p:nvPicPr>
          <p:cNvPr id="29" name="Picture 28">
            <a:extLst>
              <a:ext uri="{FF2B5EF4-FFF2-40B4-BE49-F238E27FC236}">
                <a16:creationId xmlns:a16="http://schemas.microsoft.com/office/drawing/2014/main" id="{CFCB5B76-51E4-44BA-99F4-73A3E136A26F}"/>
              </a:ext>
            </a:extLst>
          </p:cNvPr>
          <p:cNvPicPr>
            <a:picLocks noChangeAspect="1"/>
          </p:cNvPicPr>
          <p:nvPr/>
        </p:nvPicPr>
        <p:blipFill rotWithShape="1">
          <a:blip r:embed="rId10" cstate="print">
            <a:duotone>
              <a:schemeClr val="bg2">
                <a:shade val="45000"/>
                <a:satMod val="135000"/>
              </a:schemeClr>
              <a:prstClr val="white"/>
            </a:duotone>
            <a:extLst>
              <a:ext uri="{BEBA8EAE-BF5A-486C-A8C5-ECC9F3942E4B}">
                <a14:imgProps xmlns:a14="http://schemas.microsoft.com/office/drawing/2010/main">
                  <a14:imgLayer r:embed="rId11">
                    <a14:imgEffect>
                      <a14:backgroundRemoval t="4250" b="96063" l="10567" r="36033">
                        <a14:foregroundMark x1="12600" y1="6813" x2="16733" y2="37250"/>
                        <a14:foregroundMark x1="32767" y1="4250" x2="27933" y2="37250"/>
                        <a14:foregroundMark x1="27933" y1="37250" x2="27933" y2="37250"/>
                        <a14:foregroundMark x1="35533" y1="15875" x2="33433" y2="42375"/>
                        <a14:foregroundMark x1="32400" y1="95750" x2="30700" y2="56313"/>
                        <a14:foregroundMark x1="30700" y1="56313" x2="30700" y2="56313"/>
                        <a14:foregroundMark x1="14467" y1="95438" x2="23267" y2="96063"/>
                        <a14:foregroundMark x1="12767" y1="75063" x2="12400" y2="87875"/>
                        <a14:foregroundMark x1="12400" y1="87875" x2="13967" y2="94438"/>
                        <a14:foregroundMark x1="12233" y1="13000" x2="12400" y2="78313"/>
                        <a14:foregroundMark x1="18967" y1="4875" x2="30867" y2="9438"/>
                        <a14:foregroundMark x1="35167" y1="22688" x2="35700" y2="33688"/>
                        <a14:foregroundMark x1="35700" y1="33688" x2="35700" y2="33688"/>
                        <a14:foregroundMark x1="36033" y1="38875" x2="33267" y2="72250"/>
                        <a14:foregroundMark x1="33267" y1="72250" x2="33100" y2="72813"/>
                        <a14:foregroundMark x1="35700" y1="59875" x2="34467" y2="76688"/>
                        <a14:foregroundMark x1="35700" y1="78625" x2="33800" y2="93188"/>
                        <a14:foregroundMark x1="33800" y1="93188" x2="33800" y2="93188"/>
                        <a14:foregroundMark x1="18267" y1="12000" x2="21567" y2="23625"/>
                        <a14:foregroundMark x1="21567" y1="23625" x2="25333" y2="31063"/>
                        <a14:foregroundMark x1="33800" y1="9438" x2="33633" y2="28813"/>
                        <a14:foregroundMark x1="32933" y1="13938" x2="15333" y2="16188"/>
                        <a14:foregroundMark x1="22933" y1="94750" x2="32767" y2="96063"/>
                        <a14:foregroundMark x1="35867" y1="86688" x2="32900" y2="95188"/>
                        <a14:foregroundMark x1="32900" y1="95188" x2="32400" y2="95438"/>
                      </a14:backgroundRemoval>
                    </a14:imgEffect>
                  </a14:imgLayer>
                </a14:imgProps>
              </a:ext>
              <a:ext uri="{28A0092B-C50C-407E-A947-70E740481C1C}">
                <a14:useLocalDpi xmlns:a14="http://schemas.microsoft.com/office/drawing/2010/main" val="0"/>
              </a:ext>
            </a:extLst>
          </a:blip>
          <a:srcRect l="7500" r="61667"/>
          <a:stretch/>
        </p:blipFill>
        <p:spPr>
          <a:xfrm rot="21121033">
            <a:off x="4128976" y="4011746"/>
            <a:ext cx="1499616" cy="2593928"/>
          </a:xfrm>
          <a:prstGeom prst="rect">
            <a:avLst/>
          </a:prstGeom>
          <a:ln>
            <a:noFill/>
          </a:ln>
          <a:effectLst>
            <a:outerShdw blurRad="292100" dist="139700" dir="2700000" algn="tl" rotWithShape="0">
              <a:srgbClr val="333333">
                <a:alpha val="65000"/>
              </a:srgbClr>
            </a:outerShdw>
          </a:effectLst>
        </p:spPr>
      </p:pic>
      <p:pic>
        <p:nvPicPr>
          <p:cNvPr id="40" name="Picture 39">
            <a:extLst>
              <a:ext uri="{FF2B5EF4-FFF2-40B4-BE49-F238E27FC236}">
                <a16:creationId xmlns:a16="http://schemas.microsoft.com/office/drawing/2014/main" id="{BDFC1852-24A8-4CA0-AD67-4A613C071E7F}"/>
              </a:ext>
            </a:extLst>
          </p:cNvPr>
          <p:cNvPicPr>
            <a:picLocks noChangeAspect="1"/>
          </p:cNvPicPr>
          <p:nvPr/>
        </p:nvPicPr>
        <p:blipFill rotWithShape="1">
          <a:blip r:embed="rId12">
            <a:duotone>
              <a:schemeClr val="bg2">
                <a:shade val="45000"/>
                <a:satMod val="135000"/>
              </a:schemeClr>
              <a:prstClr val="white"/>
            </a:duotone>
            <a:extLst>
              <a:ext uri="{BEBA8EAE-BF5A-486C-A8C5-ECC9F3942E4B}">
                <a14:imgProps xmlns:a14="http://schemas.microsoft.com/office/drawing/2010/main">
                  <a14:imgLayer r:embed="rId13">
                    <a14:imgEffect>
                      <a14:backgroundRemoval t="45954" b="89740" l="4191" r="86272">
                        <a14:foregroundMark x1="4913" y1="46821" x2="12283" y2="62428"/>
                        <a14:foregroundMark x1="4335" y1="89884" x2="8382" y2="80058"/>
                        <a14:foregroundMark x1="85116" y1="50289" x2="78035" y2="57948"/>
                        <a14:foregroundMark x1="78035" y1="57948" x2="77601" y2="57948"/>
                        <a14:foregroundMark x1="86272" y1="51012" x2="82803" y2="59249"/>
                        <a14:foregroundMark x1="82803" y1="59249" x2="78757" y2="59827"/>
                        <a14:foregroundMark x1="5347" y1="61705" x2="6069" y2="68497"/>
                        <a14:foregroundMark x1="77147" y1="48699" x2="76497" y2="49095"/>
                        <a14:foregroundMark x1="78096" y1="48121" x2="77147" y2="48699"/>
                        <a14:foregroundMark x1="79046" y1="47543" x2="78096" y2="48121"/>
                        <a14:foregroundMark x1="76487" y1="48121" x2="75818" y2="48381"/>
                        <a14:foregroundMark x1="77601" y1="47688" x2="76487" y2="48121"/>
                        <a14:backgroundMark x1="63150" y1="87428" x2="63150" y2="87428"/>
                        <a14:backgroundMark x1="74855" y1="48699" x2="74855" y2="48699"/>
                        <a14:backgroundMark x1="75434" y1="47977" x2="73410" y2="49133"/>
                        <a14:backgroundMark x1="75434" y1="47688" x2="75434" y2="47688"/>
                        <a14:backgroundMark x1="75434" y1="48121" x2="75434" y2="48121"/>
                        <a14:backgroundMark x1="75723" y1="47977" x2="75723" y2="47977"/>
                      </a14:backgroundRemoval>
                    </a14:imgEffect>
                  </a14:imgLayer>
                </a14:imgProps>
              </a:ext>
              <a:ext uri="{28A0092B-C50C-407E-A947-70E740481C1C}">
                <a14:useLocalDpi xmlns:a14="http://schemas.microsoft.com/office/drawing/2010/main" val="0"/>
              </a:ext>
            </a:extLst>
          </a:blip>
          <a:srcRect t="41111" r="10916" b="8855"/>
          <a:stretch/>
        </p:blipFill>
        <p:spPr>
          <a:xfrm>
            <a:off x="16905" y="4251731"/>
            <a:ext cx="4174095" cy="2344401"/>
          </a:xfrm>
          <a:prstGeom prst="rect">
            <a:avLst/>
          </a:prstGeom>
          <a:ln>
            <a:noFill/>
          </a:ln>
          <a:effectLst>
            <a:outerShdw blurRad="292100" dist="139700" dir="2700000" algn="tl" rotWithShape="0">
              <a:srgbClr val="333333">
                <a:alpha val="65000"/>
              </a:srgbClr>
            </a:outerShdw>
          </a:effectLst>
        </p:spPr>
      </p:pic>
      <p:sp>
        <p:nvSpPr>
          <p:cNvPr id="34827" name="Text Box 11"/>
          <p:cNvSpPr txBox="1">
            <a:spLocks noChangeArrowheads="1"/>
          </p:cNvSpPr>
          <p:nvPr/>
        </p:nvSpPr>
        <p:spPr bwMode="auto">
          <a:xfrm>
            <a:off x="98302" y="5029201"/>
            <a:ext cx="8860211"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algn="ctr" fontAlgn="base">
              <a:spcBef>
                <a:spcPct val="50000"/>
              </a:spcBef>
              <a:spcAft>
                <a:spcPct val="0"/>
              </a:spcAft>
              <a:defRPr sz="2800" b="1">
                <a:ln w="10160">
                  <a:noFill/>
                  <a:prstDash val="solid"/>
                </a:ln>
                <a:solidFill>
                  <a:srgbClr val="FFFFFF"/>
                </a:solidFill>
                <a:effectLst>
                  <a:glow rad="228600">
                    <a:schemeClr val="accent4">
                      <a:satMod val="175000"/>
                    </a:schemeClr>
                  </a:glow>
                  <a:outerShdw blurRad="38100" dist="22860" dir="5400000" algn="tl" rotWithShape="0">
                    <a:srgbClr val="000000">
                      <a:alpha val="30000"/>
                    </a:srgbClr>
                  </a:outerShdw>
                </a:effectLst>
                <a:latin typeface="Comic Sans MS" panose="030F0702030302020204" pitchFamily="66"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Comic Sans MS" panose="030F0702030302020204" pitchFamily="66" charset="0"/>
                <a:ea typeface="+mn-ea"/>
                <a:cs typeface="+mn-cs"/>
              </a:rPr>
              <a:t>سوف تترك كل هذه الأشياء خلفك</a:t>
            </a:r>
            <a:endParaRPr kumimoji="0" lang="en-US"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Comic Sans MS" panose="030F0702030302020204" pitchFamily="66" charset="0"/>
              <a:ea typeface="+mn-ea"/>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Comic Sans MS" panose="030F0702030302020204" pitchFamily="66" charset="0"/>
                <a:ea typeface="+mn-ea"/>
                <a:cs typeface="+mn-cs"/>
              </a:rPr>
              <a:t>(جامعة 5: 15، 2: 19)</a:t>
            </a:r>
            <a:endParaRPr kumimoji="0" lang="en-US"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1391942188"/>
      </p:ext>
    </p:extLst>
  </p:cSld>
  <p:clrMapOvr>
    <a:masterClrMapping/>
  </p:clrMapOvr>
  <mc:AlternateContent xmlns:mc="http://schemas.openxmlformats.org/markup-compatibility/2006" xmlns:p14="http://schemas.microsoft.com/office/powerpoint/2010/main">
    <mc:Choice Requires="p14">
      <p:transition spd="slow" p14:dur="2000" advTm="147273">
        <p:fade/>
      </p:transition>
    </mc:Choice>
    <mc:Fallback xmlns="">
      <p:transition spd="slow" advTm="147273">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4827"/>
                                        </p:tgtEl>
                                        <p:attrNameLst>
                                          <p:attrName>style.visibility</p:attrName>
                                        </p:attrNameLst>
                                      </p:cBhvr>
                                      <p:to>
                                        <p:strVal val="visible"/>
                                      </p:to>
                                    </p:set>
                                    <p:anim calcmode="lin" valueType="num">
                                      <p:cBhvr>
                                        <p:cTn id="7" dur="500" fill="hold"/>
                                        <p:tgtEl>
                                          <p:spTgt spid="34827"/>
                                        </p:tgtEl>
                                        <p:attrNameLst>
                                          <p:attrName>ppt_w</p:attrName>
                                        </p:attrNameLst>
                                      </p:cBhvr>
                                      <p:tavLst>
                                        <p:tav tm="0">
                                          <p:val>
                                            <p:fltVal val="0"/>
                                          </p:val>
                                        </p:tav>
                                        <p:tav tm="100000">
                                          <p:val>
                                            <p:strVal val="#ppt_w"/>
                                          </p:val>
                                        </p:tav>
                                      </p:tavLst>
                                    </p:anim>
                                    <p:anim calcmode="lin" valueType="num">
                                      <p:cBhvr>
                                        <p:cTn id="8" dur="500" fill="hold"/>
                                        <p:tgtEl>
                                          <p:spTgt spid="34827"/>
                                        </p:tgtEl>
                                        <p:attrNameLst>
                                          <p:attrName>ppt_h</p:attrName>
                                        </p:attrNameLst>
                                      </p:cBhvr>
                                      <p:tavLst>
                                        <p:tav tm="0">
                                          <p:val>
                                            <p:fltVal val="0"/>
                                          </p:val>
                                        </p:tav>
                                        <p:tav tm="100000">
                                          <p:val>
                                            <p:strVal val="#ppt_h"/>
                                          </p:val>
                                        </p:tav>
                                      </p:tavLst>
                                    </p:anim>
                                    <p:animEffect transition="in" filter="fade">
                                      <p:cBhvr>
                                        <p:cTn id="9" dur="500"/>
                                        <p:tgtEl>
                                          <p:spTgt spid="34827"/>
                                        </p:tgtEl>
                                      </p:cBhvr>
                                    </p:animEffect>
                                  </p:childTnLst>
                                </p:cTn>
                              </p:par>
                            </p:childTnLst>
                          </p:cTn>
                        </p:par>
                      </p:childTnLst>
                    </p:cTn>
                  </p:par>
                  <p:par>
                    <p:cTn id="10" fill="hold">
                      <p:stCondLst>
                        <p:cond delay="indefinite"/>
                      </p:stCondLst>
                      <p:childTnLst>
                        <p:par>
                          <p:cTn id="11" fill="hold">
                            <p:stCondLst>
                              <p:cond delay="0"/>
                            </p:stCondLst>
                            <p:childTnLst>
                              <p:par>
                                <p:cTn id="12" presetID="8" presetClass="entr" presetSubtype="16" fill="hold" nodeType="click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diamond(in)">
                                      <p:cBhvr>
                                        <p:cTn id="14"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C0066"/>
                  </a:solidFill>
                  <a:prstDash val="solid"/>
                </a:ln>
                <a:solidFill>
                  <a:prstClr val="black"/>
                </a:solidFill>
                <a:effectLst>
                  <a:glow rad="215900">
                    <a:prstClr val="white">
                      <a:alpha val="60000"/>
                    </a:prstClr>
                  </a:glow>
                </a:effectLst>
                <a:uLnTx/>
                <a:uFillTx/>
                <a:latin typeface="Comic Sans MS" panose="030F0702030302020204" pitchFamily="66"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CC0066"/>
                </a:solidFill>
                <a:prstDash val="solid"/>
              </a:ln>
              <a:solidFill>
                <a:prstClr val="black"/>
              </a:solidFill>
              <a:effectLst>
                <a:glow rad="215900">
                  <a:prstClr val="white">
                    <a:alpha val="60000"/>
                  </a:prstClr>
                </a:glow>
              </a:effectLst>
              <a:uLnTx/>
              <a:uFillTx/>
              <a:latin typeface="Comic Sans MS" panose="030F0702030302020204" pitchFamily="66" charset="0"/>
              <a:ea typeface="+mn-ea"/>
              <a:cs typeface="+mn-cs"/>
            </a:endParaRPr>
          </a:p>
        </p:txBody>
      </p:sp>
      <p:sp>
        <p:nvSpPr>
          <p:cNvPr id="13" name="TextBox 12">
            <a:extLst>
              <a:ext uri="{FF2B5EF4-FFF2-40B4-BE49-F238E27FC236}">
                <a16:creationId xmlns:a16="http://schemas.microsoft.com/office/drawing/2014/main" id="{2F54C04A-EB74-4828-8533-ACBF81665906}"/>
              </a:ext>
            </a:extLst>
          </p:cNvPr>
          <p:cNvSpPr txBox="1"/>
          <p:nvPr/>
        </p:nvSpPr>
        <p:spPr>
          <a:xfrm>
            <a:off x="352927" y="453662"/>
            <a:ext cx="8257673" cy="954107"/>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panose="020B0604020202020204" pitchFamily="34" charset="0"/>
              </a:rPr>
              <a:t>1. أدرك أنك مجرد وكيل ولست المالك لكل ما وضعه الله في يديك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mn-cs"/>
              </a:rPr>
              <a:t> </a:t>
            </a: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panose="020B0604020202020204" pitchFamily="34" charset="0"/>
              </a:rPr>
              <a:t>    (1 أخ 29: 14)</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mn-cs"/>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pic>
        <p:nvPicPr>
          <p:cNvPr id="16" name="Picture 15">
            <a:extLst>
              <a:ext uri="{FF2B5EF4-FFF2-40B4-BE49-F238E27FC236}">
                <a16:creationId xmlns:a16="http://schemas.microsoft.com/office/drawing/2014/main" id="{7C7A92C0-B41D-4C44-9E2F-303F3F6F2859}"/>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3186" b="99823" l="2241" r="71226">
                        <a14:foregroundMark x1="23349" y1="3186" x2="32665" y2="13628"/>
                        <a14:foregroundMark x1="4835" y1="16814" x2="2358" y2="33451"/>
                        <a14:foregroundMark x1="2358" y1="33451" x2="5189" y2="44425"/>
                        <a14:foregroundMark x1="18750" y1="36814" x2="22524" y2="39292"/>
                        <a14:foregroundMark x1="31132" y1="29558" x2="35142" y2="26018"/>
                        <a14:foregroundMark x1="53538" y1="74159" x2="65448" y2="95398"/>
                        <a14:foregroundMark x1="65448" y1="95398" x2="65920" y2="99115"/>
                        <a14:foregroundMark x1="67217" y1="86195" x2="71108" y2="99823"/>
                        <a14:foregroundMark x1="71108" y1="99823" x2="71226" y2="99823"/>
                        <a14:foregroundMark x1="8844" y1="4779" x2="8137" y2="5841"/>
                        <a14:foregroundMark x1="9198" y1="5841" x2="6250" y2="7611"/>
                        <a14:foregroundMark x1="27594" y1="3186" x2="27830" y2="4779"/>
                      </a14:backgroundRemoval>
                    </a14:imgEffect>
                  </a14:imgLayer>
                </a14:imgProps>
              </a:ext>
              <a:ext uri="{28A0092B-C50C-407E-A947-70E740481C1C}">
                <a14:useLocalDpi xmlns:a14="http://schemas.microsoft.com/office/drawing/2010/main" val="0"/>
              </a:ext>
            </a:extLst>
          </a:blip>
          <a:srcRect r="27500"/>
          <a:stretch/>
        </p:blipFill>
        <p:spPr>
          <a:xfrm flipH="1">
            <a:off x="6096000" y="4305927"/>
            <a:ext cx="2859933" cy="2628274"/>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3677325714"/>
      </p:ext>
    </p:extLst>
  </p:cSld>
  <p:clrMapOvr>
    <a:masterClrMapping/>
  </p:clrMapOvr>
  <mc:AlternateContent xmlns:mc="http://schemas.openxmlformats.org/markup-compatibility/2006" xmlns:p14="http://schemas.microsoft.com/office/powerpoint/2010/main">
    <mc:Choice Requires="p14">
      <p:transition spd="slow" p14:dur="3900">
        <p14:glitter dir="u"/>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85582855-DBED-4F70-8F6E-4BACF43FDB6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ت. تعليمات في بيت الفريسي</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122</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14: 1-24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أن الفريسيين لن يدخلوا الملكوت بسبب علاقتهم الجسدية مع إبراهيم وإنما سيتم استبعادهم بينما اليهود غير المستحقين والأمم سيدخلون بالإيمان حتى يفهم الفريسيين أن التجاوب مع دعوة المسيح يضمن البركة وليس فقط مجرد الدعوة</a:t>
            </a:r>
            <a:endParaRPr kumimoji="0" lang="en-US" sz="28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316300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pic>
        <p:nvPicPr>
          <p:cNvPr id="16" name="Picture 15">
            <a:extLst>
              <a:ext uri="{FF2B5EF4-FFF2-40B4-BE49-F238E27FC236}">
                <a16:creationId xmlns:a16="http://schemas.microsoft.com/office/drawing/2014/main" id="{7C7A92C0-B41D-4C44-9E2F-303F3F6F2859}"/>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3186" b="99823" l="2241" r="71226">
                        <a14:foregroundMark x1="23349" y1="3186" x2="32665" y2="13628"/>
                        <a14:foregroundMark x1="4835" y1="16814" x2="2358" y2="33451"/>
                        <a14:foregroundMark x1="2358" y1="33451" x2="5189" y2="44425"/>
                        <a14:foregroundMark x1="18750" y1="36814" x2="22524" y2="39292"/>
                        <a14:foregroundMark x1="31132" y1="29558" x2="35142" y2="26018"/>
                        <a14:foregroundMark x1="53538" y1="74159" x2="65448" y2="95398"/>
                        <a14:foregroundMark x1="65448" y1="95398" x2="65920" y2="99115"/>
                        <a14:foregroundMark x1="67217" y1="86195" x2="71108" y2="99823"/>
                        <a14:foregroundMark x1="71108" y1="99823" x2="71226" y2="99823"/>
                        <a14:foregroundMark x1="8844" y1="4779" x2="8137" y2="5841"/>
                        <a14:foregroundMark x1="9198" y1="5841" x2="6250" y2="7611"/>
                        <a14:foregroundMark x1="27594" y1="3186" x2="27830" y2="4779"/>
                      </a14:backgroundRemoval>
                    </a14:imgEffect>
                  </a14:imgLayer>
                </a14:imgProps>
              </a:ext>
              <a:ext uri="{28A0092B-C50C-407E-A947-70E740481C1C}">
                <a14:useLocalDpi xmlns:a14="http://schemas.microsoft.com/office/drawing/2010/main" val="0"/>
              </a:ext>
            </a:extLst>
          </a:blip>
          <a:srcRect r="27500"/>
          <a:stretch/>
        </p:blipFill>
        <p:spPr>
          <a:xfrm flipH="1">
            <a:off x="6096000" y="4305927"/>
            <a:ext cx="2859933" cy="2628274"/>
          </a:xfrm>
          <a:prstGeom prst="rect">
            <a:avLst/>
          </a:prstGeom>
          <a:ln>
            <a:noFill/>
          </a:ln>
          <a:effectLst>
            <a:outerShdw blurRad="292100" dist="139700" dir="2700000" algn="tl" rotWithShape="0">
              <a:srgbClr val="333333">
                <a:alpha val="65000"/>
              </a:srgbClr>
            </a:outerShdw>
          </a:effectLst>
        </p:spPr>
      </p:pic>
      <p:sp>
        <p:nvSpPr>
          <p:cNvPr id="27" name="TextBox 26">
            <a:extLst>
              <a:ext uri="{FF2B5EF4-FFF2-40B4-BE49-F238E27FC236}">
                <a16:creationId xmlns:a16="http://schemas.microsoft.com/office/drawing/2014/main" id="{E76417AE-DAB6-45D6-8693-8507D13C5753}"/>
              </a:ext>
            </a:extLst>
          </p:cNvPr>
          <p:cNvSpPr txBox="1"/>
          <p:nvPr/>
        </p:nvSpPr>
        <p:spPr>
          <a:xfrm>
            <a:off x="481263" y="350335"/>
            <a:ext cx="8357937" cy="954107"/>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2. استثمر أموالك وممتلكاتك ووقتك لتعزيز الترحيب بك في السماء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    (لو 16: 9؛ مت 6: 19-21).</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9DA0C4C5-1C82-4470-9B31-E92BDEA8DE39}"/>
              </a:ext>
            </a:extLst>
          </p:cNvPr>
          <p:cNvGrpSpPr/>
          <p:nvPr/>
        </p:nvGrpSpPr>
        <p:grpSpPr>
          <a:xfrm>
            <a:off x="5059278" y="914400"/>
            <a:ext cx="3886201" cy="3932322"/>
            <a:chOff x="6242257" y="-289299"/>
            <a:chExt cx="3039824" cy="3324429"/>
          </a:xfrm>
        </p:grpSpPr>
        <p:sp>
          <p:nvSpPr>
            <p:cNvPr id="17" name="Explosion 1 8">
              <a:extLst>
                <a:ext uri="{FF2B5EF4-FFF2-40B4-BE49-F238E27FC236}">
                  <a16:creationId xmlns:a16="http://schemas.microsoft.com/office/drawing/2014/main" id="{405C55F9-BB29-4B97-8B9F-7E26409231E7}"/>
                </a:ext>
              </a:extLst>
            </p:cNvPr>
            <p:cNvSpPr/>
            <p:nvPr/>
          </p:nvSpPr>
          <p:spPr>
            <a:xfrm>
              <a:off x="6242257" y="-289299"/>
              <a:ext cx="3039824" cy="3324429"/>
            </a:xfrm>
            <a:prstGeom prst="irregularSeal1">
              <a:avLst/>
            </a:pr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path path="circle">
                <a:fillToRect l="50000" t="50000" r="50000" b="50000"/>
              </a:path>
              <a:tileRect/>
            </a:gradFill>
            <a:scene3d>
              <a:camera prst="orthographicFront"/>
              <a:lightRig rig="threePt" dir="t"/>
            </a:scene3d>
            <a:sp3d>
              <a:bevelT w="152400" h="50800" prst="softRound"/>
            </a:sp3d>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Box 8">
              <a:extLst>
                <a:ext uri="{FF2B5EF4-FFF2-40B4-BE49-F238E27FC236}">
                  <a16:creationId xmlns:a16="http://schemas.microsoft.com/office/drawing/2014/main" id="{6ADC2943-B75A-4327-A281-4FC7B25ACCAF}"/>
                </a:ext>
              </a:extLst>
            </p:cNvPr>
            <p:cNvSpPr txBox="1">
              <a:spLocks noChangeArrowheads="1"/>
            </p:cNvSpPr>
            <p:nvPr/>
          </p:nvSpPr>
          <p:spPr bwMode="auto">
            <a:xfrm>
              <a:off x="6748563" y="730788"/>
              <a:ext cx="2089623" cy="7025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هل سيكون هناك أحد في السماء بسببك؟</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pic>
        <p:nvPicPr>
          <p:cNvPr id="20" name="Picture 10">
            <a:extLst>
              <a:ext uri="{FF2B5EF4-FFF2-40B4-BE49-F238E27FC236}">
                <a16:creationId xmlns:a16="http://schemas.microsoft.com/office/drawing/2014/main" id="{F413C036-5BBF-4AF0-9AC1-F4C5DF96D2A8}"/>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2500" t="14075" r="7343" b="8125"/>
          <a:stretch/>
        </p:blipFill>
        <p:spPr bwMode="auto">
          <a:xfrm rot="21267912">
            <a:off x="967962" y="2024448"/>
            <a:ext cx="3015877" cy="1951895"/>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9" name="Picture 9">
            <a:extLst>
              <a:ext uri="{FF2B5EF4-FFF2-40B4-BE49-F238E27FC236}">
                <a16:creationId xmlns:a16="http://schemas.microsoft.com/office/drawing/2014/main" id="{D2D4D11A-54B6-4405-810C-08F5E8AEE20C}"/>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35514" t="24720" r="47575" b="42557"/>
          <a:stretch/>
        </p:blipFill>
        <p:spPr bwMode="auto">
          <a:xfrm rot="20188190">
            <a:off x="642612" y="3312179"/>
            <a:ext cx="1288882" cy="1870687"/>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7" name="Picture 6">
            <a:extLst>
              <a:ext uri="{FF2B5EF4-FFF2-40B4-BE49-F238E27FC236}">
                <a16:creationId xmlns:a16="http://schemas.microsoft.com/office/drawing/2014/main" id="{BE4824EF-7D2C-4645-BF78-6609A43C613A}"/>
              </a:ext>
            </a:extLst>
          </p:cNvPr>
          <p:cNvPicPr>
            <a:picLocks noChangeAspect="1"/>
          </p:cNvPicPr>
          <p:nvPr/>
        </p:nvPicPr>
        <p:blipFill rotWithShape="1">
          <a:blip r:embed="rId11">
            <a:extLst>
              <a:ext uri="{28A0092B-C50C-407E-A947-70E740481C1C}">
                <a14:useLocalDpi xmlns:a14="http://schemas.microsoft.com/office/drawing/2010/main" val="0"/>
              </a:ext>
            </a:extLst>
          </a:blip>
          <a:srcRect l="21993" t="3607" r="7975" b="11008"/>
          <a:stretch/>
        </p:blipFill>
        <p:spPr>
          <a:xfrm rot="516541">
            <a:off x="3512988" y="2767423"/>
            <a:ext cx="1527390" cy="1862212"/>
          </a:xfrm>
          <a:prstGeom prst="rect">
            <a:avLst/>
          </a:prstGeom>
          <a:solidFill>
            <a:srgbClr val="FFFFFF">
              <a:shade val="85000"/>
            </a:srgbClr>
          </a:solidFill>
          <a:ln w="76200" cap="sq">
            <a:solidFill>
              <a:schemeClr val="bg1"/>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custDataLst>
      <p:tags r:id="rId1"/>
    </p:custDataLst>
    <p:extLst>
      <p:ext uri="{BB962C8B-B14F-4D97-AF65-F5344CB8AC3E}">
        <p14:creationId xmlns:p14="http://schemas.microsoft.com/office/powerpoint/2010/main" val="81426003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Scale>
                                      <p:cBhvr>
                                        <p:cTn id="7" dur="1000" decel="50000" fill="hold">
                                          <p:stCondLst>
                                            <p:cond delay="0"/>
                                          </p:stCondLst>
                                        </p:cTn>
                                        <p:tgtEl>
                                          <p:spTgt spid="2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0"/>
                                        </p:tgtEl>
                                        <p:attrNameLst>
                                          <p:attrName>ppt_x</p:attrName>
                                          <p:attrName>ppt_y</p:attrName>
                                        </p:attrNameLst>
                                      </p:cBhvr>
                                    </p:animMotion>
                                    <p:animEffect transition="in" filter="fade">
                                      <p:cBhvr>
                                        <p:cTn id="9" dur="1000"/>
                                        <p:tgtEl>
                                          <p:spTgt spid="20"/>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Scale>
                                      <p:cBhvr>
                                        <p:cTn id="14" dur="1000" decel="50000" fill="hold">
                                          <p:stCondLst>
                                            <p:cond delay="0"/>
                                          </p:stCondLst>
                                        </p:cTn>
                                        <p:tgtEl>
                                          <p:spTgt spid="1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9"/>
                                        </p:tgtEl>
                                        <p:attrNameLst>
                                          <p:attrName>ppt_x</p:attrName>
                                          <p:attrName>ppt_y</p:attrName>
                                        </p:attrNameLst>
                                      </p:cBhvr>
                                    </p:animMotion>
                                    <p:animEffect transition="in" filter="fade">
                                      <p:cBhvr>
                                        <p:cTn id="16" dur="10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Scale>
                                      <p:cBhvr>
                                        <p:cTn id="21" dur="1000" decel="50000" fill="hold">
                                          <p:stCondLst>
                                            <p:cond delay="0"/>
                                          </p:stCondLst>
                                        </p:cTn>
                                        <p:tgtEl>
                                          <p:spTgt spid="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7"/>
                                        </p:tgtEl>
                                        <p:attrNameLst>
                                          <p:attrName>ppt_x</p:attrName>
                                          <p:attrName>ppt_y</p:attrName>
                                        </p:attrNameLst>
                                      </p:cBhvr>
                                    </p:animMotion>
                                    <p:animEffect transition="in" filter="fade">
                                      <p:cBhvr>
                                        <p:cTn id="23" dur="10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p:cTn id="28" dur="500" fill="hold"/>
                                        <p:tgtEl>
                                          <p:spTgt spid="15"/>
                                        </p:tgtEl>
                                        <p:attrNameLst>
                                          <p:attrName>ppt_w</p:attrName>
                                        </p:attrNameLst>
                                      </p:cBhvr>
                                      <p:tavLst>
                                        <p:tav tm="0">
                                          <p:val>
                                            <p:fltVal val="0"/>
                                          </p:val>
                                        </p:tav>
                                        <p:tav tm="100000">
                                          <p:val>
                                            <p:strVal val="#ppt_w"/>
                                          </p:val>
                                        </p:tav>
                                      </p:tavLst>
                                    </p:anim>
                                    <p:anim calcmode="lin" valueType="num">
                                      <p:cBhvr>
                                        <p:cTn id="29" dur="500" fill="hold"/>
                                        <p:tgtEl>
                                          <p:spTgt spid="15"/>
                                        </p:tgtEl>
                                        <p:attrNameLst>
                                          <p:attrName>ppt_h</p:attrName>
                                        </p:attrNameLst>
                                      </p:cBhvr>
                                      <p:tavLst>
                                        <p:tav tm="0">
                                          <p:val>
                                            <p:fltVal val="0"/>
                                          </p:val>
                                        </p:tav>
                                        <p:tav tm="100000">
                                          <p:val>
                                            <p:strVal val="#ppt_h"/>
                                          </p:val>
                                        </p:tav>
                                      </p:tavLst>
                                    </p:anim>
                                    <p:animEffect transition="in" filter="fade">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sp>
        <p:nvSpPr>
          <p:cNvPr id="27" name="TextBox 26">
            <a:extLst>
              <a:ext uri="{FF2B5EF4-FFF2-40B4-BE49-F238E27FC236}">
                <a16:creationId xmlns:a16="http://schemas.microsoft.com/office/drawing/2014/main" id="{E76417AE-DAB6-45D6-8693-8507D13C5753}"/>
              </a:ext>
            </a:extLst>
          </p:cNvPr>
          <p:cNvSpPr txBox="1"/>
          <p:nvPr/>
        </p:nvSpPr>
        <p:spPr>
          <a:xfrm>
            <a:off x="208547" y="351443"/>
            <a:ext cx="8807116" cy="52322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3. الأمانة في الوكالة تبدأ الآن بأشياء صغيرة (لو 16: 10؛ 1 كو 4: 2).</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9DA0C4C5-1C82-4470-9B31-E92BDEA8DE39}"/>
              </a:ext>
            </a:extLst>
          </p:cNvPr>
          <p:cNvGrpSpPr/>
          <p:nvPr/>
        </p:nvGrpSpPr>
        <p:grpSpPr>
          <a:xfrm>
            <a:off x="649839" y="1295400"/>
            <a:ext cx="3886201" cy="3932322"/>
            <a:chOff x="6242257" y="-289299"/>
            <a:chExt cx="3039824" cy="3324429"/>
          </a:xfrm>
        </p:grpSpPr>
        <p:sp>
          <p:nvSpPr>
            <p:cNvPr id="17" name="Explosion 1 8">
              <a:extLst>
                <a:ext uri="{FF2B5EF4-FFF2-40B4-BE49-F238E27FC236}">
                  <a16:creationId xmlns:a16="http://schemas.microsoft.com/office/drawing/2014/main" id="{405C55F9-BB29-4B97-8B9F-7E26409231E7}"/>
                </a:ext>
              </a:extLst>
            </p:cNvPr>
            <p:cNvSpPr/>
            <p:nvPr/>
          </p:nvSpPr>
          <p:spPr>
            <a:xfrm>
              <a:off x="6242257" y="-289299"/>
              <a:ext cx="3039824" cy="3324429"/>
            </a:xfrm>
            <a:prstGeom prst="irregularSeal1">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path path="circle">
                <a:fillToRect l="50000" t="50000" r="50000" b="50000"/>
              </a:path>
              <a:tileRect/>
            </a:gradFill>
            <a:scene3d>
              <a:camera prst="orthographicFront"/>
              <a:lightRig rig="threePt" dir="t"/>
            </a:scene3d>
            <a:sp3d>
              <a:bevelT w="152400" h="50800" prst="softRound"/>
            </a:sp3d>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Box 8">
              <a:extLst>
                <a:ext uri="{FF2B5EF4-FFF2-40B4-BE49-F238E27FC236}">
                  <a16:creationId xmlns:a16="http://schemas.microsoft.com/office/drawing/2014/main" id="{6ADC2943-B75A-4327-A281-4FC7B25ACCAF}"/>
                </a:ext>
              </a:extLst>
            </p:cNvPr>
            <p:cNvSpPr txBox="1">
              <a:spLocks noChangeArrowheads="1"/>
            </p:cNvSpPr>
            <p:nvPr/>
          </p:nvSpPr>
          <p:spPr bwMode="auto">
            <a:xfrm>
              <a:off x="6717357" y="645231"/>
              <a:ext cx="2089623" cy="10147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نادرا ما يزيد         العطاء بشكل متناسب   مع الدخل</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pic>
        <p:nvPicPr>
          <p:cNvPr id="13" name="Picture 9" descr="Coin - Quarter 5">
            <a:extLst>
              <a:ext uri="{FF2B5EF4-FFF2-40B4-BE49-F238E27FC236}">
                <a16:creationId xmlns:a16="http://schemas.microsoft.com/office/drawing/2014/main" id="{41A8DB86-66EC-4C75-9258-472D8E59D28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772400" y="1295400"/>
            <a:ext cx="381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0" descr="Coin - Penny 5">
            <a:extLst>
              <a:ext uri="{FF2B5EF4-FFF2-40B4-BE49-F238E27FC236}">
                <a16:creationId xmlns:a16="http://schemas.microsoft.com/office/drawing/2014/main" id="{911C9C4F-D893-4728-A184-17DA1DE1F1F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924800" y="1752600"/>
            <a:ext cx="30480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2" descr="CDROB01R">
            <a:extLst>
              <a:ext uri="{FF2B5EF4-FFF2-40B4-BE49-F238E27FC236}">
                <a16:creationId xmlns:a16="http://schemas.microsoft.com/office/drawing/2014/main" id="{060771E4-AAA1-42ED-9661-B00F4E659EC3}"/>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6934200" y="5029200"/>
            <a:ext cx="2057400" cy="17526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423425730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1" fill="hold" nodeType="after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1000" fill="hold"/>
                                        <p:tgtEl>
                                          <p:spTgt spid="19"/>
                                        </p:tgtEl>
                                        <p:attrNameLst>
                                          <p:attrName>ppt_x</p:attrName>
                                        </p:attrNameLst>
                                      </p:cBhvr>
                                      <p:tavLst>
                                        <p:tav tm="0">
                                          <p:val>
                                            <p:strVal val="#ppt_x"/>
                                          </p:val>
                                        </p:tav>
                                        <p:tav tm="100000">
                                          <p:val>
                                            <p:strVal val="#ppt_x"/>
                                          </p:val>
                                        </p:tav>
                                      </p:tavLst>
                                    </p:anim>
                                    <p:anim calcmode="lin" valueType="num">
                                      <p:cBhvr additive="base">
                                        <p:cTn id="14" dur="1000" fill="hold"/>
                                        <p:tgtEl>
                                          <p:spTgt spid="19"/>
                                        </p:tgtEl>
                                        <p:attrNameLst>
                                          <p:attrName>ppt_y</p:attrName>
                                        </p:attrNameLst>
                                      </p:cBhvr>
                                      <p:tavLst>
                                        <p:tav tm="0">
                                          <p:val>
                                            <p:strVal val="0-#ppt_h/2"/>
                                          </p:val>
                                        </p:tav>
                                        <p:tav tm="100000">
                                          <p:val>
                                            <p:strVal val="#ppt_y"/>
                                          </p:val>
                                        </p:tav>
                                      </p:tavLst>
                                    </p:anim>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 2.77457E-6 L 0 0.66589 " pathEditMode="relative" ptsTypes="AA">
                                      <p:cBhvr>
                                        <p:cTn id="17" dur="2000" fill="hold"/>
                                        <p:tgtEl>
                                          <p:spTgt spid="19"/>
                                        </p:tgtEl>
                                        <p:attrNameLst>
                                          <p:attrName>ppt_x</p:attrName>
                                          <p:attrName>ppt_y</p:attrName>
                                        </p:attrNameLst>
                                      </p:cBhvr>
                                    </p:animMotion>
                                  </p:childTnLst>
                                </p:cTn>
                              </p:par>
                            </p:childTnLst>
                          </p:cTn>
                        </p:par>
                        <p:par>
                          <p:cTn id="18" fill="hold">
                            <p:stCondLst>
                              <p:cond delay="4000"/>
                            </p:stCondLst>
                            <p:childTnLst>
                              <p:par>
                                <p:cTn id="19" presetID="2" presetClass="entr" presetSubtype="1"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1000" fill="hold"/>
                                        <p:tgtEl>
                                          <p:spTgt spid="13"/>
                                        </p:tgtEl>
                                        <p:attrNameLst>
                                          <p:attrName>ppt_x</p:attrName>
                                        </p:attrNameLst>
                                      </p:cBhvr>
                                      <p:tavLst>
                                        <p:tav tm="0">
                                          <p:val>
                                            <p:strVal val="#ppt_x"/>
                                          </p:val>
                                        </p:tav>
                                        <p:tav tm="100000">
                                          <p:val>
                                            <p:strVal val="#ppt_x"/>
                                          </p:val>
                                        </p:tav>
                                      </p:tavLst>
                                    </p:anim>
                                    <p:anim calcmode="lin" valueType="num">
                                      <p:cBhvr additive="base">
                                        <p:cTn id="22" dur="1000" fill="hold"/>
                                        <p:tgtEl>
                                          <p:spTgt spid="13"/>
                                        </p:tgtEl>
                                        <p:attrNameLst>
                                          <p:attrName>ppt_y</p:attrName>
                                        </p:attrNameLst>
                                      </p:cBhvr>
                                      <p:tavLst>
                                        <p:tav tm="0">
                                          <p:val>
                                            <p:strVal val="0-#ppt_h/2"/>
                                          </p:val>
                                        </p:tav>
                                        <p:tav tm="100000">
                                          <p:val>
                                            <p:strVal val="#ppt_y"/>
                                          </p:val>
                                        </p:tav>
                                      </p:tavLst>
                                    </p:anim>
                                  </p:childTnLst>
                                </p:cTn>
                              </p:par>
                            </p:childTnLst>
                          </p:cTn>
                        </p:par>
                        <p:par>
                          <p:cTn id="23" fill="hold">
                            <p:stCondLst>
                              <p:cond delay="5000"/>
                            </p:stCondLst>
                            <p:childTnLst>
                              <p:par>
                                <p:cTn id="24" presetID="0" presetClass="path" presetSubtype="0" accel="50000" decel="50000" fill="hold" nodeType="afterEffect">
                                  <p:stCondLst>
                                    <p:cond delay="0"/>
                                  </p:stCondLst>
                                  <p:childTnLst>
                                    <p:animMotion origin="layout" path="M -1.94444E-6 1.85185E-6 L 0.00834 0.71018 " pathEditMode="relative" rAng="0" ptsTypes="AA">
                                      <p:cBhvr>
                                        <p:cTn id="25" dur="2000" fill="hold"/>
                                        <p:tgtEl>
                                          <p:spTgt spid="13"/>
                                        </p:tgtEl>
                                        <p:attrNameLst>
                                          <p:attrName>ppt_x</p:attrName>
                                          <p:attrName>ppt_y</p:attrName>
                                        </p:attrNameLst>
                                      </p:cBhvr>
                                      <p:rCtr x="417" y="35509"/>
                                    </p:animMotion>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p:cTn id="30" dur="500" fill="hold"/>
                                        <p:tgtEl>
                                          <p:spTgt spid="15"/>
                                        </p:tgtEl>
                                        <p:attrNameLst>
                                          <p:attrName>ppt_w</p:attrName>
                                        </p:attrNameLst>
                                      </p:cBhvr>
                                      <p:tavLst>
                                        <p:tav tm="0">
                                          <p:val>
                                            <p:fltVal val="0"/>
                                          </p:val>
                                        </p:tav>
                                        <p:tav tm="100000">
                                          <p:val>
                                            <p:strVal val="#ppt_w"/>
                                          </p:val>
                                        </p:tav>
                                      </p:tavLst>
                                    </p:anim>
                                    <p:anim calcmode="lin" valueType="num">
                                      <p:cBhvr>
                                        <p:cTn id="31" dur="500" fill="hold"/>
                                        <p:tgtEl>
                                          <p:spTgt spid="15"/>
                                        </p:tgtEl>
                                        <p:attrNameLst>
                                          <p:attrName>ppt_h</p:attrName>
                                        </p:attrNameLst>
                                      </p:cBhvr>
                                      <p:tavLst>
                                        <p:tav tm="0">
                                          <p:val>
                                            <p:fltVal val="0"/>
                                          </p:val>
                                        </p:tav>
                                        <p:tav tm="100000">
                                          <p:val>
                                            <p:strVal val="#ppt_h"/>
                                          </p:val>
                                        </p:tav>
                                      </p:tavLst>
                                    </p:anim>
                                    <p:animEffect transition="in" filter="fad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pic>
        <p:nvPicPr>
          <p:cNvPr id="16" name="Picture 15">
            <a:extLst>
              <a:ext uri="{FF2B5EF4-FFF2-40B4-BE49-F238E27FC236}">
                <a16:creationId xmlns:a16="http://schemas.microsoft.com/office/drawing/2014/main" id="{7C7A92C0-B41D-4C44-9E2F-303F3F6F2859}"/>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3186" b="99823" l="2241" r="71226">
                        <a14:foregroundMark x1="23349" y1="3186" x2="32665" y2="13628"/>
                        <a14:foregroundMark x1="4835" y1="16814" x2="2358" y2="33451"/>
                        <a14:foregroundMark x1="2358" y1="33451" x2="5189" y2="44425"/>
                        <a14:foregroundMark x1="18750" y1="36814" x2="22524" y2="39292"/>
                        <a14:foregroundMark x1="31132" y1="29558" x2="35142" y2="26018"/>
                        <a14:foregroundMark x1="53538" y1="74159" x2="65448" y2="95398"/>
                        <a14:foregroundMark x1="65448" y1="95398" x2="65920" y2="99115"/>
                        <a14:foregroundMark x1="67217" y1="86195" x2="71108" y2="99823"/>
                        <a14:foregroundMark x1="71108" y1="99823" x2="71226" y2="99823"/>
                        <a14:foregroundMark x1="8844" y1="4779" x2="8137" y2="5841"/>
                        <a14:foregroundMark x1="9198" y1="5841" x2="6250" y2="7611"/>
                        <a14:foregroundMark x1="27594" y1="3186" x2="27830" y2="4779"/>
                      </a14:backgroundRemoval>
                    </a14:imgEffect>
                  </a14:imgLayer>
                </a14:imgProps>
              </a:ext>
              <a:ext uri="{28A0092B-C50C-407E-A947-70E740481C1C}">
                <a14:useLocalDpi xmlns:a14="http://schemas.microsoft.com/office/drawing/2010/main" val="0"/>
              </a:ext>
            </a:extLst>
          </a:blip>
          <a:srcRect r="27500"/>
          <a:stretch/>
        </p:blipFill>
        <p:spPr>
          <a:xfrm flipH="1">
            <a:off x="6096000" y="4305927"/>
            <a:ext cx="2859933" cy="2628274"/>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15CEDE2A-6052-4601-940E-33638648AA50}"/>
              </a:ext>
            </a:extLst>
          </p:cNvPr>
          <p:cNvSpPr txBox="1"/>
          <p:nvPr/>
        </p:nvSpPr>
        <p:spPr>
          <a:xfrm>
            <a:off x="352928" y="609600"/>
            <a:ext cx="8662736" cy="954107"/>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4. إن إهدار أموالك وفرصك يحد من مقدار استخدام الله لك الآن ومكافأتك لاحقًا (لو 16: 11؛ 19: 17).</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33530532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15CEDE2A-6052-4601-940E-33638648AA50}"/>
              </a:ext>
            </a:extLst>
          </p:cNvPr>
          <p:cNvSpPr txBox="1"/>
          <p:nvPr/>
        </p:nvSpPr>
        <p:spPr>
          <a:xfrm>
            <a:off x="352928" y="609600"/>
            <a:ext cx="8410072" cy="95410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5. كن داهية وتصرف سريعًا لتعظيم كنوزك في السماء بالطريقة التي تستثمر بها مواردك في عمل الله على الأرض (في 4: 15-17).</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pic>
        <p:nvPicPr>
          <p:cNvPr id="27" name="Picture 26">
            <a:extLst>
              <a:ext uri="{FF2B5EF4-FFF2-40B4-BE49-F238E27FC236}">
                <a16:creationId xmlns:a16="http://schemas.microsoft.com/office/drawing/2014/main" id="{84A3F092-5F6C-4D04-96A7-BBAB48149DB3}"/>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3733" b="97446" l="69182" r="96387">
                        <a14:foregroundMark x1="80659" y1="3733" x2="84697" y2="15128"/>
                        <a14:foregroundMark x1="71201" y1="92534" x2="75452" y2="97446"/>
                      </a14:backgroundRemoval>
                    </a14:imgEffect>
                    <a14:imgEffect>
                      <a14:brightnessContrast contrast="-20000"/>
                    </a14:imgEffect>
                  </a14:imgLayer>
                </a14:imgProps>
              </a:ext>
              <a:ext uri="{28A0092B-C50C-407E-A947-70E740481C1C}">
                <a14:useLocalDpi xmlns:a14="http://schemas.microsoft.com/office/drawing/2010/main" val="0"/>
              </a:ext>
            </a:extLst>
          </a:blip>
          <a:srcRect l="65833" b="2241"/>
          <a:stretch/>
        </p:blipFill>
        <p:spPr>
          <a:xfrm>
            <a:off x="6268189" y="2407167"/>
            <a:ext cx="2875811" cy="4450833"/>
          </a:xfrm>
          <a:prstGeom prst="rect">
            <a:avLst/>
          </a:prstGeom>
        </p:spPr>
      </p:pic>
    </p:spTree>
    <p:custDataLst>
      <p:tags r:id="rId1"/>
    </p:custDataLst>
    <p:extLst>
      <p:ext uri="{BB962C8B-B14F-4D97-AF65-F5344CB8AC3E}">
        <p14:creationId xmlns:p14="http://schemas.microsoft.com/office/powerpoint/2010/main" val="241845030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F735463-B78A-214D-9DED-40ED2AE30EEB}"/>
              </a:ext>
            </a:extLst>
          </p:cNvPr>
          <p:cNvGrpSpPr/>
          <p:nvPr/>
        </p:nvGrpSpPr>
        <p:grpSpPr>
          <a:xfrm>
            <a:off x="-340696" y="-151965"/>
            <a:ext cx="4934346" cy="7323925"/>
            <a:chOff x="4514952" y="90980"/>
            <a:chExt cx="4934346" cy="7323925"/>
          </a:xfrm>
        </p:grpSpPr>
        <p:pic>
          <p:nvPicPr>
            <p:cNvPr id="14" name="Picture 13">
              <a:extLst>
                <a:ext uri="{FF2B5EF4-FFF2-40B4-BE49-F238E27FC236}">
                  <a16:creationId xmlns:a16="http://schemas.microsoft.com/office/drawing/2014/main" id="{402CC4F1-FDDA-B447-8A71-EBC3C45F228B}"/>
                </a:ext>
              </a:extLst>
            </p:cNvPr>
            <p:cNvPicPr>
              <a:picLocks noChangeAspect="1"/>
            </p:cNvPicPr>
            <p:nvPr/>
          </p:nvPicPr>
          <p:blipFill rotWithShape="1">
            <a:blip r:embed="rId4" cstate="screen">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a:ext>
              </a:extLst>
            </a:blip>
            <a:srcRect l="53447"/>
            <a:stretch/>
          </p:blipFill>
          <p:spPr>
            <a:xfrm>
              <a:off x="4779448" y="90980"/>
              <a:ext cx="4669850" cy="7323925"/>
            </a:xfrm>
            <a:prstGeom prst="rect">
              <a:avLst/>
            </a:prstGeom>
            <a:solidFill>
              <a:srgbClr val="FFFFFF">
                <a:shade val="85000"/>
              </a:srgbClr>
            </a:solidFill>
            <a:ln w="19050" cap="sq">
              <a:solidFill>
                <a:schemeClr val="bg1">
                  <a:lumMod val="85000"/>
                </a:schemeClr>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5" name="Picture 14">
              <a:extLst>
                <a:ext uri="{FF2B5EF4-FFF2-40B4-BE49-F238E27FC236}">
                  <a16:creationId xmlns:a16="http://schemas.microsoft.com/office/drawing/2014/main" id="{41E67D5F-38E5-3E4E-AD39-EB7D9492FCC6}"/>
                </a:ext>
              </a:extLst>
            </p:cNvPr>
            <p:cNvPicPr>
              <a:picLocks noChangeAspect="1"/>
            </p:cNvPicPr>
            <p:nvPr/>
          </p:nvPicPr>
          <p:blipFill>
            <a:blip r:embed="rId6" cstate="screen">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a:ext>
              </a:extLst>
            </a:blip>
            <a:stretch>
              <a:fillRect/>
            </a:stretch>
          </p:blipFill>
          <p:spPr>
            <a:xfrm flipH="1">
              <a:off x="4514952" y="406685"/>
              <a:ext cx="4698751" cy="6044625"/>
            </a:xfrm>
            <a:prstGeom prst="ellipse">
              <a:avLst/>
            </a:prstGeom>
            <a:ln>
              <a:noFill/>
            </a:ln>
            <a:effectLst>
              <a:softEdge rad="635000"/>
            </a:effectLst>
          </p:spPr>
        </p:pic>
      </p:grpSp>
      <p:grpSp>
        <p:nvGrpSpPr>
          <p:cNvPr id="16" name="Group 15">
            <a:extLst>
              <a:ext uri="{FF2B5EF4-FFF2-40B4-BE49-F238E27FC236}">
                <a16:creationId xmlns:a16="http://schemas.microsoft.com/office/drawing/2014/main" id="{5B8C0483-1539-BD4E-BDEF-F9981BFB8354}"/>
              </a:ext>
            </a:extLst>
          </p:cNvPr>
          <p:cNvGrpSpPr/>
          <p:nvPr/>
        </p:nvGrpSpPr>
        <p:grpSpPr>
          <a:xfrm>
            <a:off x="4560276" y="-75842"/>
            <a:ext cx="4614849" cy="7017380"/>
            <a:chOff x="4571999" y="-4689"/>
            <a:chExt cx="4614849" cy="7017380"/>
          </a:xfrm>
        </p:grpSpPr>
        <p:pic>
          <p:nvPicPr>
            <p:cNvPr id="17" name="Picture 5">
              <a:extLst>
                <a:ext uri="{FF2B5EF4-FFF2-40B4-BE49-F238E27FC236}">
                  <a16:creationId xmlns:a16="http://schemas.microsoft.com/office/drawing/2014/main" id="{5C219760-EA74-1745-BFC5-25FE5DFE7F27}"/>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571999" y="-4689"/>
              <a:ext cx="4614849" cy="70173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4" descr="http://upload.wikimedia.org/wikipedia/commons/thumb/d/d4/Fedor_Bronnikov_007.jpg/200px-Fedor_Bronnikov_007.jpg">
              <a:extLst>
                <a:ext uri="{FF2B5EF4-FFF2-40B4-BE49-F238E27FC236}">
                  <a16:creationId xmlns:a16="http://schemas.microsoft.com/office/drawing/2014/main" id="{710DFB45-7780-0F40-B4E8-B91EDD771773}"/>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807595" y="530430"/>
              <a:ext cx="3910310" cy="596322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grpSp>
      <p:sp>
        <p:nvSpPr>
          <p:cNvPr id="2" name="TextBox 1">
            <a:extLst>
              <a:ext uri="{FF2B5EF4-FFF2-40B4-BE49-F238E27FC236}">
                <a16:creationId xmlns:a16="http://schemas.microsoft.com/office/drawing/2014/main" id="{003AC2B9-E89B-4E87-917C-E34CC3B09AA0}"/>
              </a:ext>
            </a:extLst>
          </p:cNvPr>
          <p:cNvSpPr txBox="1"/>
          <p:nvPr/>
        </p:nvSpPr>
        <p:spPr>
          <a:xfrm>
            <a:off x="2270736" y="1294076"/>
            <a:ext cx="45574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لوقا 16: 19-31</a:t>
            </a:r>
            <a:endPar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AE782D3D-C953-4298-B8DE-1DBD941B2494}"/>
              </a:ext>
            </a:extLst>
          </p:cNvPr>
          <p:cNvSpPr txBox="1"/>
          <p:nvPr/>
        </p:nvSpPr>
        <p:spPr>
          <a:xfrm>
            <a:off x="-45072" y="524635"/>
            <a:ext cx="9189071"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الرجل الغني ولعازر</a:t>
            </a:r>
            <a:endParaRPr kumimoji="0" lang="en-US" sz="5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E229DCDF-F538-884A-8B2C-9E94527AD5FF}"/>
              </a:ext>
            </a:extLst>
          </p:cNvPr>
          <p:cNvSpPr>
            <a:spLocks noChangeArrowheads="1"/>
          </p:cNvSpPr>
          <p:nvPr/>
        </p:nvSpPr>
        <p:spPr bwMode="auto">
          <a:xfrm>
            <a:off x="23811" y="6108879"/>
            <a:ext cx="9120188"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ديفيد مارتن</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.org • BibleStudyDownloads.org</a:t>
            </a:r>
          </a:p>
        </p:txBody>
      </p:sp>
    </p:spTree>
    <p:custDataLst>
      <p:tags r:id="rId1"/>
    </p:custDataLst>
    <p:extLst>
      <p:ext uri="{BB962C8B-B14F-4D97-AF65-F5344CB8AC3E}">
        <p14:creationId xmlns:p14="http://schemas.microsoft.com/office/powerpoint/2010/main" val="2661236958"/>
      </p:ext>
    </p:extLst>
  </p:cSld>
  <p:clrMapOvr>
    <a:masterClrMapping/>
  </p:clrMapOvr>
  <mc:AlternateContent xmlns:mc="http://schemas.openxmlformats.org/markup-compatibility/2006" xmlns:p14="http://schemas.microsoft.com/office/powerpoint/2010/main">
    <mc:Choice Requires="p14">
      <p:transition spd="slow" p14:dur="2250">
        <p:fade/>
      </p:transition>
    </mc:Choice>
    <mc:Fallback xmlns="">
      <p:transition spd="slow">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1850F42E-C9D7-44CE-AFDC-A1DF56C38D6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16257" y="168979"/>
            <a:ext cx="8843319" cy="6463216"/>
          </a:xfrm>
          <a:prstGeom prst="rect">
            <a:avLst/>
          </a:prstGeom>
          <a:ln w="228600" cap="sq" cmpd="thickThin">
            <a:solidFill>
              <a:srgbClr val="000000"/>
            </a:solidFill>
            <a:prstDash val="solid"/>
            <a:miter lim="800000"/>
          </a:ln>
          <a:effectLst>
            <a:innerShdw blurRad="76200">
              <a:srgbClr val="000000"/>
            </a:innerShdw>
          </a:effectLst>
        </p:spPr>
      </p:pic>
      <p:pic>
        <p:nvPicPr>
          <p:cNvPr id="19" name="Picture 18">
            <a:extLst>
              <a:ext uri="{FF2B5EF4-FFF2-40B4-BE49-F238E27FC236}">
                <a16:creationId xmlns:a16="http://schemas.microsoft.com/office/drawing/2014/main" id="{D815B163-E824-4F0D-AFDF-27A2683B463E}"/>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backgroundRemoval t="9778" b="98435" l="10724" r="99304">
                        <a14:foregroundMark x1="46797" y1="31812" x2="42061" y2="98435"/>
                        <a14:foregroundMark x1="80641" y1="32725" x2="88301" y2="92568"/>
                        <a14:foregroundMark x1="88301" y1="92568" x2="88301" y2="92568"/>
                        <a14:foregroundMark x1="94011" y1="35463" x2="99443" y2="88657"/>
                        <a14:foregroundMark x1="99443" y1="88657" x2="98329" y2="94394"/>
                        <a14:foregroundMark x1="74513" y1="41721" x2="60724" y2="71578"/>
                        <a14:foregroundMark x1="81198" y1="12256" x2="80223" y2="38983"/>
                        <a14:foregroundMark x1="49164" y1="22947" x2="45404" y2="37158"/>
                        <a14:foregroundMark x1="40669" y1="19817" x2="44011" y2="32725"/>
                        <a14:foregroundMark x1="43036" y1="20209" x2="52507" y2="23338"/>
                        <a14:foregroundMark x1="76462" y1="11734" x2="84958" y2="13168"/>
                        <a14:foregroundMark x1="85515" y1="12256" x2="75487" y2="10430"/>
                        <a14:foregroundMark x1="80223" y1="10821" x2="85515" y2="11343"/>
                        <a14:foregroundMark x1="74513" y1="21643" x2="77855" y2="30508"/>
                        <a14:foregroundMark x1="73955" y1="20730" x2="79805" y2="31030"/>
                        <a14:foregroundMark x1="73259" y1="19166" x2="73538" y2="23598"/>
                        <a14:foregroundMark x1="84262" y1="10561" x2="81198" y2="9909"/>
                        <a14:foregroundMark x1="26602" y1="82920" x2="27298" y2="88005"/>
                        <a14:backgroundMark x1="33426" y1="33638" x2="22981" y2="47979"/>
                        <a14:backgroundMark x1="22981" y1="47979" x2="18663" y2="63103"/>
                        <a14:backgroundMark x1="18663" y1="63103" x2="18663" y2="63103"/>
                        <a14:backgroundMark x1="22563" y1="79140" x2="25348" y2="83051"/>
                        <a14:backgroundMark x1="25348" y1="76010" x2="25348" y2="77445"/>
                        <a14:backgroundMark x1="37744" y1="35463" x2="27716" y2="24250"/>
                        <a14:backgroundMark x1="54875" y1="31030" x2="62535" y2="42112"/>
                        <a14:backgroundMark x1="64485" y1="26467" x2="61560" y2="34029"/>
                        <a14:backgroundMark x1="71031" y1="22425" x2="69220" y2="27901"/>
                        <a14:backgroundMark x1="93036" y1="29205" x2="91643" y2="21643"/>
                        <a14:backgroundMark x1="20613" y1="82790" x2="19220" y2="98827"/>
                        <a14:backgroundMark x1="19220" y1="98827" x2="19220" y2="98827"/>
                        <a14:backgroundMark x1="51950" y1="34550" x2="57382" y2="34550"/>
                        <a14:backgroundMark x1="25348" y1="77314" x2="25070" y2="80052"/>
                        <a14:backgroundMark x1="71309" y1="27119" x2="71309" y2="28031"/>
                      </a14:backgroundRemoval>
                    </a14:imgEffect>
                  </a14:imgLayer>
                </a14:imgProps>
              </a:ext>
              <a:ext uri="{28A0092B-C50C-407E-A947-70E740481C1C}">
                <a14:useLocalDpi xmlns:a14="http://schemas.microsoft.com/office/drawing/2010/main"/>
              </a:ext>
            </a:extLst>
          </a:blip>
          <a:srcRect b="-178"/>
          <a:stretch/>
        </p:blipFill>
        <p:spPr>
          <a:xfrm>
            <a:off x="3124201" y="392978"/>
            <a:ext cx="5867400" cy="6272199"/>
          </a:xfrm>
          <a:prstGeom prst="rect">
            <a:avLst/>
          </a:prstGeom>
        </p:spPr>
      </p:pic>
      <p:sp>
        <p:nvSpPr>
          <p:cNvPr id="6" name="TextBox 5"/>
          <p:cNvSpPr txBox="1"/>
          <p:nvPr/>
        </p:nvSpPr>
        <p:spPr>
          <a:xfrm>
            <a:off x="2914649" y="712625"/>
            <a:ext cx="33147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432003"/>
                </a:solidFill>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srgbClr val="432003"/>
                </a:solidFill>
                <a:effectLst/>
                <a:uLnTx/>
                <a:uFillTx/>
                <a:latin typeface="Comic Sans MS" panose="030F0702030302020204" pitchFamily="66" charset="0"/>
                <a:ea typeface="+mn-ea"/>
                <a:cs typeface="Arial" panose="020B0604020202020204" pitchFamily="34" charset="0"/>
                <a:sym typeface="Wingdings"/>
              </a:rPr>
              <a:t>لوقا 16</a:t>
            </a:r>
            <a:r>
              <a:rPr kumimoji="0" lang="en-US" sz="2800" b="1" i="0" u="none" strike="noStrike" kern="1200" cap="none" spc="0" normalizeH="0" baseline="0" noProof="0" dirty="0">
                <a:ln>
                  <a:noFill/>
                </a:ln>
                <a:solidFill>
                  <a:srgbClr val="432003"/>
                </a:solidFill>
                <a:effectLst/>
                <a:uLnTx/>
                <a:uFillTx/>
                <a:latin typeface="Comic Sans MS" panose="030F0702030302020204" pitchFamily="66" charset="0"/>
                <a:ea typeface="+mn-ea"/>
                <a:cs typeface="+mn-cs"/>
                <a:sym typeface="Wingdings"/>
              </a:rPr>
              <a:t>)</a:t>
            </a:r>
            <a:endParaRPr kumimoji="0" lang="en-US" sz="2800" b="1" i="0" u="none" strike="noStrike" kern="1200" cap="none" spc="0" normalizeH="0" baseline="0" noProof="0" dirty="0">
              <a:ln>
                <a:noFill/>
              </a:ln>
              <a:solidFill>
                <a:srgbClr val="432003"/>
              </a:solidFill>
              <a:effectLst/>
              <a:uLnTx/>
              <a:uFillTx/>
              <a:latin typeface="Comic Sans MS" panose="030F0702030302020204" pitchFamily="66" charset="0"/>
              <a:ea typeface="+mn-ea"/>
              <a:cs typeface="+mn-cs"/>
            </a:endParaRPr>
          </a:p>
        </p:txBody>
      </p:sp>
      <p:sp>
        <p:nvSpPr>
          <p:cNvPr id="18" name="TextBox 17">
            <a:extLst>
              <a:ext uri="{FF2B5EF4-FFF2-40B4-BE49-F238E27FC236}">
                <a16:creationId xmlns:a16="http://schemas.microsoft.com/office/drawing/2014/main" id="{04AC1CC4-BC9A-40D8-9B3F-832491277374}"/>
              </a:ext>
            </a:extLst>
          </p:cNvPr>
          <p:cNvSpPr txBox="1"/>
          <p:nvPr/>
        </p:nvSpPr>
        <p:spPr>
          <a:xfrm>
            <a:off x="131394" y="222680"/>
            <a:ext cx="8762997" cy="5847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Comic Sans MS" panose="030F0702030302020204" pitchFamily="66" charset="0"/>
                <a:ea typeface="+mn-ea"/>
                <a:cs typeface="Arial" panose="020B0604020202020204" pitchFamily="34" charset="0"/>
              </a:rPr>
              <a:t>تعليم يسوع عن المال</a:t>
            </a:r>
            <a:endParaRPr kumimoji="0" lang="en-US" sz="32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Comic Sans MS" panose="030F0702030302020204" pitchFamily="66" charset="0"/>
              <a:ea typeface="+mn-ea"/>
              <a:cs typeface="+mn-cs"/>
            </a:endParaRPr>
          </a:p>
        </p:txBody>
      </p:sp>
      <p:sp>
        <p:nvSpPr>
          <p:cNvPr id="10" name="TextBox 9">
            <a:extLst>
              <a:ext uri="{FF2B5EF4-FFF2-40B4-BE49-F238E27FC236}">
                <a16:creationId xmlns:a16="http://schemas.microsoft.com/office/drawing/2014/main" id="{12BB1615-79E8-48DC-A888-030D859DBA8B}"/>
              </a:ext>
            </a:extLst>
          </p:cNvPr>
          <p:cNvSpPr txBox="1"/>
          <p:nvPr/>
        </p:nvSpPr>
        <p:spPr>
          <a:xfrm>
            <a:off x="157548" y="4724400"/>
            <a:ext cx="41096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وكيل الظلم</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endParaRPr>
          </a:p>
        </p:txBody>
      </p:sp>
      <p:sp>
        <p:nvSpPr>
          <p:cNvPr id="11" name="TextBox 10">
            <a:extLst>
              <a:ext uri="{FF2B5EF4-FFF2-40B4-BE49-F238E27FC236}">
                <a16:creationId xmlns:a16="http://schemas.microsoft.com/office/drawing/2014/main" id="{F68BBAC0-3ABD-4E2A-B3BB-20EC8B6B516B}"/>
              </a:ext>
            </a:extLst>
          </p:cNvPr>
          <p:cNvSpPr txBox="1"/>
          <p:nvPr/>
        </p:nvSpPr>
        <p:spPr>
          <a:xfrm>
            <a:off x="4784739" y="4743450"/>
            <a:ext cx="41096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الرجل الغني/لعازر</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endParaRPr>
          </a:p>
        </p:txBody>
      </p:sp>
      <p:grpSp>
        <p:nvGrpSpPr>
          <p:cNvPr id="5" name="Group 4">
            <a:extLst>
              <a:ext uri="{FF2B5EF4-FFF2-40B4-BE49-F238E27FC236}">
                <a16:creationId xmlns:a16="http://schemas.microsoft.com/office/drawing/2014/main" id="{77A606ED-392F-43AA-BB92-60887EBF6085}"/>
              </a:ext>
            </a:extLst>
          </p:cNvPr>
          <p:cNvGrpSpPr/>
          <p:nvPr/>
        </p:nvGrpSpPr>
        <p:grpSpPr>
          <a:xfrm>
            <a:off x="184424" y="5267980"/>
            <a:ext cx="4109652" cy="1042991"/>
            <a:chOff x="184424" y="5267980"/>
            <a:chExt cx="4109652" cy="1042991"/>
          </a:xfrm>
        </p:grpSpPr>
        <p:sp>
          <p:nvSpPr>
            <p:cNvPr id="12" name="TextBox 11">
              <a:extLst>
                <a:ext uri="{FF2B5EF4-FFF2-40B4-BE49-F238E27FC236}">
                  <a16:creationId xmlns:a16="http://schemas.microsoft.com/office/drawing/2014/main" id="{D7FFB337-FEFF-49AD-A3CA-EE422227EB85}"/>
                </a:ext>
              </a:extLst>
            </p:cNvPr>
            <p:cNvSpPr txBox="1"/>
            <p:nvPr/>
          </p:nvSpPr>
          <p:spPr>
            <a:xfrm>
              <a:off x="184424" y="5787751"/>
              <a:ext cx="41096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النظر نحو المستقبل</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Comic Sans MS" panose="030F0702030302020204" pitchFamily="66" charset="0"/>
                <a:ea typeface="+mn-ea"/>
                <a:cs typeface="+mn-cs"/>
              </a:endParaRPr>
            </a:p>
          </p:txBody>
        </p:sp>
        <p:sp>
          <p:nvSpPr>
            <p:cNvPr id="4" name="Arrow: Down 3">
              <a:extLst>
                <a:ext uri="{FF2B5EF4-FFF2-40B4-BE49-F238E27FC236}">
                  <a16:creationId xmlns:a16="http://schemas.microsoft.com/office/drawing/2014/main" id="{E2263399-09BC-44D5-BEB3-DFB9EE2D49CD}"/>
                </a:ext>
              </a:extLst>
            </p:cNvPr>
            <p:cNvSpPr/>
            <p:nvPr/>
          </p:nvSpPr>
          <p:spPr>
            <a:xfrm>
              <a:off x="2059359" y="5267980"/>
              <a:ext cx="531441" cy="523220"/>
            </a:xfrm>
            <a:prstGeom prst="downArrow">
              <a:avLst/>
            </a:prstGeom>
            <a:solidFill>
              <a:srgbClr val="FFCA7D"/>
            </a:solidFill>
            <a:ln>
              <a:noFill/>
            </a:ln>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Calibri"/>
                <a:ea typeface="+mn-ea"/>
                <a:cs typeface="+mn-cs"/>
              </a:endParaRPr>
            </a:p>
          </p:txBody>
        </p:sp>
      </p:grpSp>
      <p:grpSp>
        <p:nvGrpSpPr>
          <p:cNvPr id="8" name="Group 7">
            <a:extLst>
              <a:ext uri="{FF2B5EF4-FFF2-40B4-BE49-F238E27FC236}">
                <a16:creationId xmlns:a16="http://schemas.microsoft.com/office/drawing/2014/main" id="{4DDB4513-B194-4717-8E2D-9DEC8A38506F}"/>
              </a:ext>
            </a:extLst>
          </p:cNvPr>
          <p:cNvGrpSpPr/>
          <p:nvPr/>
        </p:nvGrpSpPr>
        <p:grpSpPr>
          <a:xfrm>
            <a:off x="4860634" y="5278160"/>
            <a:ext cx="4109652" cy="1036260"/>
            <a:chOff x="4860634" y="5278160"/>
            <a:chExt cx="4109652" cy="1036260"/>
          </a:xfrm>
        </p:grpSpPr>
        <p:sp>
          <p:nvSpPr>
            <p:cNvPr id="14" name="TextBox 13">
              <a:extLst>
                <a:ext uri="{FF2B5EF4-FFF2-40B4-BE49-F238E27FC236}">
                  <a16:creationId xmlns:a16="http://schemas.microsoft.com/office/drawing/2014/main" id="{2E75D7E9-B364-4AA3-9675-337F1EA36CA7}"/>
                </a:ext>
              </a:extLst>
            </p:cNvPr>
            <p:cNvSpPr txBox="1"/>
            <p:nvPr/>
          </p:nvSpPr>
          <p:spPr>
            <a:xfrm>
              <a:off x="4860634" y="5791200"/>
              <a:ext cx="41096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النظر هنا والآن</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Comic Sans MS" panose="030F0702030302020204" pitchFamily="66" charset="0"/>
                <a:ea typeface="+mn-ea"/>
                <a:cs typeface="+mn-cs"/>
              </a:endParaRPr>
            </a:p>
          </p:txBody>
        </p:sp>
        <p:sp>
          <p:nvSpPr>
            <p:cNvPr id="15" name="Arrow: Down 14">
              <a:extLst>
                <a:ext uri="{FF2B5EF4-FFF2-40B4-BE49-F238E27FC236}">
                  <a16:creationId xmlns:a16="http://schemas.microsoft.com/office/drawing/2014/main" id="{32D5ED6C-A0D9-4CFE-952D-227C7A2F2006}"/>
                </a:ext>
              </a:extLst>
            </p:cNvPr>
            <p:cNvSpPr/>
            <p:nvPr/>
          </p:nvSpPr>
          <p:spPr>
            <a:xfrm>
              <a:off x="6601804" y="5278160"/>
              <a:ext cx="531441" cy="523220"/>
            </a:xfrm>
            <a:prstGeom prst="downArrow">
              <a:avLst/>
            </a:prstGeom>
            <a:solidFill>
              <a:srgbClr val="FFCA7D"/>
            </a:solidFill>
            <a:ln>
              <a:noFill/>
            </a:ln>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Calibri"/>
                <a:ea typeface="+mn-ea"/>
                <a:cs typeface="+mn-cs"/>
              </a:endParaRPr>
            </a:p>
          </p:txBody>
        </p:sp>
      </p:grpSp>
    </p:spTree>
    <p:custDataLst>
      <p:tags r:id="rId1"/>
    </p:custDataLst>
    <p:extLst>
      <p:ext uri="{BB962C8B-B14F-4D97-AF65-F5344CB8AC3E}">
        <p14:creationId xmlns:p14="http://schemas.microsoft.com/office/powerpoint/2010/main" val="5300738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par>
                          <p:cTn id="10" fill="hold">
                            <p:stCondLst>
                              <p:cond delay="1000"/>
                            </p:stCondLst>
                            <p:childTnLst>
                              <p:par>
                                <p:cTn id="11" presetID="22" presetClass="entr" presetSubtype="1"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up)">
                                      <p:cBhvr>
                                        <p:cTn id="13" dur="10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2" fill="hold" nodeType="click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2000" fill="hold"/>
                                        <p:tgtEl>
                                          <p:spTgt spid="19"/>
                                        </p:tgtEl>
                                        <p:attrNameLst>
                                          <p:attrName>ppt_x</p:attrName>
                                        </p:attrNameLst>
                                      </p:cBhvr>
                                      <p:tavLst>
                                        <p:tav tm="0">
                                          <p:val>
                                            <p:strVal val="1+#ppt_w/2"/>
                                          </p:val>
                                        </p:tav>
                                        <p:tav tm="100000">
                                          <p:val>
                                            <p:strVal val="#ppt_x"/>
                                          </p:val>
                                        </p:tav>
                                      </p:tavLst>
                                    </p:anim>
                                    <p:anim calcmode="lin" valueType="num">
                                      <p:cBhvr additive="base">
                                        <p:cTn id="19" dur="20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1000" fill="hold"/>
                                        <p:tgtEl>
                                          <p:spTgt spid="11"/>
                                        </p:tgtEl>
                                        <p:attrNameLst>
                                          <p:attrName>ppt_w</p:attrName>
                                        </p:attrNameLst>
                                      </p:cBhvr>
                                      <p:tavLst>
                                        <p:tav tm="0">
                                          <p:val>
                                            <p:strVal val="#ppt_w*0.70"/>
                                          </p:val>
                                        </p:tav>
                                        <p:tav tm="100000">
                                          <p:val>
                                            <p:strVal val="#ppt_w"/>
                                          </p:val>
                                        </p:tav>
                                      </p:tavLst>
                                    </p:anim>
                                    <p:anim calcmode="lin" valueType="num">
                                      <p:cBhvr>
                                        <p:cTn id="25" dur="1000" fill="hold"/>
                                        <p:tgtEl>
                                          <p:spTgt spid="11"/>
                                        </p:tgtEl>
                                        <p:attrNameLst>
                                          <p:attrName>ppt_h</p:attrName>
                                        </p:attrNameLst>
                                      </p:cBhvr>
                                      <p:tavLst>
                                        <p:tav tm="0">
                                          <p:val>
                                            <p:strVal val="#ppt_h"/>
                                          </p:val>
                                        </p:tav>
                                        <p:tav tm="100000">
                                          <p:val>
                                            <p:strVal val="#ppt_h"/>
                                          </p:val>
                                        </p:tav>
                                      </p:tavLst>
                                    </p:anim>
                                    <p:animEffect transition="in" filter="fade">
                                      <p:cBhvr>
                                        <p:cTn id="26" dur="1000"/>
                                        <p:tgtEl>
                                          <p:spTgt spid="11"/>
                                        </p:tgtEl>
                                      </p:cBhvr>
                                    </p:animEffect>
                                  </p:childTnLst>
                                </p:cTn>
                              </p:par>
                            </p:childTnLst>
                          </p:cTn>
                        </p:par>
                        <p:par>
                          <p:cTn id="27" fill="hold">
                            <p:stCondLst>
                              <p:cond delay="1000"/>
                            </p:stCondLst>
                            <p:childTnLst>
                              <p:par>
                                <p:cTn id="28" presetID="22" presetClass="entr" presetSubtype="1"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up)">
                                      <p:cBhvr>
                                        <p:cTn id="3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8" name="Picture 27">
            <a:extLst>
              <a:ext uri="{FF2B5EF4-FFF2-40B4-BE49-F238E27FC236}">
                <a16:creationId xmlns:a16="http://schemas.microsoft.com/office/drawing/2014/main" id="{593389A0-C2C7-4AFA-91F5-6E42D13012D6}"/>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3" y="222680"/>
            <a:ext cx="8823192" cy="6412640"/>
          </a:xfrm>
          <a:prstGeom prst="rect">
            <a:avLst/>
          </a:prstGeom>
          <a:ln w="228600" cap="sq" cmpd="thickThin">
            <a:solidFill>
              <a:srgbClr val="000000"/>
            </a:solidFill>
            <a:prstDash val="solid"/>
            <a:miter lim="800000"/>
          </a:ln>
          <a:effectLst>
            <a:innerShdw blurRad="76200">
              <a:srgbClr val="000000"/>
            </a:innerShdw>
          </a:effectLst>
        </p:spPr>
      </p:pic>
      <p:sp>
        <p:nvSpPr>
          <p:cNvPr id="6" name="TextBox 5"/>
          <p:cNvSpPr txBox="1"/>
          <p:nvPr/>
        </p:nvSpPr>
        <p:spPr>
          <a:xfrm>
            <a:off x="2914650" y="861935"/>
            <a:ext cx="3314700"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900" b="1" i="0" u="none" strike="noStrike" kern="1200" cap="none" spc="50" normalizeH="0" baseline="0" noProof="0" dirty="0">
                <a:ln w="9525" cmpd="sng">
                  <a:solidFill>
                    <a:srgbClr val="5C2C04"/>
                  </a:solidFill>
                  <a:prstDash val="solid"/>
                </a:ln>
                <a:solidFill>
                  <a:srgbClr val="70AD47">
                    <a:tint val="1000"/>
                  </a:srgbClr>
                </a:solidFill>
                <a:effectLst>
                  <a:glow rad="38100">
                    <a:srgbClr val="4F81BD">
                      <a:alpha val="40000"/>
                    </a:srgbClr>
                  </a:glow>
                </a:effectLst>
                <a:uLnTx/>
                <a:uFillTx/>
                <a:latin typeface="Arial" panose="020B0604020202020204" pitchFamily="34" charset="0"/>
                <a:ea typeface="+mn-ea"/>
                <a:cs typeface="Arial" panose="020B0604020202020204" pitchFamily="34" charset="0"/>
                <a:sym typeface="Wingdings"/>
              </a:rPr>
              <a:t>لوقا 16: 13-15</a:t>
            </a:r>
            <a:endParaRPr kumimoji="0" lang="en-US" sz="2900" b="1" i="0" u="none" strike="noStrike" kern="1200" cap="none" spc="50" normalizeH="0" baseline="0" noProof="0" dirty="0">
              <a:ln w="9525" cmpd="sng">
                <a:solidFill>
                  <a:srgbClr val="5C2C04"/>
                </a:solidFill>
                <a:prstDash val="solid"/>
              </a:ln>
              <a:solidFill>
                <a:srgbClr val="70AD47">
                  <a:tint val="1000"/>
                </a:srgbClr>
              </a:solidFill>
              <a:effectLst>
                <a:glow rad="38100">
                  <a:srgbClr val="4F81BD">
                    <a:alpha val="40000"/>
                  </a:srgbClr>
                </a:glow>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04AC1CC4-BC9A-40D8-9B3F-832491277374}"/>
              </a:ext>
            </a:extLst>
          </p:cNvPr>
          <p:cNvSpPr txBox="1"/>
          <p:nvPr/>
        </p:nvSpPr>
        <p:spPr>
          <a:xfrm>
            <a:off x="133353" y="304800"/>
            <a:ext cx="8762997" cy="615553"/>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9050" cmpd="sng">
                  <a:solidFill>
                    <a:srgbClr val="5C2C04"/>
                  </a:solidFill>
                  <a:prstDash val="solid"/>
                </a:ln>
                <a:solidFill>
                  <a:prstClr val="white"/>
                </a:solidFill>
                <a:effectLst/>
                <a:uLnTx/>
                <a:uFillTx/>
                <a:latin typeface="Arial" panose="020B0604020202020204" pitchFamily="34" charset="0"/>
                <a:ea typeface="+mn-ea"/>
                <a:cs typeface="Arial" panose="020B0604020202020204" pitchFamily="34" charset="0"/>
              </a:rPr>
              <a:t>سياق المثل</a:t>
            </a:r>
            <a:endParaRPr kumimoji="0" lang="en-US" sz="3400" b="1" i="0" u="none" strike="noStrike" kern="1200" cap="none" spc="50" normalizeH="0" baseline="0" noProof="0" dirty="0">
              <a:ln w="19050" cmpd="sng">
                <a:solidFill>
                  <a:srgbClr val="5C2C04"/>
                </a:solidFill>
                <a:prstDash val="solid"/>
              </a:ln>
              <a:solidFill>
                <a:prstClr val="white"/>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248C4EC5-A850-4AF1-A3E6-D85F416F87E2}"/>
              </a:ext>
            </a:extLst>
          </p:cNvPr>
          <p:cNvSpPr txBox="1"/>
          <p:nvPr/>
        </p:nvSpPr>
        <p:spPr>
          <a:xfrm>
            <a:off x="397002" y="5168205"/>
            <a:ext cx="813739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228600">
                    <a:prstClr val="black">
                      <a:alpha val="70000"/>
                    </a:prstClr>
                  </a:glow>
                </a:effectLst>
                <a:uLnTx/>
                <a:uFillTx/>
                <a:latin typeface="Arial" panose="020B0604020202020204" pitchFamily="34" charset="0"/>
                <a:ea typeface="+mn-ea"/>
                <a:cs typeface="Arial" panose="020B0604020202020204" pitchFamily="34" charset="0"/>
                <a:sym typeface="Wingdings"/>
              </a:rPr>
              <a:t>المسألة: هل الغنى دليل على قبول الله                               والفقر دليل على رفضه؟</a:t>
            </a:r>
            <a:endParaRPr kumimoji="0" lang="en-US" sz="2800" b="1" i="0" u="none" strike="noStrike" kern="1200" cap="none" spc="0" normalizeH="0" baseline="0" noProof="0" dirty="0">
              <a:ln>
                <a:noFill/>
              </a:ln>
              <a:solidFill>
                <a:prstClr val="white"/>
              </a:solidFill>
              <a:effectLst>
                <a:glow rad="228600">
                  <a:prstClr val="black">
                    <a:alpha val="70000"/>
                  </a:prstClr>
                </a:glow>
              </a:effectLst>
              <a:uLnTx/>
              <a:uFillTx/>
              <a:latin typeface="Arial" panose="020B0604020202020204" pitchFamily="34" charset="0"/>
              <a:ea typeface="+mn-ea"/>
              <a:cs typeface="Arial" panose="020B0604020202020204" pitchFamily="34" charset="0"/>
            </a:endParaRPr>
          </a:p>
        </p:txBody>
      </p:sp>
      <p:grpSp>
        <p:nvGrpSpPr>
          <p:cNvPr id="30" name="Group 29">
            <a:extLst>
              <a:ext uri="{FF2B5EF4-FFF2-40B4-BE49-F238E27FC236}">
                <a16:creationId xmlns:a16="http://schemas.microsoft.com/office/drawing/2014/main" id="{C6AC2C53-04D6-432F-969E-144A969F6E7A}"/>
              </a:ext>
            </a:extLst>
          </p:cNvPr>
          <p:cNvGrpSpPr/>
          <p:nvPr/>
        </p:nvGrpSpPr>
        <p:grpSpPr>
          <a:xfrm>
            <a:off x="114300" y="829407"/>
            <a:ext cx="2705100" cy="2714508"/>
            <a:chOff x="3295650" y="3124200"/>
            <a:chExt cx="2857500" cy="2714508"/>
          </a:xfrm>
        </p:grpSpPr>
        <p:sp>
          <p:nvSpPr>
            <p:cNvPr id="31" name="Explosion: 8 Points 30">
              <a:extLst>
                <a:ext uri="{FF2B5EF4-FFF2-40B4-BE49-F238E27FC236}">
                  <a16:creationId xmlns:a16="http://schemas.microsoft.com/office/drawing/2014/main" id="{2357908E-970C-40C9-B5A3-7FBF647951C1}"/>
                </a:ext>
              </a:extLst>
            </p:cNvPr>
            <p:cNvSpPr/>
            <p:nvPr/>
          </p:nvSpPr>
          <p:spPr>
            <a:xfrm>
              <a:off x="3352800" y="3124200"/>
              <a:ext cx="2743200" cy="2714508"/>
            </a:xfrm>
            <a:prstGeom prst="irregularSeal1">
              <a:avLst/>
            </a:prstGeom>
            <a:gradFill flip="none" rotWithShape="1">
              <a:gsLst>
                <a:gs pos="0">
                  <a:schemeClr val="accent6">
                    <a:lumMod val="50000"/>
                    <a:shade val="30000"/>
                    <a:satMod val="115000"/>
                  </a:schemeClr>
                </a:gs>
                <a:gs pos="50000">
                  <a:schemeClr val="accent6">
                    <a:lumMod val="50000"/>
                    <a:shade val="67500"/>
                    <a:satMod val="115000"/>
                  </a:schemeClr>
                </a:gs>
                <a:gs pos="100000">
                  <a:schemeClr val="accent6">
                    <a:lumMod val="50000"/>
                    <a:shade val="100000"/>
                    <a:satMod val="115000"/>
                  </a:schemeClr>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TextBox 31">
              <a:extLst>
                <a:ext uri="{FF2B5EF4-FFF2-40B4-BE49-F238E27FC236}">
                  <a16:creationId xmlns:a16="http://schemas.microsoft.com/office/drawing/2014/main" id="{5271DFD7-477B-4B2E-B169-A2916EB89569}"/>
                </a:ext>
              </a:extLst>
            </p:cNvPr>
            <p:cNvSpPr txBox="1"/>
            <p:nvPr/>
          </p:nvSpPr>
          <p:spPr>
            <a:xfrm>
              <a:off x="3295650" y="3940845"/>
              <a:ext cx="28575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Wingdings"/>
                </a:rPr>
                <a:t>متى</a:t>
              </a:r>
              <a:br>
                <a:rPr kumimoji="0" lang="en-US" sz="2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Wingdings"/>
                </a:rPr>
              </a:br>
              <a:r>
                <a:rPr kumimoji="0" lang="ar-JO" sz="2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Wingdings"/>
                </a:rPr>
                <a:t>19: 23-25</a:t>
              </a:r>
              <a:endParaRPr kumimoji="0" lang="en-US" sz="2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3" name="Picture 2">
            <a:extLst>
              <a:ext uri="{FF2B5EF4-FFF2-40B4-BE49-F238E27FC236}">
                <a16:creationId xmlns:a16="http://schemas.microsoft.com/office/drawing/2014/main" id="{C86E2A2A-BA33-4A01-A664-4DE70DBE4510}"/>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backgroundRemoval t="9517" b="98897" l="2000" r="99400">
                        <a14:foregroundMark x1="81400" y1="85793" x2="83200" y2="99172"/>
                        <a14:foregroundMark x1="70300" y1="15724" x2="72600" y2="24690"/>
                        <a14:foregroundMark x1="91500" y1="40000" x2="94300" y2="41241"/>
                        <a14:foregroundMark x1="5700" y1="72414" x2="2000" y2="71862"/>
                        <a14:foregroundMark x1="98000" y1="45655" x2="99400" y2="45655"/>
                        <a14:foregroundMark x1="72200" y1="20276" x2="74900" y2="36828"/>
                        <a14:foregroundMark x1="72169" y1="20677" x2="74898" y2="36090"/>
                        <a14:foregroundMark x1="72715" y1="20113" x2="73533" y2="32143"/>
                        <a14:foregroundMark x1="73124" y1="21992" x2="74898" y2="39850"/>
                        <a14:foregroundMark x1="75853" y1="40414" x2="76398" y2="51880"/>
                        <a14:foregroundMark x1="76808" y1="46805" x2="76398" y2="42481"/>
                        <a14:foregroundMark x1="67121" y1="18233" x2="67121" y2="26504"/>
                        <a14:foregroundMark x1="65757" y1="18233" x2="68486" y2="28383"/>
                        <a14:foregroundMark x1="66166" y1="15038" x2="68486" y2="23308"/>
                        <a14:foregroundMark x1="68895" y1="36090" x2="73533" y2="55075"/>
                        <a14:foregroundMark x1="77217" y1="50000" x2="78172" y2="61466"/>
                        <a14:foregroundMark x1="69850" y1="35338" x2="73533" y2="57331"/>
                        <a14:foregroundMark x1="73533" y1="57331" x2="74079" y2="58271"/>
                      </a14:backgroundRemoval>
                    </a14:imgEffect>
                  </a14:imgLayer>
                </a14:imgProps>
              </a:ext>
              <a:ext uri="{28A0092B-C50C-407E-A947-70E740481C1C}">
                <a14:useLocalDpi xmlns:a14="http://schemas.microsoft.com/office/drawing/2010/main"/>
              </a:ext>
            </a:extLst>
          </a:blip>
          <a:srcRect l="22500"/>
          <a:stretch/>
        </p:blipFill>
        <p:spPr>
          <a:xfrm>
            <a:off x="-304800" y="4648200"/>
            <a:ext cx="2362200" cy="2209800"/>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270290751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xit" presetSubtype="0" fill="hold" nodeType="clickEffect">
                                  <p:stCondLst>
                                    <p:cond delay="0"/>
                                  </p:stCondLst>
                                  <p:childTnLst>
                                    <p:animEffect transition="out" filter="fade">
                                      <p:cBhvr>
                                        <p:cTn id="20" dur="1000"/>
                                        <p:tgtEl>
                                          <p:spTgt spid="3"/>
                                        </p:tgtEl>
                                      </p:cBhvr>
                                    </p:animEffect>
                                    <p:anim calcmode="lin" valueType="num">
                                      <p:cBhvr>
                                        <p:cTn id="21" dur="1000"/>
                                        <p:tgtEl>
                                          <p:spTgt spid="3"/>
                                        </p:tgtEl>
                                        <p:attrNameLst>
                                          <p:attrName>ppt_x</p:attrName>
                                        </p:attrNameLst>
                                      </p:cBhvr>
                                      <p:tavLst>
                                        <p:tav tm="0">
                                          <p:val>
                                            <p:strVal val="ppt_x"/>
                                          </p:val>
                                        </p:tav>
                                        <p:tav tm="100000">
                                          <p:val>
                                            <p:strVal val="ppt_x"/>
                                          </p:val>
                                        </p:tav>
                                      </p:tavLst>
                                    </p:anim>
                                    <p:anim calcmode="lin" valueType="num">
                                      <p:cBhvr>
                                        <p:cTn id="22" dur="1000"/>
                                        <p:tgtEl>
                                          <p:spTgt spid="3"/>
                                        </p:tgtEl>
                                        <p:attrNameLst>
                                          <p:attrName>ppt_y</p:attrName>
                                        </p:attrNameLst>
                                      </p:cBhvr>
                                      <p:tavLst>
                                        <p:tav tm="0">
                                          <p:val>
                                            <p:strVal val="ppt_y"/>
                                          </p:val>
                                        </p:tav>
                                        <p:tav tm="100000">
                                          <p:val>
                                            <p:strVal val="ppt_y+.1"/>
                                          </p:val>
                                        </p:tav>
                                      </p:tavLst>
                                    </p:anim>
                                    <p:set>
                                      <p:cBhvr>
                                        <p:cTn id="23" dur="1" fill="hold">
                                          <p:stCondLst>
                                            <p:cond delay="999"/>
                                          </p:stCondLst>
                                        </p:cTn>
                                        <p:tgtEl>
                                          <p:spTgt spid="3"/>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1000" fill="hold"/>
                                        <p:tgtEl>
                                          <p:spTgt spid="29"/>
                                        </p:tgtEl>
                                        <p:attrNameLst>
                                          <p:attrName>ppt_w</p:attrName>
                                        </p:attrNameLst>
                                      </p:cBhvr>
                                      <p:tavLst>
                                        <p:tav tm="0">
                                          <p:val>
                                            <p:strVal val="#ppt_w*0.70"/>
                                          </p:val>
                                        </p:tav>
                                        <p:tav tm="100000">
                                          <p:val>
                                            <p:strVal val="#ppt_w"/>
                                          </p:val>
                                        </p:tav>
                                      </p:tavLst>
                                    </p:anim>
                                    <p:anim calcmode="lin" valueType="num">
                                      <p:cBhvr>
                                        <p:cTn id="29" dur="1000" fill="hold"/>
                                        <p:tgtEl>
                                          <p:spTgt spid="29"/>
                                        </p:tgtEl>
                                        <p:attrNameLst>
                                          <p:attrName>ppt_h</p:attrName>
                                        </p:attrNameLst>
                                      </p:cBhvr>
                                      <p:tavLst>
                                        <p:tav tm="0">
                                          <p:val>
                                            <p:strVal val="#ppt_h"/>
                                          </p:val>
                                        </p:tav>
                                        <p:tav tm="100000">
                                          <p:val>
                                            <p:strVal val="#ppt_h"/>
                                          </p:val>
                                        </p:tav>
                                      </p:tavLst>
                                    </p:anim>
                                    <p:animEffect transition="in" filter="fade">
                                      <p:cBhvr>
                                        <p:cTn id="30"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a:ext>
            </a:extLst>
          </a:blip>
          <a:stretch>
            <a:fillRect/>
          </a:stretch>
        </p:blipFill>
        <p:spPr>
          <a:xfrm>
            <a:off x="152402" y="171922"/>
            <a:ext cx="8839196" cy="6571778"/>
          </a:xfrm>
          <a:prstGeom prst="rect">
            <a:avLst/>
          </a:prstGeom>
          <a:solidFill>
            <a:srgbClr val="FFFFFF">
              <a:shade val="85000"/>
            </a:srgbClr>
          </a:solidFill>
          <a:ln w="571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 name="Picture 2"/>
          <p:cNvPicPr>
            <a:picLocks noChangeAspect="1"/>
          </p:cNvPicPr>
          <p:nvPr/>
        </p:nvPicPr>
        <p:blipFill>
          <a:blip r:embed="rId6" cstate="screen">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a:ext>
            </a:extLst>
          </a:blip>
          <a:stretch>
            <a:fillRect/>
          </a:stretch>
        </p:blipFill>
        <p:spPr>
          <a:xfrm flipH="1">
            <a:off x="4414093" y="965775"/>
            <a:ext cx="4698751" cy="6044625"/>
          </a:xfrm>
          <a:prstGeom prst="ellipse">
            <a:avLst/>
          </a:prstGeom>
          <a:ln>
            <a:noFill/>
          </a:ln>
          <a:effectLst>
            <a:softEdge rad="635000"/>
          </a:effectLst>
        </p:spPr>
      </p:pic>
      <p:sp>
        <p:nvSpPr>
          <p:cNvPr id="5" name="TextBox 4"/>
          <p:cNvSpPr txBox="1"/>
          <p:nvPr/>
        </p:nvSpPr>
        <p:spPr>
          <a:xfrm>
            <a:off x="381000" y="1217635"/>
            <a:ext cx="44958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فاحش الثراء</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6" name="TextBox 5"/>
          <p:cNvSpPr txBox="1"/>
          <p:nvPr/>
        </p:nvSpPr>
        <p:spPr>
          <a:xfrm>
            <a:off x="381000" y="1751035"/>
            <a:ext cx="44958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لباسه ملكياً</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7" name="TextBox 6"/>
          <p:cNvSpPr txBox="1"/>
          <p:nvPr/>
        </p:nvSpPr>
        <p:spPr>
          <a:xfrm>
            <a:off x="381000" y="2284435"/>
            <a:ext cx="44958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يتناول طعامًا فاخرًا كل يوم</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8" name="TextBox 7"/>
          <p:cNvSpPr txBox="1"/>
          <p:nvPr/>
        </p:nvSpPr>
        <p:spPr>
          <a:xfrm>
            <a:off x="228600" y="3277027"/>
            <a:ext cx="4648200" cy="954107"/>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يعيش في قصر مسور</a:t>
            </a:r>
          </a:p>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9" name="TextBox 8"/>
          <p:cNvSpPr txBox="1"/>
          <p:nvPr/>
        </p:nvSpPr>
        <p:spPr>
          <a:xfrm>
            <a:off x="228600" y="3800247"/>
            <a:ext cx="4648199" cy="954107"/>
          </a:xfrm>
          <a:prstGeom prst="rect">
            <a:avLst/>
          </a:prstGeom>
          <a:noFill/>
        </p:spPr>
        <p:txBody>
          <a:bodyPr wrap="square" rtlCol="0">
            <a:spAutoFit/>
          </a:bodyPr>
          <a:lstStyle/>
          <a:p>
            <a:pPr marL="407988" marR="0" lvl="0" indent="-333375"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كان يعرف لعازر لكنه تجاهل حاجاته</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0" name="TextBox 9"/>
          <p:cNvSpPr txBox="1"/>
          <p:nvPr/>
        </p:nvSpPr>
        <p:spPr>
          <a:xfrm>
            <a:off x="228599" y="4734580"/>
            <a:ext cx="4648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اسمه غير مذكور</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DFBAF307-4017-4FDF-9377-A63ECE306A4E}"/>
              </a:ext>
            </a:extLst>
          </p:cNvPr>
          <p:cNvSpPr txBox="1"/>
          <p:nvPr/>
        </p:nvSpPr>
        <p:spPr>
          <a:xfrm>
            <a:off x="228601" y="356135"/>
            <a:ext cx="876299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504D">
                      <a:lumMod val="50000"/>
                    </a:srgbClr>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504D">
                    <a:lumMod val="50000"/>
                  </a:srgbClr>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720D4BD7-E971-48DD-86E5-5CE110F509A8}"/>
              </a:ext>
            </a:extLst>
          </p:cNvPr>
          <p:cNvSpPr txBox="1"/>
          <p:nvPr/>
        </p:nvSpPr>
        <p:spPr>
          <a:xfrm>
            <a:off x="228600" y="2760784"/>
            <a:ext cx="464819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يبدو متديناً</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046050799"/>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2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20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20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20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365" name="Picture 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 y="140067"/>
            <a:ext cx="8839200" cy="66625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364" name="Picture 4" descr="http://upload.wikimedia.org/wikipedia/commons/thumb/d/d4/Fedor_Bronnikov_007.jpg/200px-Fedor_Bronnikov_007.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62979" y="642155"/>
            <a:ext cx="3910310" cy="596322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FE3DBF16-0780-4830-8E51-13C9AE3AFFC7}"/>
              </a:ext>
            </a:extLst>
          </p:cNvPr>
          <p:cNvSpPr txBox="1"/>
          <p:nvPr/>
        </p:nvSpPr>
        <p:spPr>
          <a:xfrm>
            <a:off x="228601" y="356135"/>
            <a:ext cx="876299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Arial" panose="020B0604020202020204" pitchFamily="34" charset="0"/>
                <a:ea typeface="+mn-ea"/>
                <a:cs typeface="Arial" panose="020B0604020202020204" pitchFamily="34" charset="0"/>
              </a:rPr>
              <a:t>لعازر</a:t>
            </a:r>
            <a:endParaRPr kumimoji="0" lang="en-US" sz="36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30EB8FC6-D3CB-4C8A-8DC7-199992C8277E}"/>
              </a:ext>
            </a:extLst>
          </p:cNvPr>
          <p:cNvSpPr txBox="1"/>
          <p:nvPr/>
        </p:nvSpPr>
        <p:spPr>
          <a:xfrm>
            <a:off x="367964" y="1623871"/>
            <a:ext cx="5423236" cy="954107"/>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معنى اسمه</a:t>
            </a:r>
            <a:b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b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الرجل الذي يساعده الله</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F8A947E4-BB35-43E2-8715-B4B063952902}"/>
              </a:ext>
            </a:extLst>
          </p:cNvPr>
          <p:cNvSpPr txBox="1"/>
          <p:nvPr/>
        </p:nvSpPr>
        <p:spPr>
          <a:xfrm>
            <a:off x="412080" y="1100651"/>
            <a:ext cx="537912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متسولاً معدماً</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2078DF57-9503-40DA-9A31-EC6C855DC935}"/>
              </a:ext>
            </a:extLst>
          </p:cNvPr>
          <p:cNvSpPr txBox="1"/>
          <p:nvPr/>
        </p:nvSpPr>
        <p:spPr>
          <a:xfrm>
            <a:off x="76202" y="2597028"/>
            <a:ext cx="5714998"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عاجزًا جسديًا ومغطى بالقروح المفتوحة</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7CE62E75-B7F0-41DC-BC4F-F0D0B9AC42ED}"/>
              </a:ext>
            </a:extLst>
          </p:cNvPr>
          <p:cNvSpPr txBox="1"/>
          <p:nvPr/>
        </p:nvSpPr>
        <p:spPr>
          <a:xfrm>
            <a:off x="228601" y="3101198"/>
            <a:ext cx="556259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يشتاق إلى فتات المائدة</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152483979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2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2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20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2F617AD-F628-4697-8B9F-809D68453A5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6700" y="200025"/>
            <a:ext cx="8610600" cy="645795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custDataLst>
      <p:tags r:id="rId1"/>
    </p:custDataLst>
    <p:extLst>
      <p:ext uri="{BB962C8B-B14F-4D97-AF65-F5344CB8AC3E}">
        <p14:creationId xmlns:p14="http://schemas.microsoft.com/office/powerpoint/2010/main" val="124117423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6586FF1D-1D2E-49D4-B548-4731A995F13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ث. تعليمات بخصوص التلمذة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412268"/>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123</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14: 25-35</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يحذر  المسيح بالنظر إلى رفض إسرائيل اشتراك تلاميذه في قرار إرادي برفض أي سلطة أخرى وحساب النفقة والتوحد مع المسيح حتى لا يدخل المرء حياة</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التلمذة ومن ثم ينشق</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291961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365" name="Picture 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 y="140067"/>
            <a:ext cx="8839200" cy="66625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364" name="Picture 4" descr="http://upload.wikimedia.org/wikipedia/commons/thumb/d/d4/Fedor_Bronnikov_007.jpg/200px-Fedor_Bronnikov_007.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62979" y="642155"/>
            <a:ext cx="3910310" cy="596322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FE3DBF16-0780-4830-8E51-13C9AE3AFFC7}"/>
              </a:ext>
            </a:extLst>
          </p:cNvPr>
          <p:cNvSpPr txBox="1"/>
          <p:nvPr/>
        </p:nvSpPr>
        <p:spPr>
          <a:xfrm>
            <a:off x="228601" y="356135"/>
            <a:ext cx="876299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Arial" panose="020B0604020202020204" pitchFamily="34" charset="0"/>
                <a:ea typeface="+mn-ea"/>
                <a:cs typeface="Arial" panose="020B0604020202020204" pitchFamily="34" charset="0"/>
              </a:rPr>
              <a:t>لعازر</a:t>
            </a:r>
            <a:endParaRPr kumimoji="0" lang="en-US" sz="36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30EB8FC6-D3CB-4C8A-8DC7-199992C8277E}"/>
              </a:ext>
            </a:extLst>
          </p:cNvPr>
          <p:cNvSpPr txBox="1"/>
          <p:nvPr/>
        </p:nvSpPr>
        <p:spPr>
          <a:xfrm>
            <a:off x="367964" y="1623871"/>
            <a:ext cx="5423236" cy="954107"/>
          </a:xfrm>
          <a:prstGeom prst="rect">
            <a:avLst/>
          </a:prstGeom>
          <a:noFill/>
        </p:spPr>
        <p:txBody>
          <a:bodyPr wrap="square" rtlCol="0">
            <a:spAutoFit/>
          </a:bodyPr>
          <a:lstStyle/>
          <a:p>
            <a:pPr marL="347663" marR="0" lvl="0" indent="-347663"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معنى اسمه</a:t>
            </a:r>
            <a:b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b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الرجل الذي يساعده الله</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F8A947E4-BB35-43E2-8715-B4B063952902}"/>
              </a:ext>
            </a:extLst>
          </p:cNvPr>
          <p:cNvSpPr txBox="1"/>
          <p:nvPr/>
        </p:nvSpPr>
        <p:spPr>
          <a:xfrm>
            <a:off x="412080" y="1100651"/>
            <a:ext cx="537912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متسولاً معدماً</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2078DF57-9503-40DA-9A31-EC6C855DC935}"/>
              </a:ext>
            </a:extLst>
          </p:cNvPr>
          <p:cNvSpPr txBox="1"/>
          <p:nvPr/>
        </p:nvSpPr>
        <p:spPr>
          <a:xfrm>
            <a:off x="76202" y="2597028"/>
            <a:ext cx="5714998" cy="523220"/>
          </a:xfrm>
          <a:prstGeom prst="rect">
            <a:avLst/>
          </a:prstGeom>
          <a:noFill/>
        </p:spPr>
        <p:txBody>
          <a:bodyPr wrap="square" rtlCol="0">
            <a:spAutoFit/>
          </a:bodyPr>
          <a:lstStyle/>
          <a:p>
            <a:pPr marL="347663" marR="0" lvl="0" indent="-347663"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عاجزًا جسديًا ومغطى بالقروح المفتوحة</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7CE62E75-B7F0-41DC-BC4F-F0D0B9AC42ED}"/>
              </a:ext>
            </a:extLst>
          </p:cNvPr>
          <p:cNvSpPr txBox="1"/>
          <p:nvPr/>
        </p:nvSpPr>
        <p:spPr>
          <a:xfrm>
            <a:off x="228601" y="3101198"/>
            <a:ext cx="556259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يشتاق إلى فتات المائدة</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F5C25CB4-001E-780D-CAF2-C03E65678828}"/>
              </a:ext>
            </a:extLst>
          </p:cNvPr>
          <p:cNvSpPr txBox="1"/>
          <p:nvPr/>
        </p:nvSpPr>
        <p:spPr>
          <a:xfrm>
            <a:off x="190500" y="3624418"/>
            <a:ext cx="56007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mn-cs"/>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Arial" panose="020B0604020202020204" pitchFamily="34" charset="0"/>
                <a:sym typeface="Wingdings"/>
              </a:rPr>
              <a:t>كانت الكلاب البرية تلحس قروحه</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161913392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998953F-933A-40A2-8DE5-55423297F454}"/>
              </a:ext>
            </a:extLst>
          </p:cNvPr>
          <p:cNvGrpSpPr/>
          <p:nvPr/>
        </p:nvGrpSpPr>
        <p:grpSpPr>
          <a:xfrm>
            <a:off x="-140819" y="219311"/>
            <a:ext cx="4698751" cy="6486289"/>
            <a:chOff x="4514952" y="248122"/>
            <a:chExt cx="4698751" cy="6486289"/>
          </a:xfrm>
        </p:grpSpPr>
        <p:pic>
          <p:nvPicPr>
            <p:cNvPr id="4" name="Picture 3"/>
            <p:cNvPicPr>
              <a:picLocks noChangeAspect="1"/>
            </p:cNvPicPr>
            <p:nvPr/>
          </p:nvPicPr>
          <p:blipFill rotWithShape="1">
            <a:blip r:embed="rId4" cstate="screen">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a:ext>
              </a:extLst>
            </a:blip>
            <a:srcRect l="53447"/>
            <a:stretch/>
          </p:blipFill>
          <p:spPr>
            <a:xfrm>
              <a:off x="4857994" y="248122"/>
              <a:ext cx="4135760" cy="6486289"/>
            </a:xfrm>
            <a:prstGeom prst="rect">
              <a:avLst/>
            </a:prstGeom>
            <a:solidFill>
              <a:srgbClr val="FFFFFF">
                <a:shade val="85000"/>
              </a:srgbClr>
            </a:solidFill>
            <a:ln w="19050" cap="sq">
              <a:solidFill>
                <a:schemeClr val="bg1">
                  <a:lumMod val="85000"/>
                </a:schemeClr>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 name="Picture 2"/>
            <p:cNvPicPr>
              <a:picLocks noChangeAspect="1"/>
            </p:cNvPicPr>
            <p:nvPr/>
          </p:nvPicPr>
          <p:blipFill>
            <a:blip r:embed="rId6" cstate="screen">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a:ext>
              </a:extLst>
            </a:blip>
            <a:stretch>
              <a:fillRect/>
            </a:stretch>
          </p:blipFill>
          <p:spPr>
            <a:xfrm flipH="1">
              <a:off x="4514952" y="406685"/>
              <a:ext cx="4698751" cy="6044625"/>
            </a:xfrm>
            <a:prstGeom prst="ellipse">
              <a:avLst/>
            </a:prstGeom>
            <a:ln>
              <a:noFill/>
            </a:ln>
            <a:effectLst>
              <a:softEdge rad="635000"/>
            </a:effectLst>
          </p:spPr>
        </p:pic>
      </p:grpSp>
      <p:grpSp>
        <p:nvGrpSpPr>
          <p:cNvPr id="14" name="Group 13">
            <a:extLst>
              <a:ext uri="{FF2B5EF4-FFF2-40B4-BE49-F238E27FC236}">
                <a16:creationId xmlns:a16="http://schemas.microsoft.com/office/drawing/2014/main" id="{68C49201-3428-4A10-BAC5-B8CC50E25397}"/>
              </a:ext>
            </a:extLst>
          </p:cNvPr>
          <p:cNvGrpSpPr/>
          <p:nvPr/>
        </p:nvGrpSpPr>
        <p:grpSpPr>
          <a:xfrm>
            <a:off x="4560277" y="68914"/>
            <a:ext cx="4381500" cy="6662547"/>
            <a:chOff x="4572000" y="140067"/>
            <a:chExt cx="4381500" cy="6662547"/>
          </a:xfrm>
        </p:grpSpPr>
        <p:pic>
          <p:nvPicPr>
            <p:cNvPr id="15" name="Picture 5">
              <a:extLst>
                <a:ext uri="{FF2B5EF4-FFF2-40B4-BE49-F238E27FC236}">
                  <a16:creationId xmlns:a16="http://schemas.microsoft.com/office/drawing/2014/main" id="{9738114A-F1CC-4EB9-A938-660843AD830A}"/>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572000" y="140067"/>
              <a:ext cx="4381500" cy="66625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 name="Picture 4" descr="http://upload.wikimedia.org/wikipedia/commons/thumb/d/d4/Fedor_Bronnikov_007.jpg/200px-Fedor_Bronnikov_007.jpg">
              <a:extLst>
                <a:ext uri="{FF2B5EF4-FFF2-40B4-BE49-F238E27FC236}">
                  <a16:creationId xmlns:a16="http://schemas.microsoft.com/office/drawing/2014/main" id="{FB71992C-69AA-47F5-868E-1820C75AC5D4}"/>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807595" y="530430"/>
              <a:ext cx="3910310" cy="596322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grpSp>
    </p:spTree>
    <p:custDataLst>
      <p:tags r:id="rId1"/>
    </p:custDataLst>
    <p:extLst>
      <p:ext uri="{BB962C8B-B14F-4D97-AF65-F5344CB8AC3E}">
        <p14:creationId xmlns:p14="http://schemas.microsoft.com/office/powerpoint/2010/main" val="61063882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6" descr="Ancient Roman Funeral">
            <a:extLst>
              <a:ext uri="{FF2B5EF4-FFF2-40B4-BE49-F238E27FC236}">
                <a16:creationId xmlns:a16="http://schemas.microsoft.com/office/drawing/2014/main" id="{67974C2D-DBFF-4D93-ACB1-931DAE1D65A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25944" y="1574615"/>
            <a:ext cx="7044513" cy="513098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30BF2E61-D174-43CD-BB59-BFA6B0EE270B}"/>
              </a:ext>
            </a:extLst>
          </p:cNvPr>
          <p:cNvSpPr txBox="1"/>
          <p:nvPr/>
        </p:nvSpPr>
        <p:spPr>
          <a:xfrm>
            <a:off x="398056" y="1097561"/>
            <a:ext cx="7620000" cy="954107"/>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 مات ودفن</a:t>
            </a:r>
            <a:br>
              <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sym typeface="Wingdings"/>
              </a:rPr>
            </a:br>
            <a:r>
              <a:rPr kumimoji="0" lang="ar-JO"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    (في روعة وأبهة)</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endParaRPr>
          </a:p>
        </p:txBody>
      </p:sp>
      <p:sp>
        <p:nvSpPr>
          <p:cNvPr id="8" name="TextBox 7">
            <a:extLst>
              <a:ext uri="{FF2B5EF4-FFF2-40B4-BE49-F238E27FC236}">
                <a16:creationId xmlns:a16="http://schemas.microsoft.com/office/drawing/2014/main" id="{765E13E5-ECDA-4C2D-8416-4879DA06E7C5}"/>
              </a:ext>
            </a:extLst>
          </p:cNvPr>
          <p:cNvSpPr txBox="1"/>
          <p:nvPr/>
        </p:nvSpPr>
        <p:spPr>
          <a:xfrm>
            <a:off x="838201" y="3810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glow rad="127000">
                  <a:prstClr val="black"/>
                </a:glow>
              </a:effectLst>
              <a:uLnTx/>
              <a:uFillTx/>
              <a:latin typeface="Comic Sans MS" panose="030F0702030302020204" pitchFamily="66" charset="0"/>
              <a:ea typeface="+mn-ea"/>
              <a:cs typeface="+mn-cs"/>
            </a:endParaRPr>
          </a:p>
        </p:txBody>
      </p:sp>
      <p:sp>
        <p:nvSpPr>
          <p:cNvPr id="2" name="Rectangle 1">
            <a:extLst>
              <a:ext uri="{FF2B5EF4-FFF2-40B4-BE49-F238E27FC236}">
                <a16:creationId xmlns:a16="http://schemas.microsoft.com/office/drawing/2014/main" id="{50370A96-900D-4C5E-86BC-F64F157F4A2A}"/>
              </a:ext>
            </a:extLst>
          </p:cNvPr>
          <p:cNvSpPr/>
          <p:nvPr/>
        </p:nvSpPr>
        <p:spPr>
          <a:xfrm>
            <a:off x="152400" y="152400"/>
            <a:ext cx="8839200" cy="655320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Calibri"/>
              <a:ea typeface="+mn-ea"/>
              <a:cs typeface="+mn-cs"/>
            </a:endParaRPr>
          </a:p>
        </p:txBody>
      </p:sp>
    </p:spTree>
    <p:custDataLst>
      <p:tags r:id="rId1"/>
    </p:custDataLst>
    <p:extLst>
      <p:ext uri="{BB962C8B-B14F-4D97-AF65-F5344CB8AC3E}">
        <p14:creationId xmlns:p14="http://schemas.microsoft.com/office/powerpoint/2010/main" val="716214949"/>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4473F92-7EA7-4C6D-A33A-FEE64222BCF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3" y="228600"/>
            <a:ext cx="8839198" cy="6417334"/>
          </a:xfrm>
          <a:prstGeom prst="rect">
            <a:avLst/>
          </a:prstGeom>
          <a:ln w="228600" cap="sq" cmpd="thickThin">
            <a:solidFill>
              <a:srgbClr val="000000"/>
            </a:solidFill>
            <a:prstDash val="solid"/>
            <a:miter lim="800000"/>
          </a:ln>
          <a:effectLst>
            <a:innerShdw blurRad="76200">
              <a:srgbClr val="000000"/>
            </a:innerShdw>
          </a:effectLst>
        </p:spPr>
      </p:pic>
      <p:sp>
        <p:nvSpPr>
          <p:cNvPr id="9" name="TextBox 8">
            <a:extLst>
              <a:ext uri="{FF2B5EF4-FFF2-40B4-BE49-F238E27FC236}">
                <a16:creationId xmlns:a16="http://schemas.microsoft.com/office/drawing/2014/main" id="{67D0997C-D736-4283-B9F9-F55FFDC377FA}"/>
              </a:ext>
            </a:extLst>
          </p:cNvPr>
          <p:cNvSpPr txBox="1"/>
          <p:nvPr/>
        </p:nvSpPr>
        <p:spPr>
          <a:xfrm>
            <a:off x="228599" y="1176385"/>
            <a:ext cx="7086601"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Arial" panose="020B0604020202020204" pitchFamily="34" charset="0"/>
                <a:sym typeface="Wingdings"/>
              </a:rPr>
              <a:t>مات لكنه حتى لم يدفن</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mn-cs"/>
              <a:sym typeface="Wingdings"/>
            </a:endParaRPr>
          </a:p>
        </p:txBody>
      </p:sp>
      <p:sp>
        <p:nvSpPr>
          <p:cNvPr id="11" name="TextBox 10">
            <a:extLst>
              <a:ext uri="{FF2B5EF4-FFF2-40B4-BE49-F238E27FC236}">
                <a16:creationId xmlns:a16="http://schemas.microsoft.com/office/drawing/2014/main" id="{00B0827D-94BE-4FB0-881D-7492E7220162}"/>
              </a:ext>
            </a:extLst>
          </p:cNvPr>
          <p:cNvSpPr txBox="1"/>
          <p:nvPr/>
        </p:nvSpPr>
        <p:spPr>
          <a:xfrm>
            <a:off x="228601" y="356135"/>
            <a:ext cx="876299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50" normalizeH="0" baseline="0" noProof="0" dirty="0">
                <a:ln w="19050" cmpd="sng">
                  <a:solidFill>
                    <a:srgbClr val="EEECE1">
                      <a:lumMod val="10000"/>
                    </a:srgbClr>
                  </a:solidFill>
                  <a:prstDash val="solid"/>
                </a:ln>
                <a:solidFill>
                  <a:srgbClr val="4F81BD">
                    <a:lumMod val="50000"/>
                  </a:srgbClr>
                </a:solidFill>
                <a:effectLst>
                  <a:glow rad="228600">
                    <a:srgbClr val="EEECE1">
                      <a:alpha val="40000"/>
                    </a:srgbClr>
                  </a:glow>
                </a:effectLst>
                <a:uLnTx/>
                <a:uFillTx/>
                <a:latin typeface="Comic Sans MS" panose="030F0702030302020204" pitchFamily="66" charset="0"/>
                <a:ea typeface="+mn-ea"/>
                <a:cs typeface="Arial" panose="020B0604020202020204" pitchFamily="34" charset="0"/>
              </a:rPr>
              <a:t>لعازر</a:t>
            </a:r>
            <a:endParaRPr kumimoji="0" lang="en-US" sz="3600" b="1" i="0" u="none" strike="noStrike" kern="1200" cap="none" spc="50" normalizeH="0" baseline="0" noProof="0" dirty="0">
              <a:ln w="19050" cmpd="sng">
                <a:solidFill>
                  <a:srgbClr val="EEECE1">
                    <a:lumMod val="10000"/>
                  </a:srgbClr>
                </a:solidFill>
                <a:prstDash val="solid"/>
              </a:ln>
              <a:solidFill>
                <a:srgbClr val="4F81BD">
                  <a:lumMod val="50000"/>
                </a:srgbClr>
              </a:solidFill>
              <a:effectLst>
                <a:glow rad="228600">
                  <a:srgbClr val="EEECE1">
                    <a:alpha val="40000"/>
                  </a:srgbClr>
                </a:glow>
              </a:effectLst>
              <a:uLnTx/>
              <a:uFillTx/>
              <a:latin typeface="Comic Sans MS" panose="030F0702030302020204" pitchFamily="66" charset="0"/>
              <a:ea typeface="+mn-ea"/>
              <a:cs typeface="+mn-cs"/>
            </a:endParaRPr>
          </a:p>
        </p:txBody>
      </p:sp>
      <p:pic>
        <p:nvPicPr>
          <p:cNvPr id="3" name="Picture 2">
            <a:extLst>
              <a:ext uri="{FF2B5EF4-FFF2-40B4-BE49-F238E27FC236}">
                <a16:creationId xmlns:a16="http://schemas.microsoft.com/office/drawing/2014/main" id="{E05900E4-A446-4B0C-AA65-3B77537BDF6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57202" y="1534700"/>
            <a:ext cx="7086601" cy="5766084"/>
          </a:xfrm>
          <a:prstGeom prst="rect">
            <a:avLst/>
          </a:prstGeom>
          <a:effectLst>
            <a:glow>
              <a:schemeClr val="accent1">
                <a:alpha val="0"/>
              </a:schemeClr>
            </a:glow>
            <a:softEdge rad="1270000"/>
          </a:effectLst>
        </p:spPr>
      </p:pic>
      <p:sp>
        <p:nvSpPr>
          <p:cNvPr id="6" name="TextBox 5">
            <a:extLst>
              <a:ext uri="{FF2B5EF4-FFF2-40B4-BE49-F238E27FC236}">
                <a16:creationId xmlns:a16="http://schemas.microsoft.com/office/drawing/2014/main" id="{0A75E0D4-E4A4-453E-BBFA-53D75203B5E5}"/>
              </a:ext>
            </a:extLst>
          </p:cNvPr>
          <p:cNvSpPr txBox="1"/>
          <p:nvPr/>
        </p:nvSpPr>
        <p:spPr>
          <a:xfrm>
            <a:off x="7467600" y="6396698"/>
            <a:ext cx="1752597" cy="3089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a:ea typeface="+mn-ea"/>
                <a:cs typeface="+mn-cs"/>
              </a:rPr>
              <a:t>Valley of Gehenna</a:t>
            </a:r>
          </a:p>
        </p:txBody>
      </p:sp>
    </p:spTree>
    <p:custDataLst>
      <p:tags r:id="rId1"/>
    </p:custDataLst>
    <p:extLst>
      <p:ext uri="{BB962C8B-B14F-4D97-AF65-F5344CB8AC3E}">
        <p14:creationId xmlns:p14="http://schemas.microsoft.com/office/powerpoint/2010/main" val="292141967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https://encrypted-tbn1.gstatic.com/images?q=tbn:ANd9GcRxGoH11-4PuqpMv6hgLSBZbz424pD4Qp7-WgxKMNl3-Zq3J6E7Cw">
            <a:extLst>
              <a:ext uri="{FF2B5EF4-FFF2-40B4-BE49-F238E27FC236}">
                <a16:creationId xmlns:a16="http://schemas.microsoft.com/office/drawing/2014/main" id="{280BDF12-AF65-4CA9-9816-920C0013CE98}"/>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flipH="1">
            <a:off x="152398" y="171833"/>
            <a:ext cx="8776009" cy="6564307"/>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72004078-0D2D-495B-9C77-5E33BF99EFBE}"/>
              </a:ext>
            </a:extLst>
          </p:cNvPr>
          <p:cNvSpPr txBox="1"/>
          <p:nvPr/>
        </p:nvSpPr>
        <p:spPr>
          <a:xfrm>
            <a:off x="457200" y="4107240"/>
            <a:ext cx="60198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sym typeface="Wingdings"/>
              </a:rPr>
              <a:t>استيقظ في الجحيم/جهنم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7F976DE-0288-475C-A55C-904BCD48656A}"/>
              </a:ext>
            </a:extLst>
          </p:cNvPr>
          <p:cNvSpPr txBox="1"/>
          <p:nvPr/>
        </p:nvSpPr>
        <p:spPr>
          <a:xfrm>
            <a:off x="762000" y="2286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uLnTx/>
                <a:uFillTx/>
                <a:latin typeface="Arial" panose="020B0604020202020204" pitchFamily="34"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0" name="Group 9">
            <a:extLst>
              <a:ext uri="{FF2B5EF4-FFF2-40B4-BE49-F238E27FC236}">
                <a16:creationId xmlns:a16="http://schemas.microsoft.com/office/drawing/2014/main" id="{84DE3B21-76BC-4A32-A608-E57935AB4292}"/>
              </a:ext>
            </a:extLst>
          </p:cNvPr>
          <p:cNvGrpSpPr/>
          <p:nvPr/>
        </p:nvGrpSpPr>
        <p:grpSpPr>
          <a:xfrm>
            <a:off x="5270312" y="395585"/>
            <a:ext cx="3733800" cy="4191001"/>
            <a:chOff x="3236083" y="2839928"/>
            <a:chExt cx="2859564" cy="3126988"/>
          </a:xfrm>
        </p:grpSpPr>
        <p:sp>
          <p:nvSpPr>
            <p:cNvPr id="11" name="Explosion: 8 Points 10">
              <a:extLst>
                <a:ext uri="{FF2B5EF4-FFF2-40B4-BE49-F238E27FC236}">
                  <a16:creationId xmlns:a16="http://schemas.microsoft.com/office/drawing/2014/main" id="{C881F6F1-12E2-4704-A7FB-DB23937EADBF}"/>
                </a:ext>
              </a:extLst>
            </p:cNvPr>
            <p:cNvSpPr/>
            <p:nvPr/>
          </p:nvSpPr>
          <p:spPr>
            <a:xfrm>
              <a:off x="3236083" y="2839928"/>
              <a:ext cx="2859564" cy="3126988"/>
            </a:xfrm>
            <a:prstGeom prst="irregularSeal1">
              <a:avLst/>
            </a:prstGeom>
            <a:gradFill flip="none" rotWithShape="1">
              <a:gsLst>
                <a:gs pos="7000">
                  <a:schemeClr val="accent6">
                    <a:lumMod val="0"/>
                    <a:lumOff val="100000"/>
                  </a:schemeClr>
                </a:gs>
                <a:gs pos="62000">
                  <a:schemeClr val="accent6">
                    <a:lumMod val="100000"/>
                  </a:schemeClr>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29A6A299-B7F7-4FED-81A0-0E75F452A7C3}"/>
                </a:ext>
              </a:extLst>
            </p:cNvPr>
            <p:cNvSpPr txBox="1"/>
            <p:nvPr/>
          </p:nvSpPr>
          <p:spPr>
            <a:xfrm>
              <a:off x="3644592" y="3681861"/>
              <a:ext cx="2073768" cy="10333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ar-JO" sz="2800" b="1" i="0" u="none" strike="noStrike" kern="1200" cap="none" spc="0" normalizeH="0" baseline="0" noProof="0" dirty="0">
                <a:ln>
                  <a:noFill/>
                </a:ln>
                <a:solidFill>
                  <a:srgbClr val="6F3505"/>
                </a:solidFill>
                <a:effectLst/>
                <a:uLnTx/>
                <a:uFillTx/>
                <a:latin typeface="Arial" panose="020B0604020202020204" pitchFamily="34" charset="0"/>
                <a:ea typeface="+mn-ea"/>
                <a:cs typeface="Arial" panose="020B0604020202020204" pitchFamily="34" charset="0"/>
                <a:sym typeface="Wingding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6F3505"/>
                  </a:solidFill>
                  <a:effectLst/>
                  <a:uLnTx/>
                  <a:uFillTx/>
                  <a:latin typeface="Arial" panose="020B0604020202020204" pitchFamily="34" charset="0"/>
                  <a:ea typeface="+mn-ea"/>
                  <a:cs typeface="Arial" panose="020B0604020202020204" pitchFamily="34" charset="0"/>
                  <a:sym typeface="Wingdings"/>
                </a:rPr>
                <a:t>الغنى لا يشير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6F3505"/>
                  </a:solidFill>
                  <a:effectLst/>
                  <a:uLnTx/>
                  <a:uFillTx/>
                  <a:latin typeface="Arial" panose="020B0604020202020204" pitchFamily="34" charset="0"/>
                  <a:ea typeface="+mn-ea"/>
                  <a:cs typeface="Arial" panose="020B0604020202020204" pitchFamily="34" charset="0"/>
                  <a:sym typeface="Wingdings"/>
                </a:rPr>
                <a:t>إلى قبول الله</a:t>
              </a:r>
              <a:endParaRPr kumimoji="0" lang="en-US" sz="2800" b="1" i="0" u="none" strike="noStrike" kern="1200" cap="none" spc="0" normalizeH="0" baseline="0" noProof="0" dirty="0">
                <a:ln>
                  <a:noFill/>
                </a:ln>
                <a:solidFill>
                  <a:srgbClr val="6F3505"/>
                </a:solidFill>
                <a:effectLst/>
                <a:uLnTx/>
                <a:uFillTx/>
                <a:latin typeface="Arial" panose="020B0604020202020204" pitchFamily="34" charset="0"/>
                <a:ea typeface="+mn-ea"/>
                <a:cs typeface="Arial" panose="020B0604020202020204" pitchFamily="34" charset="0"/>
              </a:endParaRPr>
            </a:p>
          </p:txBody>
        </p:sp>
      </p:grpSp>
      <p:sp>
        <p:nvSpPr>
          <p:cNvPr id="2" name="TextBox 1">
            <a:extLst>
              <a:ext uri="{FF2B5EF4-FFF2-40B4-BE49-F238E27FC236}">
                <a16:creationId xmlns:a16="http://schemas.microsoft.com/office/drawing/2014/main" id="{465EF21C-8488-C416-4A75-DB47AD0ED26E}"/>
              </a:ext>
            </a:extLst>
          </p:cNvPr>
          <p:cNvSpPr txBox="1"/>
          <p:nvPr/>
        </p:nvSpPr>
        <p:spPr>
          <a:xfrm>
            <a:off x="5694218" y="-2202873"/>
            <a:ext cx="184731" cy="369332"/>
          </a:xfrm>
          <a:prstGeom prst="rect">
            <a:avLst/>
          </a:prstGeom>
          <a:noFill/>
        </p:spPr>
        <p:txBody>
          <a:bodyPr wrap="none" rtlCol="0">
            <a:spAutoFit/>
          </a:bodyPr>
          <a:lstStyle/>
          <a:p>
            <a:endParaRPr lang="en-US"/>
          </a:p>
        </p:txBody>
      </p:sp>
    </p:spTree>
    <p:custDataLst>
      <p:tags r:id="rId1"/>
    </p:custDataLst>
    <p:extLst>
      <p:ext uri="{BB962C8B-B14F-4D97-AF65-F5344CB8AC3E}">
        <p14:creationId xmlns:p14="http://schemas.microsoft.com/office/powerpoint/2010/main" val="143051497"/>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2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0" y="152400"/>
            <a:ext cx="8812549" cy="6553200"/>
          </a:xfrm>
          <a:prstGeom prst="rect">
            <a:avLst/>
          </a:prstGeom>
          <a:ln w="228600" cap="sq" cmpd="thickThin">
            <a:solidFill>
              <a:srgbClr val="000000"/>
            </a:solidFill>
            <a:prstDash val="solid"/>
            <a:miter lim="800000"/>
          </a:ln>
          <a:effectLst>
            <a:innerShdw blurRad="76200">
              <a:srgbClr val="000000"/>
            </a:innerShdw>
          </a:effectLst>
        </p:spPr>
      </p:pic>
      <p:sp>
        <p:nvSpPr>
          <p:cNvPr id="10" name="TextBox 9">
            <a:extLst>
              <a:ext uri="{FF2B5EF4-FFF2-40B4-BE49-F238E27FC236}">
                <a16:creationId xmlns:a16="http://schemas.microsoft.com/office/drawing/2014/main" id="{C3FD25B7-A1FF-4AB5-9C45-A8B4EBC296EE}"/>
              </a:ext>
            </a:extLst>
          </p:cNvPr>
          <p:cNvSpPr txBox="1"/>
          <p:nvPr/>
        </p:nvSpPr>
        <p:spPr>
          <a:xfrm>
            <a:off x="376452" y="3670330"/>
            <a:ext cx="77724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78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 مات وحملته الملائكة إلى حضن إبراهيم</a:t>
            </a:r>
            <a:endPar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endParaRPr>
          </a:p>
        </p:txBody>
      </p:sp>
      <p:sp>
        <p:nvSpPr>
          <p:cNvPr id="3" name="TextBox 2"/>
          <p:cNvSpPr txBox="1"/>
          <p:nvPr/>
        </p:nvSpPr>
        <p:spPr>
          <a:xfrm>
            <a:off x="3200400" y="329625"/>
            <a:ext cx="2895600" cy="615553"/>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rPr>
              <a:t>لعازر</a:t>
            </a:r>
            <a:endParaRPr kumimoji="0" lang="en-US"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F24229AB-29A6-4CD9-8DCB-AF3C615B5407}"/>
              </a:ext>
            </a:extLst>
          </p:cNvPr>
          <p:cNvGrpSpPr/>
          <p:nvPr/>
        </p:nvGrpSpPr>
        <p:grpSpPr>
          <a:xfrm>
            <a:off x="5505450" y="428442"/>
            <a:ext cx="3486150" cy="3758625"/>
            <a:chOff x="3425748" y="3162532"/>
            <a:chExt cx="2669899" cy="2804384"/>
          </a:xfrm>
        </p:grpSpPr>
        <p:sp>
          <p:nvSpPr>
            <p:cNvPr id="7" name="Explosion: 8 Points 6">
              <a:extLst>
                <a:ext uri="{FF2B5EF4-FFF2-40B4-BE49-F238E27FC236}">
                  <a16:creationId xmlns:a16="http://schemas.microsoft.com/office/drawing/2014/main" id="{4A7129AA-DB12-496E-8FB0-61F2E148F978}"/>
                </a:ext>
              </a:extLst>
            </p:cNvPr>
            <p:cNvSpPr/>
            <p:nvPr/>
          </p:nvSpPr>
          <p:spPr>
            <a:xfrm>
              <a:off x="3425748" y="3162532"/>
              <a:ext cx="2669899" cy="2804384"/>
            </a:xfrm>
            <a:prstGeom prst="irregularSeal1">
              <a:avLst/>
            </a:prstGeom>
            <a:gradFill flip="none" rotWithShape="1">
              <a:gsLst>
                <a:gs pos="7000">
                  <a:schemeClr val="accent6">
                    <a:lumMod val="0"/>
                    <a:lumOff val="100000"/>
                  </a:schemeClr>
                </a:gs>
                <a:gs pos="62000">
                  <a:srgbClr val="FFC000"/>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CAADD3FD-A0C8-4565-B472-3E17B4294126}"/>
                </a:ext>
              </a:extLst>
            </p:cNvPr>
            <p:cNvSpPr txBox="1"/>
            <p:nvPr/>
          </p:nvSpPr>
          <p:spPr>
            <a:xfrm>
              <a:off x="3834257" y="3958493"/>
              <a:ext cx="1794522" cy="7118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الفقر لا يشير    إلى رفض الله</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23110417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https://encrypted-tbn1.gstatic.com/images?q=tbn:ANd9GcRxGoH11-4PuqpMv6hgLSBZbz424pD4Qp7-WgxKMNl3-Zq3J6E7Cw">
            <a:extLst>
              <a:ext uri="{FF2B5EF4-FFF2-40B4-BE49-F238E27FC236}">
                <a16:creationId xmlns:a16="http://schemas.microsoft.com/office/drawing/2014/main" id="{D3203364-1AFA-4D32-BFB5-8F97355E7E1F}"/>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flipH="1">
            <a:off x="152398" y="171833"/>
            <a:ext cx="8776009" cy="6564307"/>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0E0A84C-0899-43FA-B8C6-4CFD2ACBD187}"/>
              </a:ext>
            </a:extLst>
          </p:cNvPr>
          <p:cNvSpPr txBox="1"/>
          <p:nvPr/>
        </p:nvSpPr>
        <p:spPr>
          <a:xfrm>
            <a:off x="762000" y="2286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mn-cs"/>
            </a:endParaRPr>
          </a:p>
        </p:txBody>
      </p:sp>
      <p:sp>
        <p:nvSpPr>
          <p:cNvPr id="12" name="TextBox 11">
            <a:extLst>
              <a:ext uri="{FF2B5EF4-FFF2-40B4-BE49-F238E27FC236}">
                <a16:creationId xmlns:a16="http://schemas.microsoft.com/office/drawing/2014/main" id="{890DB439-EFE2-48CE-8BE4-D1ED7CE86844}"/>
              </a:ext>
            </a:extLst>
          </p:cNvPr>
          <p:cNvSpPr txBox="1"/>
          <p:nvPr/>
        </p:nvSpPr>
        <p:spPr>
          <a:xfrm>
            <a:off x="457200" y="4107240"/>
            <a:ext cx="60198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78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استيقظ في الجحيم/جهنم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3" name="TextBox 12">
            <a:extLst>
              <a:ext uri="{FF2B5EF4-FFF2-40B4-BE49-F238E27FC236}">
                <a16:creationId xmlns:a16="http://schemas.microsoft.com/office/drawing/2014/main" id="{54FB0BEE-E294-48CA-8C16-9137FA81BA44}"/>
              </a:ext>
            </a:extLst>
          </p:cNvPr>
          <p:cNvSpPr txBox="1"/>
          <p:nvPr/>
        </p:nvSpPr>
        <p:spPr>
          <a:xfrm>
            <a:off x="457200" y="4649510"/>
            <a:ext cx="60198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78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كان في العذاب</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899262234"/>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9897310-C49F-43C5-B3F1-762218A1D9B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0" y="152400"/>
            <a:ext cx="8812549" cy="6553200"/>
          </a:xfrm>
          <a:prstGeom prst="rect">
            <a:avLst/>
          </a:prstGeom>
          <a:ln w="228600" cap="sq" cmpd="thickThin">
            <a:solidFill>
              <a:srgbClr val="000000"/>
            </a:solidFill>
            <a:prstDash val="solid"/>
            <a:miter lim="800000"/>
          </a:ln>
          <a:effectLst>
            <a:innerShdw blurRad="76200">
              <a:srgbClr val="000000"/>
            </a:innerShdw>
          </a:effectLst>
        </p:spPr>
      </p:pic>
      <p:sp>
        <p:nvSpPr>
          <p:cNvPr id="13" name="TextBox 12">
            <a:extLst>
              <a:ext uri="{FF2B5EF4-FFF2-40B4-BE49-F238E27FC236}">
                <a16:creationId xmlns:a16="http://schemas.microsoft.com/office/drawing/2014/main" id="{CDF09044-EFF8-40EE-9ED2-5DE46A381374}"/>
              </a:ext>
            </a:extLst>
          </p:cNvPr>
          <p:cNvSpPr txBox="1"/>
          <p:nvPr/>
        </p:nvSpPr>
        <p:spPr>
          <a:xfrm>
            <a:off x="3200400" y="329625"/>
            <a:ext cx="2895600" cy="615553"/>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rPr>
              <a:t>لعازر</a:t>
            </a:r>
            <a:endParaRPr kumimoji="0" lang="en-US"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A836BCDB-8FAF-463C-A16F-33D1D19976AF}"/>
              </a:ext>
            </a:extLst>
          </p:cNvPr>
          <p:cNvSpPr txBox="1"/>
          <p:nvPr/>
        </p:nvSpPr>
        <p:spPr>
          <a:xfrm>
            <a:off x="376451" y="4640510"/>
            <a:ext cx="77724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99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أقام وليمة في مكان كريم (مت 8: 11)</a:t>
            </a:r>
            <a:endPar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AA73F268-93BB-4682-BAE3-1A43072FD113}"/>
              </a:ext>
            </a:extLst>
          </p:cNvPr>
          <p:cNvSpPr txBox="1"/>
          <p:nvPr/>
        </p:nvSpPr>
        <p:spPr>
          <a:xfrm>
            <a:off x="376452" y="3670330"/>
            <a:ext cx="77724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99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 مات وحملته الملائكة إلى حضن إبراهيم (الفردوس، السماء)</a:t>
            </a:r>
            <a:endPar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94408698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https://encrypted-tbn1.gstatic.com/images?q=tbn:ANd9GcRxGoH11-4PuqpMv6hgLSBZbz424pD4Qp7-WgxKMNl3-Zq3J6E7Cw">
            <a:extLst>
              <a:ext uri="{FF2B5EF4-FFF2-40B4-BE49-F238E27FC236}">
                <a16:creationId xmlns:a16="http://schemas.microsoft.com/office/drawing/2014/main" id="{CF1E5515-3AC3-4FA5-94E4-95989FEFF43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flipH="1">
            <a:off x="152398" y="171833"/>
            <a:ext cx="8776009" cy="6564307"/>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5EDC776E-828A-4511-AE18-4DDA64FEC814}"/>
              </a:ext>
            </a:extLst>
          </p:cNvPr>
          <p:cNvSpPr txBox="1"/>
          <p:nvPr/>
        </p:nvSpPr>
        <p:spPr>
          <a:xfrm>
            <a:off x="762000" y="2286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mn-cs"/>
            </a:endParaRPr>
          </a:p>
        </p:txBody>
      </p:sp>
      <p:sp>
        <p:nvSpPr>
          <p:cNvPr id="16" name="TextBox 15">
            <a:extLst>
              <a:ext uri="{FF2B5EF4-FFF2-40B4-BE49-F238E27FC236}">
                <a16:creationId xmlns:a16="http://schemas.microsoft.com/office/drawing/2014/main" id="{55BF5308-67FA-45D4-BBD9-86CAE2C90D9A}"/>
              </a:ext>
            </a:extLst>
          </p:cNvPr>
          <p:cNvSpPr txBox="1"/>
          <p:nvPr/>
        </p:nvSpPr>
        <p:spPr>
          <a:xfrm>
            <a:off x="457200" y="410724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استيقظ في الجحيم/جهنم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7" name="TextBox 16">
            <a:extLst>
              <a:ext uri="{FF2B5EF4-FFF2-40B4-BE49-F238E27FC236}">
                <a16:creationId xmlns:a16="http://schemas.microsoft.com/office/drawing/2014/main" id="{92EE5659-65EB-40A8-B812-C49245871746}"/>
              </a:ext>
            </a:extLst>
          </p:cNvPr>
          <p:cNvSpPr txBox="1"/>
          <p:nvPr/>
        </p:nvSpPr>
        <p:spPr>
          <a:xfrm>
            <a:off x="457200" y="464951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 </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كان في العذاب</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8" name="TextBox 17">
            <a:extLst>
              <a:ext uri="{FF2B5EF4-FFF2-40B4-BE49-F238E27FC236}">
                <a16:creationId xmlns:a16="http://schemas.microsoft.com/office/drawing/2014/main" id="{F0F20769-F182-4920-B410-11086301D4A2}"/>
              </a:ext>
            </a:extLst>
          </p:cNvPr>
          <p:cNvSpPr txBox="1"/>
          <p:nvPr/>
        </p:nvSpPr>
        <p:spPr>
          <a:xfrm>
            <a:off x="457200" y="519178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طلب الرحمة بصراخ من أبينا إبراهيم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pic>
        <p:nvPicPr>
          <p:cNvPr id="3" name="Picture 2">
            <a:extLst>
              <a:ext uri="{FF2B5EF4-FFF2-40B4-BE49-F238E27FC236}">
                <a16:creationId xmlns:a16="http://schemas.microsoft.com/office/drawing/2014/main" id="{C4159E17-43F8-4765-A5CC-E9FD74B4EC0C}"/>
              </a:ext>
            </a:extLst>
          </p:cNvPr>
          <p:cNvPicPr>
            <a:picLocks noChangeAspect="1"/>
          </p:cNvPicPr>
          <p:nvPr/>
        </p:nvPicPr>
        <p:blipFill>
          <a:blip r:embed="rId6" cstate="screen">
            <a:extLst>
              <a:ext uri="{BEBA8EAE-BF5A-486C-A8C5-ECC9F3942E4B}">
                <a14:imgProps xmlns:a14="http://schemas.microsoft.com/office/drawing/2010/main">
                  <a14:imgLayer r:embed="rId7">
                    <a14:imgEffect>
                      <a14:backgroundRemoval t="9636" b="90000" l="9951" r="89806">
                        <a14:foregroundMark x1="50243" y1="9636" x2="50243" y2="9636"/>
                      </a14:backgroundRemoval>
                    </a14:imgEffect>
                    <a14:imgEffect>
                      <a14:saturation sat="33000"/>
                    </a14:imgEffect>
                  </a14:imgLayer>
                </a14:imgProps>
              </a:ext>
              <a:ext uri="{28A0092B-C50C-407E-A947-70E740481C1C}">
                <a14:useLocalDpi xmlns:a14="http://schemas.microsoft.com/office/drawing/2010/main"/>
              </a:ext>
            </a:extLst>
          </a:blip>
          <a:stretch>
            <a:fillRect/>
          </a:stretch>
        </p:blipFill>
        <p:spPr>
          <a:xfrm>
            <a:off x="8229600" y="6200120"/>
            <a:ext cx="549893" cy="734080"/>
          </a:xfrm>
          <a:prstGeom prst="rect">
            <a:avLst/>
          </a:prstGeom>
        </p:spPr>
      </p:pic>
    </p:spTree>
    <p:custDataLst>
      <p:tags r:id="rId1"/>
    </p:custDataLst>
    <p:extLst>
      <p:ext uri="{BB962C8B-B14F-4D97-AF65-F5344CB8AC3E}">
        <p14:creationId xmlns:p14="http://schemas.microsoft.com/office/powerpoint/2010/main" val="417595031"/>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2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44" presetClass="path" presetSubtype="0" accel="50000" decel="50000" fill="hold" nodeType="afterEffect">
                                  <p:stCondLst>
                                    <p:cond delay="0"/>
                                  </p:stCondLst>
                                  <p:childTnLst>
                                    <p:animMotion origin="layout" path="M -4.72222E-6 1.11111E-6 L 0.03195 -0.04005 C 0.03855 -0.04908 0.04879 -0.05394 0.05938 -0.05394 C 0.07136 -0.05394 0.08091 -0.04908 0.08768 -0.04005 L 0.11997 1.11111E-6 " pathEditMode="relative" rAng="0" ptsTypes="AAAAA">
                                      <p:cBhvr>
                                        <p:cTn id="16" dur="500" fill="hold"/>
                                        <p:tgtEl>
                                          <p:spTgt spid="3"/>
                                        </p:tgtEl>
                                        <p:attrNameLst>
                                          <p:attrName>ppt_x</p:attrName>
                                          <p:attrName>ppt_y</p:attrName>
                                        </p:attrNameLst>
                                      </p:cBhvr>
                                      <p:rCtr x="599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20ECFA-B93A-4337-B0E1-4A1D2D30350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0" y="152400"/>
            <a:ext cx="8812549" cy="6553200"/>
          </a:xfrm>
          <a:prstGeom prst="rect">
            <a:avLst/>
          </a:prstGeom>
          <a:ln w="228600" cap="sq" cmpd="thickThin">
            <a:solidFill>
              <a:srgbClr val="000000"/>
            </a:solidFill>
            <a:prstDash val="solid"/>
            <a:miter lim="800000"/>
          </a:ln>
          <a:effectLst>
            <a:innerShdw blurRad="76200">
              <a:srgbClr val="000000"/>
            </a:innerShdw>
          </a:effectLst>
        </p:spPr>
      </p:pic>
      <p:sp>
        <p:nvSpPr>
          <p:cNvPr id="11" name="TextBox 10">
            <a:extLst>
              <a:ext uri="{FF2B5EF4-FFF2-40B4-BE49-F238E27FC236}">
                <a16:creationId xmlns:a16="http://schemas.microsoft.com/office/drawing/2014/main" id="{E039FBC4-3CCF-447C-9988-AF52FB5B18B8}"/>
              </a:ext>
            </a:extLst>
          </p:cNvPr>
          <p:cNvSpPr txBox="1"/>
          <p:nvPr/>
        </p:nvSpPr>
        <p:spPr>
          <a:xfrm>
            <a:off x="3200400" y="329625"/>
            <a:ext cx="2895600" cy="615553"/>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rPr>
              <a:t>لعازر</a:t>
            </a:r>
            <a:endParaRPr kumimoji="0" lang="en-US"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04BFD2CF-F474-4D6B-AC72-1CA3DBBA47A0}"/>
              </a:ext>
            </a:extLst>
          </p:cNvPr>
          <p:cNvSpPr txBox="1"/>
          <p:nvPr/>
        </p:nvSpPr>
        <p:spPr>
          <a:xfrm>
            <a:off x="376452" y="464051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أقام وليمة في مكان كريم (مت 8: 11)</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FC2974FD-9330-4D93-81E3-8B37C5889CF8}"/>
              </a:ext>
            </a:extLst>
          </p:cNvPr>
          <p:cNvSpPr txBox="1"/>
          <p:nvPr/>
        </p:nvSpPr>
        <p:spPr>
          <a:xfrm>
            <a:off x="376452" y="367033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مات وحملته الملائكة إلى حضن إبراهيم (الفردوس، السماء)</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AA8EDB67-7BB6-48C4-8F3E-7703EF6B441A}"/>
              </a:ext>
            </a:extLst>
          </p:cNvPr>
          <p:cNvSpPr txBox="1"/>
          <p:nvPr/>
        </p:nvSpPr>
        <p:spPr>
          <a:xfrm>
            <a:off x="376452" y="516373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كان في تعزية</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412517410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2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D7EDDAC5-BA97-4E63-98F1-E25C60F97BE6}"/>
  <p:tag name="GENSWF_ADVANCE_TIME" val="93.995"/>
  <p:tag name="TIMING" val="|9.543"/>
</p:tagLst>
</file>

<file path=ppt/tags/tag10.xml><?xml version="1.0" encoding="utf-8"?>
<p:tagLst xmlns:a="http://schemas.openxmlformats.org/drawingml/2006/main" xmlns:r="http://schemas.openxmlformats.org/officeDocument/2006/relationships" xmlns:p="http://schemas.openxmlformats.org/presentationml/2006/main">
  <p:tag name="ISPRING_SLIDE_ID_2" val="{66D1CBF5-1F14-433E-92FA-DC5261A31A35}"/>
  <p:tag name="GENSWF_ADVANCE_TIME" val="130.884"/>
  <p:tag name="TIMING" val="|4.078|2.165|4.666|7.483|15.479|7.178|16.045"/>
  <p:tag name="ISPRING_CUSTOM_TIMING_USED" val="1"/>
</p:tagLst>
</file>

<file path=ppt/tags/tag11.xml><?xml version="1.0" encoding="utf-8"?>
<p:tagLst xmlns:a="http://schemas.openxmlformats.org/drawingml/2006/main" xmlns:r="http://schemas.openxmlformats.org/officeDocument/2006/relationships" xmlns:p="http://schemas.openxmlformats.org/presentationml/2006/main">
  <p:tag name="ISPRING_SLIDE_ID_2" val="{38B43008-9922-4521-986B-3958ACE62E0E}"/>
  <p:tag name="GENSWF_ADVANCE_TIME" val="71.878"/>
  <p:tag name="TIMING" val="|54.461"/>
  <p:tag name="ISPRING_CUSTOM_TIMING_USED" val="1"/>
</p:tagLst>
</file>

<file path=ppt/tags/tag12.xml><?xml version="1.0" encoding="utf-8"?>
<p:tagLst xmlns:a="http://schemas.openxmlformats.org/drawingml/2006/main" xmlns:r="http://schemas.openxmlformats.org/officeDocument/2006/relationships" xmlns:p="http://schemas.openxmlformats.org/presentationml/2006/main">
  <p:tag name="ISPRING_SLIDE_ID_2" val="{BC6C7F2F-657F-4093-A790-AD88BB1BB56C}"/>
  <p:tag name="GENSWF_ADVANCE_TIME" val="147.273"/>
  <p:tag name="TIMING" val="|103.773"/>
  <p:tag name="ISPRING_CUSTOM_TIMING_USED" val="1"/>
</p:tagLst>
</file>

<file path=ppt/tags/tag13.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C14F8D94-B96C-4087-B08E-426DB3E60B96}"/>
  <p:tag name="GENSWF_ADVANCE_TIME" val="85.779"/>
</p:tagLst>
</file>

<file path=ppt/tags/tag14.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A50E5936-7741-481D-BF9C-9CFDD774647F}"/>
  <p:tag name="GENSWF_ADVANCE_TIME" val="212.495"/>
  <p:tag name="TIMING" val="|54.732|62.935|41.193|45.807"/>
</p:tagLst>
</file>

<file path=ppt/tags/tag15.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5600C610-0A9A-461E-A3F6-41525E3070B2}"/>
  <p:tag name="GENSWF_ADVANCE_TIME" val="44.233"/>
  <p:tag name="TIMING" val="|2.573|11.316"/>
</p:tagLst>
</file>

<file path=ppt/tags/tag16.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5C476638-D9A0-4A46-A5BF-63ADDD46E19A}"/>
  <p:tag name="GENSWF_ADVANCE_TIME" val="16.277"/>
</p:tagLst>
</file>

<file path=ppt/tags/tag17.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3405F061-2EEA-42E2-A668-1136E6CE701D}"/>
  <p:tag name="GENSWF_ADVANCE_TIME" val="101.832"/>
  <p:tag name="TIMING" val="|49.303"/>
</p:tagLst>
</file>

<file path=ppt/tags/tag18.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0D5CA7AC-2018-439E-B41E-3884C1A7FE71}"/>
  <p:tag name="GENSWF_ADVANCE_TIME" val="20.604"/>
</p:tagLst>
</file>

<file path=ppt/tags/tag19.xml><?xml version="1.0" encoding="utf-8"?>
<p:tagLst xmlns:a="http://schemas.openxmlformats.org/drawingml/2006/main" xmlns:r="http://schemas.openxmlformats.org/officeDocument/2006/relationships" xmlns:p="http://schemas.openxmlformats.org/presentationml/2006/main">
  <p:tag name="ISPRING_SLIDE_ID_2" val="{E8C58108-C8F0-4F4C-81EC-293051253125}"/>
  <p:tag name="GENSWF_ADVANCE_TIME" val="146.713"/>
  <p:tag name="TIMING" val="|64.199|37.682|16.759"/>
  <p:tag name="ISPRING_CUSTOM_TIMING_USED" val="1"/>
</p:tagLst>
</file>

<file path=ppt/tags/tag2.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F03ABC33-E43C-414D-A263-5062D31FDCF5}"/>
  <p:tag name="GENSWF_ADVANCE_TIME" val="54.829"/>
  <p:tag name="TIMING" val="|2.426|7.688"/>
</p:tagLst>
</file>

<file path=ppt/tags/tag20.xml><?xml version="1.0" encoding="utf-8"?>
<p:tagLst xmlns:a="http://schemas.openxmlformats.org/drawingml/2006/main" xmlns:r="http://schemas.openxmlformats.org/officeDocument/2006/relationships" xmlns:p="http://schemas.openxmlformats.org/presentationml/2006/main">
  <p:tag name="ISPRING_SLIDE_ID_2" val="{BBD91654-ABF0-44F8-B53D-B5D197FD9F89}"/>
  <p:tag name="GENSWF_ADVANCE_TIME" val="453.878"/>
  <p:tag name="TIMING" val="|237.075|28.103|52.046|112.891"/>
  <p:tag name="ISPRING_CUSTOM_TIMING_USED" val="1"/>
</p:tagLst>
</file>

<file path=ppt/tags/tag21.xml><?xml version="1.0" encoding="utf-8"?>
<p:tagLst xmlns:a="http://schemas.openxmlformats.org/drawingml/2006/main" xmlns:r="http://schemas.openxmlformats.org/officeDocument/2006/relationships" xmlns:p="http://schemas.openxmlformats.org/presentationml/2006/main">
  <p:tag name="ISPRING_SLIDE_ID_2" val="{385056E0-CE9E-4619-8303-B239C484D28F}"/>
  <p:tag name="GENSWF_ADVANCE_TIME" val="233.477"/>
  <p:tag name="TIMING" val="|6.498|8.903|75.131|31.229|19.78|33.906|16.434"/>
  <p:tag name="ISPRING_CUSTOM_TIMING_USED" val="1"/>
</p:tagLst>
</file>

<file path=ppt/tags/tag22.xml><?xml version="1.0" encoding="utf-8"?>
<p:tagLst xmlns:a="http://schemas.openxmlformats.org/drawingml/2006/main" xmlns:r="http://schemas.openxmlformats.org/officeDocument/2006/relationships" xmlns:p="http://schemas.openxmlformats.org/presentationml/2006/main">
  <p:tag name="ISPRING_SLIDE_ID_2" val="{6FB0F858-1DB8-430D-8FE5-2613EF696C39}"/>
  <p:tag name="GENSWF_ADVANCE_TIME" val="113.900"/>
  <p:tag name="TIMING" val="|1.511|37.922|23.781|30.999"/>
  <p:tag name="ISPRING_CUSTOM_TIMING_USED" val="1"/>
</p:tagLst>
</file>

<file path=ppt/tags/tag23.xml><?xml version="1.0" encoding="utf-8"?>
<p:tagLst xmlns:a="http://schemas.openxmlformats.org/drawingml/2006/main" xmlns:r="http://schemas.openxmlformats.org/officeDocument/2006/relationships" xmlns:p="http://schemas.openxmlformats.org/presentationml/2006/main">
  <p:tag name="ISPRING_SLIDE_ID_2" val="{AAF443BC-A26D-4126-A2AE-94622C1C87C7}"/>
  <p:tag name="GENSWF_ADVANCE_TIME" val="47.077"/>
  <p:tag name="ISPRING_CUSTOM_TIMING_USED" val="1"/>
</p:tagLst>
</file>

<file path=ppt/tags/tag24.xml><?xml version="1.0" encoding="utf-8"?>
<p:tagLst xmlns:a="http://schemas.openxmlformats.org/drawingml/2006/main" xmlns:r="http://schemas.openxmlformats.org/officeDocument/2006/relationships" xmlns:p="http://schemas.openxmlformats.org/presentationml/2006/main">
  <p:tag name="ISPRING_SLIDE_ID_2" val="{6FB0F858-1DB8-430D-8FE5-2613EF696C39}"/>
  <p:tag name="GENSWF_ADVANCE_TIME" val="113.900"/>
  <p:tag name="TIMING" val="|1.511|37.922|23.781|30.999"/>
  <p:tag name="ISPRING_CUSTOM_TIMING_USED" val="1"/>
</p:tagLst>
</file>

<file path=ppt/tags/tag25.xml><?xml version="1.0" encoding="utf-8"?>
<p:tagLst xmlns:a="http://schemas.openxmlformats.org/drawingml/2006/main" xmlns:r="http://schemas.openxmlformats.org/officeDocument/2006/relationships" xmlns:p="http://schemas.openxmlformats.org/presentationml/2006/main">
  <p:tag name="ISPRING_SLIDE_ID_2" val="{3E1A123E-3A42-4822-A527-CE40F9418DA1}"/>
  <p:tag name="GENSWF_ADVANCE_TIME" val="26.939"/>
  <p:tag name="ISPRING_CUSTOM_TIMING_USED" val="1"/>
</p:tagLst>
</file>

<file path=ppt/tags/tag26.xml><?xml version="1.0" encoding="utf-8"?>
<p:tagLst xmlns:a="http://schemas.openxmlformats.org/drawingml/2006/main" xmlns:r="http://schemas.openxmlformats.org/officeDocument/2006/relationships" xmlns:p="http://schemas.openxmlformats.org/presentationml/2006/main">
  <p:tag name="ISPRING_SLIDE_ID_2" val="{759DB823-7E67-4576-8D33-D2E97224F873}"/>
  <p:tag name="GENSWF_ADVANCE_TIME" val="42.599"/>
  <p:tag name="ISPRING_CUSTOM_TIMING_USED" val="1"/>
</p:tagLst>
</file>

<file path=ppt/tags/tag27.xml><?xml version="1.0" encoding="utf-8"?>
<p:tagLst xmlns:a="http://schemas.openxmlformats.org/drawingml/2006/main" xmlns:r="http://schemas.openxmlformats.org/officeDocument/2006/relationships" xmlns:p="http://schemas.openxmlformats.org/presentationml/2006/main">
  <p:tag name="ISPRING_SLIDE_ID_2" val="{31D8D10F-CB06-4D37-BF2E-555985528929}"/>
  <p:tag name="GENSWF_ADVANCE_TIME" val="93.032"/>
  <p:tag name="TIMING" val="|45.578"/>
  <p:tag name="ISPRING_CUSTOM_TIMING_USED" val="1"/>
</p:tagLst>
</file>

<file path=ppt/tags/tag28.xml><?xml version="1.0" encoding="utf-8"?>
<p:tagLst xmlns:a="http://schemas.openxmlformats.org/drawingml/2006/main" xmlns:r="http://schemas.openxmlformats.org/officeDocument/2006/relationships" xmlns:p="http://schemas.openxmlformats.org/presentationml/2006/main">
  <p:tag name="ISPRING_SLIDE_ID_2" val="{97C69816-2729-4D96-8B0F-C7909D1D6770}"/>
  <p:tag name="GENSWF_ADVANCE_TIME" val="137.103"/>
  <p:tag name="TIMING" val="|36.191"/>
  <p:tag name="ISPRING_CUSTOM_TIMING_USED" val="1"/>
</p:tagLst>
</file>

<file path=ppt/tags/tag29.xml><?xml version="1.0" encoding="utf-8"?>
<p:tagLst xmlns:a="http://schemas.openxmlformats.org/drawingml/2006/main" xmlns:r="http://schemas.openxmlformats.org/officeDocument/2006/relationships" xmlns:p="http://schemas.openxmlformats.org/presentationml/2006/main">
  <p:tag name="ISPRING_SLIDE_ID_2" val="{1E750A8B-7C2C-4631-A83F-907EA3B1FE91}"/>
  <p:tag name="GENSWF_ADVANCE_TIME" val="87.726"/>
  <p:tag name="TIMING" val="|77.608"/>
  <p:tag name="ISPRING_CUSTOM_TIMING_USED" val="1"/>
</p:tagLst>
</file>

<file path=ppt/tags/tag3.xml><?xml version="1.0" encoding="utf-8"?>
<p:tagLst xmlns:a="http://schemas.openxmlformats.org/drawingml/2006/main" xmlns:r="http://schemas.openxmlformats.org/officeDocument/2006/relationships" xmlns:p="http://schemas.openxmlformats.org/presentationml/2006/main">
  <p:tag name="ISPRING_SLIDE_ID_2" val="{D0A7CF11-D17C-4BCC-9F9E-7689CB671219}"/>
  <p:tag name="GENSWF_ADVANCE_TIME" val="391.235"/>
  <p:tag name="TIMING" val="|130.624|20.038|45.671|146.105|18.497"/>
  <p:tag name="ISPRING_CUSTOM_TIMING_USED" val="1"/>
</p:tagLst>
</file>

<file path=ppt/tags/tag30.xml><?xml version="1.0" encoding="utf-8"?>
<p:tagLst xmlns:a="http://schemas.openxmlformats.org/drawingml/2006/main" xmlns:r="http://schemas.openxmlformats.org/officeDocument/2006/relationships" xmlns:p="http://schemas.openxmlformats.org/presentationml/2006/main">
  <p:tag name="ISPRING_SLIDE_ID_2" val="{9E95DEEA-A4C5-42E0-96B4-40B8AAF95A51}"/>
  <p:tag name="GENSWF_ADVANCE_TIME" val="41.414"/>
  <p:tag name="ISPRING_CUSTOM_TIMING_USED" val="1"/>
</p:tagLst>
</file>

<file path=ppt/tags/tag31.xml><?xml version="1.0" encoding="utf-8"?>
<p:tagLst xmlns:a="http://schemas.openxmlformats.org/drawingml/2006/main" xmlns:r="http://schemas.openxmlformats.org/officeDocument/2006/relationships" xmlns:p="http://schemas.openxmlformats.org/presentationml/2006/main">
  <p:tag name="ISPRING_SLIDE_ID_2" val="{9BF4F269-761D-4246-A51F-39776449BEF6}"/>
  <p:tag name="GENSWF_ADVANCE_TIME" val="55.641"/>
  <p:tag name="ISPRING_CUSTOM_TIMING_USED" val="1"/>
</p:tagLst>
</file>

<file path=ppt/tags/tag32.xml><?xml version="1.0" encoding="utf-8"?>
<p:tagLst xmlns:a="http://schemas.openxmlformats.org/drawingml/2006/main" xmlns:r="http://schemas.openxmlformats.org/officeDocument/2006/relationships" xmlns:p="http://schemas.openxmlformats.org/presentationml/2006/main">
  <p:tag name="ISPRING_SLIDE_ID_2" val="{F4F252BD-F7CD-4009-98AD-BEB53A0DCD77}"/>
  <p:tag name="GENSWF_ADVANCE_TIME" val="131.235"/>
  <p:tag name="TIMING" val="|82.548"/>
  <p:tag name="ISPRING_CUSTOM_TIMING_USED" val="1"/>
</p:tagLst>
</file>

<file path=ppt/tags/tag33.xml><?xml version="1.0" encoding="utf-8"?>
<p:tagLst xmlns:a="http://schemas.openxmlformats.org/drawingml/2006/main" xmlns:r="http://schemas.openxmlformats.org/officeDocument/2006/relationships" xmlns:p="http://schemas.openxmlformats.org/presentationml/2006/main">
  <p:tag name="ISPRING_SLIDE_ID_2" val="{4B83C69E-3FC5-4370-963B-9C87B4622D91}"/>
  <p:tag name="GENSWF_ADVANCE_TIME" val="30.154"/>
  <p:tag name="ISPRING_CUSTOM_TIMING_USED" val="1"/>
</p:tagLst>
</file>

<file path=ppt/tags/tag34.xml><?xml version="1.0" encoding="utf-8"?>
<p:tagLst xmlns:a="http://schemas.openxmlformats.org/drawingml/2006/main" xmlns:r="http://schemas.openxmlformats.org/officeDocument/2006/relationships" xmlns:p="http://schemas.openxmlformats.org/presentationml/2006/main">
  <p:tag name="ISPRING_SLIDE_ID_2" val="{F4F252BD-F7CD-4009-98AD-BEB53A0DCD77}"/>
  <p:tag name="GENSWF_ADVANCE_TIME" val="131.235"/>
  <p:tag name="TIMING" val="|82.548"/>
  <p:tag name="ISPRING_CUSTOM_TIMING_USED" val="1"/>
</p:tagLst>
</file>

<file path=ppt/tags/tag35.xml><?xml version="1.0" encoding="utf-8"?>
<p:tagLst xmlns:a="http://schemas.openxmlformats.org/drawingml/2006/main" xmlns:r="http://schemas.openxmlformats.org/officeDocument/2006/relationships" xmlns:p="http://schemas.openxmlformats.org/presentationml/2006/main">
  <p:tag name="ISPRING_SLIDE_ID_2" val="{4B83C69E-3FC5-4370-963B-9C87B4622D91}"/>
  <p:tag name="GENSWF_ADVANCE_TIME" val="30.154"/>
  <p:tag name="ISPRING_CUSTOM_TIMING_USED" val="1"/>
</p:tagLst>
</file>

<file path=ppt/tags/tag36.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738B7CCE-6F35-44ED-A575-AA6C16FA5EAC}"/>
  <p:tag name="GENSWF_ADVANCE_TIME" val="105.623"/>
  <p:tag name="TIMING" val="|5.106|55.186|22.783|9.123"/>
</p:tagLst>
</file>

<file path=ppt/tags/tag37.xml><?xml version="1.0" encoding="utf-8"?>
<p:tagLst xmlns:a="http://schemas.openxmlformats.org/drawingml/2006/main" xmlns:r="http://schemas.openxmlformats.org/officeDocument/2006/relationships" xmlns:p="http://schemas.openxmlformats.org/presentationml/2006/main">
  <p:tag name="ISPRING_SLIDE_ID_2" val="{66A99659-6AAE-4382-9402-57335436A6F4}"/>
  <p:tag name="GENSWF_ADVANCE_TIME" val="178.622"/>
  <p:tag name="TIMING" val="|6.011|53.233|10.988|20.296|43.191"/>
  <p:tag name="ISPRING_CUSTOM_TIMING_USED" val="1"/>
</p:tagLst>
</file>

<file path=ppt/tags/tag38.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E0DED5CD-A47B-43BA-8926-E56EB46E947F}"/>
  <p:tag name="GENSWF_ADVANCE_TIME" val="348.426"/>
  <p:tag name="TIMING" val="|10.471|16.842|19.268|24.611|63.743|42.725|15.826|62.139"/>
</p:tagLst>
</file>

<file path=ppt/tags/tag4.xml><?xml version="1.0" encoding="utf-8"?>
<p:tagLst xmlns:a="http://schemas.openxmlformats.org/drawingml/2006/main" xmlns:r="http://schemas.openxmlformats.org/officeDocument/2006/relationships" xmlns:p="http://schemas.openxmlformats.org/presentationml/2006/main">
  <p:tag name="ISPRING_SLIDE_ID_2" val="{DA902A8C-B37A-4E26-B362-20265007011F}"/>
  <p:tag name="GENSWF_ADVANCE_TIME" val="16.110"/>
  <p:tag name="ISPRING_CUSTOM_TIMING_USED" val="1"/>
</p:tagLst>
</file>

<file path=ppt/tags/tag5.xml><?xml version="1.0" encoding="utf-8"?>
<p:tagLst xmlns:a="http://schemas.openxmlformats.org/drawingml/2006/main" xmlns:r="http://schemas.openxmlformats.org/officeDocument/2006/relationships" xmlns:p="http://schemas.openxmlformats.org/presentationml/2006/main">
  <p:tag name="ISPRING_SLIDE_ID_2" val="{D425C20F-5D34-44B6-B9F8-644533134588}"/>
  <p:tag name="GENSWF_ADVANCE_TIME" val="180.219"/>
  <p:tag name="TIMING" val="|14.924|11.16|4.247|33.796|94.885"/>
  <p:tag name="ISPRING_CUSTOM_TIMING_USED" val="1"/>
</p:tagLst>
</file>

<file path=ppt/tags/tag6.xml><?xml version="1.0" encoding="utf-8"?>
<p:tagLst xmlns:a="http://schemas.openxmlformats.org/drawingml/2006/main" xmlns:r="http://schemas.openxmlformats.org/officeDocument/2006/relationships" xmlns:p="http://schemas.openxmlformats.org/presentationml/2006/main">
  <p:tag name="ISPRING_SLIDE_ID_2" val="{4E0D3B5E-8488-4D51-9167-0D9C36FAB87B}"/>
  <p:tag name="GENSWF_ADVANCE_TIME" val="228.767"/>
  <p:tag name="TIMING" val="|3.605|20.953|27.193|4.074|36.47"/>
  <p:tag name="ISPRING_CUSTOM_TIMING_USED" val="1"/>
</p:tagLst>
</file>

<file path=ppt/tags/tag7.xml><?xml version="1.0" encoding="utf-8"?>
<p:tagLst xmlns:a="http://schemas.openxmlformats.org/drawingml/2006/main" xmlns:r="http://schemas.openxmlformats.org/officeDocument/2006/relationships" xmlns:p="http://schemas.openxmlformats.org/presentationml/2006/main">
  <p:tag name="ISPRING_SLIDE_ID_2" val="{7DDC3C87-8B09-4C3B-8C24-BD425E06FEE6}"/>
  <p:tag name="GENSWF_ADVANCE_TIME" val="62.106"/>
  <p:tag name="TIMING" val="|25.595|21.23"/>
  <p:tag name="ISPRING_CUSTOM_TIMING_USED" val="1"/>
</p:tagLst>
</file>

<file path=ppt/tags/tag8.xml><?xml version="1.0" encoding="utf-8"?>
<p:tagLst xmlns:a="http://schemas.openxmlformats.org/drawingml/2006/main" xmlns:r="http://schemas.openxmlformats.org/officeDocument/2006/relationships" xmlns:p="http://schemas.openxmlformats.org/presentationml/2006/main">
  <p:tag name="ISPRING_SLIDE_ID_2" val="{93985FE7-22BE-4237-A908-B6D9CA6B313F}"/>
  <p:tag name="GENSWF_ADVANCE_TIME" val="259.359"/>
  <p:tag name="TIMING" val="|82.861|41.659|8.39|26.815|24.094"/>
  <p:tag name="ISPRING_CUSTOM_TIMING_USED" val="1"/>
</p:tagLst>
</file>

<file path=ppt/tags/tag9.xml><?xml version="1.0" encoding="utf-8"?>
<p:tagLst xmlns:a="http://schemas.openxmlformats.org/drawingml/2006/main" xmlns:r="http://schemas.openxmlformats.org/officeDocument/2006/relationships" xmlns:p="http://schemas.openxmlformats.org/presentationml/2006/main">
  <p:tag name="ISPRING_SLIDE_ID_2" val="{8B80DE8C-619B-4C70-93C3-93EFEFAB6C5E}"/>
  <p:tag name="GENSWF_ADVANCE_TIME" val="64.190"/>
  <p:tag name="TIMING" val="|11.189|5.598|6.495|3.359|8.045"/>
  <p:tag name="ISPRING_CUSTOM_TIMING_USED" val="1"/>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0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4.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2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28"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9.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3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docProps/app.xml><?xml version="1.0" encoding="utf-8"?>
<Properties xmlns="http://schemas.openxmlformats.org/officeDocument/2006/extended-properties" xmlns:vt="http://schemas.openxmlformats.org/officeDocument/2006/docPropsVTypes">
  <Template>Office Theme</Template>
  <TotalTime>7751</TotalTime>
  <Words>15853</Words>
  <Application>Microsoft Macintosh PowerPoint</Application>
  <PresentationFormat>On-screen Show (4:3)</PresentationFormat>
  <Paragraphs>1256</Paragraphs>
  <Slides>194</Slides>
  <Notes>172</Notes>
  <HiddenSlides>0</HiddenSlides>
  <MMClips>0</MMClips>
  <ScaleCrop>false</ScaleCrop>
  <HeadingPairs>
    <vt:vector size="6" baseType="variant">
      <vt:variant>
        <vt:lpstr>Fonts Used</vt:lpstr>
      </vt:variant>
      <vt:variant>
        <vt:i4>23</vt:i4>
      </vt:variant>
      <vt:variant>
        <vt:lpstr>Theme</vt:lpstr>
      </vt:variant>
      <vt:variant>
        <vt:i4>29</vt:i4>
      </vt:variant>
      <vt:variant>
        <vt:lpstr>Slide Titles</vt:lpstr>
      </vt:variant>
      <vt:variant>
        <vt:i4>194</vt:i4>
      </vt:variant>
    </vt:vector>
  </HeadingPairs>
  <TitlesOfParts>
    <vt:vector size="246" baseType="lpstr">
      <vt:lpstr>BONES</vt:lpstr>
      <vt:lpstr>ＭＳ Ｐゴシック</vt:lpstr>
      <vt:lpstr>Osaka</vt:lpstr>
      <vt:lpstr>Times</vt:lpstr>
      <vt:lpstr>Times Roman</vt:lpstr>
      <vt:lpstr>Accordance</vt:lpstr>
      <vt:lpstr>Arial</vt:lpstr>
      <vt:lpstr>Arial Black</vt:lpstr>
      <vt:lpstr>Arial Narrow</vt:lpstr>
      <vt:lpstr>Avenir Black</vt:lpstr>
      <vt:lpstr>Book Antiqua</vt:lpstr>
      <vt:lpstr>Calibri</vt:lpstr>
      <vt:lpstr>Calibri Light</vt:lpstr>
      <vt:lpstr>Comic Sans MS</vt:lpstr>
      <vt:lpstr>Copperplate Gothic Light</vt:lpstr>
      <vt:lpstr>Helvetica Neue</vt:lpstr>
      <vt:lpstr>Impact</vt:lpstr>
      <vt:lpstr>Lucida Grande</vt:lpstr>
      <vt:lpstr>Lucida Sans</vt:lpstr>
      <vt:lpstr>Tahoma</vt:lpstr>
      <vt:lpstr>Times New Roman</vt:lpstr>
      <vt:lpstr>Trebuchet MS</vt:lpstr>
      <vt:lpstr>Wingdings</vt:lpstr>
      <vt:lpstr>Office Theme</vt:lpstr>
      <vt:lpstr>1_Office Theme</vt:lpstr>
      <vt:lpstr>2_Blank Presentation</vt:lpstr>
      <vt:lpstr>1_Default Design</vt:lpstr>
      <vt:lpstr>9_Blank Presentation</vt:lpstr>
      <vt:lpstr>5_Blank Presentation</vt:lpstr>
      <vt:lpstr>14_Blank Presentation</vt:lpstr>
      <vt:lpstr>Default Design</vt:lpstr>
      <vt:lpstr>13_Default Design</vt:lpstr>
      <vt:lpstr>2_Mountain</vt:lpstr>
      <vt:lpstr>2_Default Design</vt:lpstr>
      <vt:lpstr>8_Blank Presentation</vt:lpstr>
      <vt:lpstr>10_Office Theme</vt:lpstr>
      <vt:lpstr>3_Orbit</vt:lpstr>
      <vt:lpstr>49_Blank Presentation</vt:lpstr>
      <vt:lpstr>11_Office Theme</vt:lpstr>
      <vt:lpstr>1_Ribbons</vt:lpstr>
      <vt:lpstr>Fireball</vt:lpstr>
      <vt:lpstr>Gesture</vt:lpstr>
      <vt:lpstr>24_Office Theme</vt:lpstr>
      <vt:lpstr>10_Blank Presentation</vt:lpstr>
      <vt:lpstr>2_Office Theme</vt:lpstr>
      <vt:lpstr>3_Office Theme</vt:lpstr>
      <vt:lpstr>3_Default Design</vt:lpstr>
      <vt:lpstr>22_Blank Presentation</vt:lpstr>
      <vt:lpstr>3_Blank Presentation</vt:lpstr>
      <vt:lpstr>15_Blank Presentation</vt:lpstr>
      <vt:lpstr>Expedition</vt:lpstr>
      <vt:lpstr>Ribbons</vt:lpstr>
      <vt:lpstr>PowerPoint Presentation</vt:lpstr>
      <vt:lpstr>ملخص كتاب بنتيكوست</vt:lpstr>
      <vt:lpstr>زيادة الاستقطاب</vt:lpstr>
      <vt:lpstr>فترات عظيمة في حياة المسيح</vt:lpstr>
      <vt:lpstr>PowerPoint Presentation</vt:lpstr>
      <vt:lpstr>الإنسحاب من اليهودية         (يوحنا 10: 40-42)</vt:lpstr>
      <vt:lpstr>PowerPoint Presentation</vt:lpstr>
      <vt:lpstr>PowerPoint Presentation</vt:lpstr>
      <vt:lpstr>PowerPoint Presentation</vt:lpstr>
      <vt:lpstr>PowerPoint Presentation</vt:lpstr>
      <vt:lpstr>نحن خراف</vt:lpstr>
      <vt:lpstr>تميل الأغنام إلى الضلال</vt:lpstr>
      <vt:lpstr>تصبح الأغنام الضائعة وحيدة</vt:lpstr>
      <vt:lpstr>تميل الأغنام إلى العودة</vt:lpstr>
      <vt:lpstr>لكن الضلال له ثمن.</vt:lpstr>
      <vt:lpstr>لوقا 15: 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نقل الى الفردوس (Paradise)</vt:lpstr>
      <vt:lpstr>PowerPoint Presentation</vt:lpstr>
      <vt:lpstr>PowerPoint Presentation</vt:lpstr>
      <vt:lpstr>PowerPoint Presentation</vt:lpstr>
      <vt:lpstr>PowerPoint Presentation</vt:lpstr>
      <vt:lpstr>PowerPoint Presentation</vt:lpstr>
      <vt:lpstr>PowerPoint Presentation</vt:lpstr>
      <vt:lpstr>يسوع          يقيم           لعازر         (يوحنا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يسوع           يقيم            لعازر         (يوحنا 11)</vt:lpstr>
      <vt:lpstr>PowerPoint Presentation</vt:lpstr>
      <vt:lpstr>يسوع           يقيم            لعازر         (يوحنا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مريم ومرثا (يوحنا 11)</vt:lpstr>
      <vt:lpstr>مرثا (يوحنا 11)</vt:lpstr>
      <vt:lpstr>مريم (يوحنا 11)</vt:lpstr>
      <vt:lpstr>مرثا ومريم (يوحنا 11)</vt:lpstr>
      <vt:lpstr>اختلاف مرثا عن مريم في يوحنا 11</vt:lpstr>
      <vt:lpstr>اختلاف مرثا عن مريم في يوحنا 11</vt:lpstr>
      <vt:lpstr>هل كانت مريم المجدلية  هي المرأة  حاملة قارورة الطيب؟</vt:lpstr>
      <vt:lpstr>PowerPoint Presentation</vt:lpstr>
      <vt:lpstr>PowerPoint Presentation</vt:lpstr>
      <vt:lpstr>ملخص خطاب جبل الزيتون</vt:lpstr>
      <vt:lpstr>PowerPoint Presentation</vt:lpstr>
      <vt:lpstr>PowerPoint Presentation</vt:lpstr>
      <vt:lpstr>أربع وجهات نظر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PowerPoint Presentation</vt:lpstr>
      <vt:lpstr>PowerPoint Presentation</vt:lpstr>
      <vt:lpstr>PowerPoint Presentation</vt:lpstr>
      <vt:lpstr>PowerPoint Presentation</vt:lpstr>
      <vt:lpstr>PowerPoint Presentation</vt:lpstr>
      <vt:lpstr>الفترات الزمنيَّة للأنبياء</vt:lpstr>
      <vt:lpstr>قَبْل الألفيَّة (Premillenialism) </vt:lpstr>
      <vt:lpstr>Black</vt:lpstr>
      <vt:lpstr>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Sarah Heal</dc:creator>
  <cp:lastModifiedBy>Rick Griffith</cp:lastModifiedBy>
  <cp:revision>75</cp:revision>
  <dcterms:created xsi:type="dcterms:W3CDTF">2018-02-05T03:13:19Z</dcterms:created>
  <dcterms:modified xsi:type="dcterms:W3CDTF">2025-10-28T02:36:19Z</dcterms:modified>
</cp:coreProperties>
</file>