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23.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24.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25.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26.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27.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8.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29.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30.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31.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32.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33.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34.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35.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36.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37.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38.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4" r:id="rId21"/>
    <p:sldMasterId id="2147483838" r:id="rId22"/>
    <p:sldMasterId id="2147483851" r:id="rId23"/>
    <p:sldMasterId id="2147484205" r:id="rId24"/>
    <p:sldMasterId id="2147484218" r:id="rId25"/>
    <p:sldMasterId id="2147484230" r:id="rId26"/>
    <p:sldMasterId id="2147484243" r:id="rId27"/>
    <p:sldMasterId id="2147484261" r:id="rId28"/>
    <p:sldMasterId id="2147484264" r:id="rId29"/>
    <p:sldMasterId id="2147484276" r:id="rId30"/>
    <p:sldMasterId id="2147484288" r:id="rId31"/>
    <p:sldMasterId id="2147484301" r:id="rId32"/>
    <p:sldMasterId id="2147484315" r:id="rId33"/>
    <p:sldMasterId id="2147484327" r:id="rId34"/>
    <p:sldMasterId id="2147484339" r:id="rId35"/>
    <p:sldMasterId id="2147484352" r:id="rId36"/>
    <p:sldMasterId id="2147484365" r:id="rId37"/>
    <p:sldMasterId id="2147484377" r:id="rId38"/>
    <p:sldMasterId id="2147484389" r:id="rId39"/>
  </p:sldMasterIdLst>
  <p:notesMasterIdLst>
    <p:notesMasterId r:id="rId208"/>
  </p:notesMasterIdLst>
  <p:sldIdLst>
    <p:sldId id="256" r:id="rId40"/>
    <p:sldId id="5538" r:id="rId41"/>
    <p:sldId id="5345" r:id="rId42"/>
    <p:sldId id="5616" r:id="rId43"/>
    <p:sldId id="5419" r:id="rId44"/>
    <p:sldId id="5617" r:id="rId45"/>
    <p:sldId id="5347" r:id="rId46"/>
    <p:sldId id="5624" r:id="rId47"/>
    <p:sldId id="257"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2" r:id="rId69"/>
    <p:sldId id="5339" r:id="rId70"/>
    <p:sldId id="322" r:id="rId71"/>
    <p:sldId id="323" r:id="rId72"/>
    <p:sldId id="324"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258" r:id="rId97"/>
    <p:sldId id="301" r:id="rId98"/>
    <p:sldId id="259" r:id="rId99"/>
    <p:sldId id="349" r:id="rId100"/>
    <p:sldId id="350" r:id="rId101"/>
    <p:sldId id="351" r:id="rId102"/>
    <p:sldId id="352" r:id="rId103"/>
    <p:sldId id="353" r:id="rId104"/>
    <p:sldId id="354" r:id="rId105"/>
    <p:sldId id="355" r:id="rId106"/>
    <p:sldId id="356" r:id="rId107"/>
    <p:sldId id="357" r:id="rId108"/>
    <p:sldId id="358" r:id="rId109"/>
    <p:sldId id="260" r:id="rId110"/>
    <p:sldId id="261" r:id="rId111"/>
    <p:sldId id="373"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262" r:id="rId126"/>
    <p:sldId id="263" r:id="rId127"/>
    <p:sldId id="534" r:id="rId128"/>
    <p:sldId id="1362" r:id="rId129"/>
    <p:sldId id="1363" r:id="rId130"/>
    <p:sldId id="1364" r:id="rId131"/>
    <p:sldId id="1365" r:id="rId132"/>
    <p:sldId id="1366" r:id="rId133"/>
    <p:sldId id="1367" r:id="rId134"/>
    <p:sldId id="1368" r:id="rId135"/>
    <p:sldId id="1369" r:id="rId136"/>
    <p:sldId id="5618" r:id="rId137"/>
    <p:sldId id="1370" r:id="rId138"/>
    <p:sldId id="1371" r:id="rId139"/>
    <p:sldId id="546" r:id="rId140"/>
    <p:sldId id="264" r:id="rId141"/>
    <p:sldId id="5537" r:id="rId142"/>
    <p:sldId id="5535" r:id="rId143"/>
    <p:sldId id="265" r:id="rId144"/>
    <p:sldId id="5536" r:id="rId145"/>
    <p:sldId id="266" r:id="rId146"/>
    <p:sldId id="267" r:id="rId147"/>
    <p:sldId id="2338" r:id="rId148"/>
    <p:sldId id="2339" r:id="rId149"/>
    <p:sldId id="5297" r:id="rId150"/>
    <p:sldId id="5615" r:id="rId151"/>
    <p:sldId id="3703" r:id="rId152"/>
    <p:sldId id="268" r:id="rId153"/>
    <p:sldId id="5340" r:id="rId154"/>
    <p:sldId id="269" r:id="rId155"/>
    <p:sldId id="270" r:id="rId156"/>
    <p:sldId id="4990" r:id="rId157"/>
    <p:sldId id="4931" r:id="rId158"/>
    <p:sldId id="5004" r:id="rId159"/>
    <p:sldId id="5003" r:id="rId160"/>
    <p:sldId id="5002" r:id="rId161"/>
    <p:sldId id="5009" r:id="rId162"/>
    <p:sldId id="5010" r:id="rId163"/>
    <p:sldId id="5619" r:id="rId164"/>
    <p:sldId id="5006" r:id="rId165"/>
    <p:sldId id="5620" r:id="rId166"/>
    <p:sldId id="271" r:id="rId167"/>
    <p:sldId id="5403" r:id="rId168"/>
    <p:sldId id="5374" r:id="rId169"/>
    <p:sldId id="4971" r:id="rId170"/>
    <p:sldId id="4958" r:id="rId171"/>
    <p:sldId id="5024" r:id="rId172"/>
    <p:sldId id="5621" r:id="rId173"/>
    <p:sldId id="5026" r:id="rId174"/>
    <p:sldId id="5401" r:id="rId175"/>
    <p:sldId id="5402" r:id="rId176"/>
    <p:sldId id="4941" r:id="rId177"/>
    <p:sldId id="272" r:id="rId178"/>
    <p:sldId id="273" r:id="rId179"/>
    <p:sldId id="274" r:id="rId180"/>
    <p:sldId id="275" r:id="rId181"/>
    <p:sldId id="276" r:id="rId182"/>
    <p:sldId id="277" r:id="rId183"/>
    <p:sldId id="304" r:id="rId184"/>
    <p:sldId id="305" r:id="rId185"/>
    <p:sldId id="306" r:id="rId186"/>
    <p:sldId id="307" r:id="rId187"/>
    <p:sldId id="308" r:id="rId188"/>
    <p:sldId id="309" r:id="rId189"/>
    <p:sldId id="310" r:id="rId190"/>
    <p:sldId id="311" r:id="rId191"/>
    <p:sldId id="5622" r:id="rId192"/>
    <p:sldId id="313" r:id="rId193"/>
    <p:sldId id="314" r:id="rId194"/>
    <p:sldId id="315" r:id="rId195"/>
    <p:sldId id="316" r:id="rId196"/>
    <p:sldId id="317" r:id="rId197"/>
    <p:sldId id="318" r:id="rId198"/>
    <p:sldId id="319" r:id="rId199"/>
    <p:sldId id="278" r:id="rId200"/>
    <p:sldId id="280" r:id="rId201"/>
    <p:sldId id="5379" r:id="rId202"/>
    <p:sldId id="5623" r:id="rId203"/>
    <p:sldId id="5533" r:id="rId204"/>
    <p:sldId id="279" r:id="rId205"/>
    <p:sldId id="320" r:id="rId206"/>
    <p:sldId id="321" r:id="rId2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8"/>
            <p14:sldId id="5345"/>
            <p14:sldId id="5616"/>
            <p14:sldId id="5419"/>
            <p14:sldId id="5617"/>
            <p14:sldId id="5347"/>
            <p14:sldId id="5624"/>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2"/>
            <p14:sldId id="5339"/>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 id="301"/>
          </p14:sldIdLst>
        </p14:section>
        <p14:section name="C. Instruction through the Storm" id="{1C2957B1-ABB4-4F50-B7F8-EF21EBAFA131}">
          <p14:sldIdLst>
            <p14:sldId id="259"/>
            <p14:sldId id="349"/>
            <p14:sldId id="350"/>
            <p14:sldId id="351"/>
            <p14:sldId id="352"/>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73"/>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534"/>
            <p14:sldId id="1362"/>
            <p14:sldId id="1363"/>
            <p14:sldId id="1364"/>
            <p14:sldId id="1365"/>
            <p14:sldId id="1366"/>
            <p14:sldId id="1367"/>
            <p14:sldId id="1368"/>
            <p14:sldId id="1369"/>
            <p14:sldId id="5618"/>
            <p14:sldId id="1370"/>
            <p14:sldId id="1371"/>
            <p14:sldId id="546"/>
          </p14:sldIdLst>
        </p14:section>
        <p14:section name="H. Reception in Decapolis" id="{A72246DF-1C8B-4867-A71E-CA843C33BF5B}">
          <p14:sldIdLst>
            <p14:sldId id="264"/>
            <p14:sldId id="5537"/>
            <p14:sldId id="5535"/>
          </p14:sldIdLst>
        </p14:section>
        <p14:section name="I. Rejection in Magadan" id="{06140875-7ECB-4A4E-B56E-7157AA6912FD}">
          <p14:sldIdLst>
            <p14:sldId id="265"/>
            <p14:sldId id="5536"/>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297"/>
            <p14:sldId id="5615"/>
            <p14:sldId id="3703"/>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619"/>
            <p14:sldId id="5006"/>
            <p14:sldId id="5620"/>
          </p14:sldIdLst>
        </p14:section>
        <p14:section name="O. Instruction Concerning Elijah" id="{C1877DAF-2D3E-4D58-9E85-EA5F7C6A68AF}">
          <p14:sldIdLst>
            <p14:sldId id="271"/>
            <p14:sldId id="5403"/>
            <p14:sldId id="5374"/>
            <p14:sldId id="4971"/>
            <p14:sldId id="4958"/>
            <p14:sldId id="5024"/>
            <p14:sldId id="5621"/>
            <p14:sldId id="5026"/>
            <p14:sldId id="5401"/>
            <p14:sldId id="540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5622"/>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79"/>
            <p14:sldId id="5623"/>
            <p14:sldId id="5533"/>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2" autoAdjust="0"/>
    <p:restoredTop sz="78125" autoAdjust="0"/>
  </p:normalViewPr>
  <p:slideViewPr>
    <p:cSldViewPr snapToGrid="0">
      <p:cViewPr varScale="1">
        <p:scale>
          <a:sx n="101" d="100"/>
          <a:sy n="101" d="100"/>
        </p:scale>
        <p:origin x="2632" y="192"/>
      </p:cViewPr>
      <p:guideLst>
        <p:guide orient="horz" pos="2160"/>
        <p:guide pos="2880"/>
      </p:guideLst>
    </p:cSldViewPr>
  </p:slideViewPr>
  <p:outlineViewPr>
    <p:cViewPr>
      <p:scale>
        <a:sx n="33" d="100"/>
        <a:sy n="33" d="100"/>
      </p:scale>
      <p:origin x="0" y="0"/>
    </p:cViewPr>
  </p:outlineViewPr>
  <p:notesTextViewPr>
    <p:cViewPr>
      <p:scale>
        <a:sx n="200" d="100"/>
        <a:sy n="200" d="100"/>
      </p:scale>
      <p:origin x="0" y="-1296"/>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slide" Target="slides/slide16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13" Type="http://schemas.openxmlformats.org/officeDocument/2006/relationships/slideMaster" Target="slideMasters/slideMaster13.xml"/><Relationship Id="rId109" Type="http://schemas.openxmlformats.org/officeDocument/2006/relationships/slide" Target="slides/slide70.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199" Type="http://schemas.openxmlformats.org/officeDocument/2006/relationships/slide" Target="slides/slide160.xml"/><Relationship Id="rId203" Type="http://schemas.openxmlformats.org/officeDocument/2006/relationships/slide" Target="slides/slide164.xml"/><Relationship Id="rId208"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189"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95" Type="http://schemas.openxmlformats.org/officeDocument/2006/relationships/slide" Target="slides/slide156.xml"/><Relationship Id="rId209" Type="http://schemas.openxmlformats.org/officeDocument/2006/relationships/presProps" Target="presProps.xml"/><Relationship Id="rId190" Type="http://schemas.openxmlformats.org/officeDocument/2006/relationships/slide" Target="slides/slide151.xml"/><Relationship Id="rId204"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10"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pPr/>
              <a:t>25/02/2025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pPr/>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why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LC-03-Controversy-122</a:t>
            </a:r>
          </a:p>
          <a:p>
            <a:r>
              <a:rPr lang="en-US" dirty="0">
                <a:latin typeface="Times New Roman" charset="0"/>
                <a:ea typeface="ＭＳ Ｐゴシック" charset="0"/>
                <a:cs typeface="ＭＳ Ｐゴシック" charset="0"/>
              </a:rPr>
              <a:t>LC-04-Instruction-163</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Luke 1:35</a:t>
            </a:r>
            <a:r>
              <a:rPr lang="en-US" b="0"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LC-04-Instruction-154</a:t>
            </a:r>
          </a:p>
          <a:p>
            <a:r>
              <a:rPr lang="en-US" b="0" dirty="0">
                <a:latin typeface="Times New Roman" charset="0"/>
                <a:ea typeface="ＭＳ Ｐゴシック" charset="0"/>
                <a:cs typeface="ＭＳ Ｐゴシック" charset="0"/>
              </a:rPr>
              <a:t>NS-04-John1-11—slide 388</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26</a:t>
            </a:r>
          </a:p>
          <a:p>
            <a:pPr eaLnBrk="1" hangingPunct="1"/>
            <a:r>
              <a:rPr lang="en-US" altLang="en-US" b="1" dirty="0">
                <a:latin typeface="Times New Roman" panose="02020603050405020304" pitchFamily="18" charset="0"/>
                <a:ea typeface="ＭＳ Ｐゴシック" panose="020B0600070205080204" pitchFamily="34" charset="-128"/>
              </a:rPr>
              <a:t>Why did the crowd search for Jesus?</a:t>
            </a:r>
          </a:p>
          <a:p>
            <a:pPr eaLnBrk="1" hangingPunct="1"/>
            <a:r>
              <a:rPr lang="en-US" altLang="en-US" dirty="0">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5-7</a:t>
            </a:r>
          </a:p>
          <a:p>
            <a:pPr eaLnBrk="1" hangingPunct="1"/>
            <a:r>
              <a:rPr lang="en-US" altLang="en-US" dirty="0">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15</a:t>
            </a:r>
          </a:p>
          <a:p>
            <a:pPr eaLnBrk="1" hangingPunct="1"/>
            <a:r>
              <a:rPr lang="en-US" altLang="en-US" b="1" dirty="0">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dirty="0">
                <a:latin typeface="Times New Roman" panose="02020603050405020304" pitchFamily="18" charset="0"/>
                <a:ea typeface="ＭＳ Ｐゴシック" panose="020B0600070205080204" pitchFamily="34" charset="-128"/>
              </a:rPr>
              <a:t>“The Prophet” is the one prophesied by Moses (</a:t>
            </a:r>
            <a:r>
              <a:rPr lang="en-US" altLang="en-US" dirty="0" err="1">
                <a:latin typeface="Times New Roman" panose="02020603050405020304" pitchFamily="18" charset="0"/>
                <a:ea typeface="ＭＳ Ｐゴシック" panose="020B0600070205080204" pitchFamily="34" charset="-128"/>
              </a:rPr>
              <a:t>Deu</a:t>
            </a:r>
            <a:r>
              <a:rPr lang="en-US" altLang="en-US" dirty="0">
                <a:latin typeface="Times New Roman" panose="02020603050405020304" pitchFamily="18" charset="0"/>
                <a:ea typeface="ＭＳ Ｐゴシック" panose="020B0600070205080204" pitchFamily="34" charset="-128"/>
              </a:rPr>
              <a:t> 18:15). They acknowledge that Jesus was the Prophet who would come into the world to deliver them from the control of the Roman Empire. </a:t>
            </a:r>
          </a:p>
          <a:p>
            <a:pPr eaLnBrk="1" hangingPunct="1"/>
            <a:r>
              <a:rPr lang="en-US" altLang="en-US" dirty="0">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dirty="0">
                <a:latin typeface="Times New Roman" panose="02020603050405020304" pitchFamily="18" charset="0"/>
                <a:ea typeface="ＭＳ Ｐゴシック" panose="020B0600070205080204" pitchFamily="34" charset="-128"/>
              </a:rPr>
              <a:t>John uses “I Am” 24 times—and only once is it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0868F786-EECC-4BC8-B633-D9DCA7A4F095}" type="slidenum">
              <a:rPr lang="en-US" altLang="en-US" sz="1200" smtClean="0">
                <a:solidFill>
                  <a:srgbClr val="000000"/>
                </a:solidFill>
              </a:rPr>
              <a:pPr algn="r" defTabSz="914400" eaLnBrk="1" fontAlgn="base" hangingPunct="1">
                <a:spcBef>
                  <a:spcPct val="0"/>
                </a:spcBef>
                <a:spcAft>
                  <a:spcPct val="0"/>
                </a:spcAft>
                <a:defRPr/>
              </a:pPr>
              <a:t>73</a:t>
            </a:fld>
            <a:endParaRPr lang="en-US" altLang="en-US" sz="1200">
              <a:solidFill>
                <a:srgbClr val="000000"/>
              </a:solidFill>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769C-8A55-3B70-348C-492487E4F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12A1B-C4B7-CB5E-8C7F-4643D7C75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A85CD-145E-FB83-C744-F21381657586}"/>
              </a:ext>
            </a:extLst>
          </p:cNvPr>
          <p:cNvSpPr>
            <a:spLocks noGrp="1"/>
          </p:cNvSpPr>
          <p:nvPr>
            <p:ph type="body" idx="1"/>
          </p:nvPr>
        </p:nvSpPr>
        <p:spPr/>
        <p:txBody>
          <a:bodyPr/>
          <a:lstStyle/>
          <a:p>
            <a:pPr algn="r"/>
            <a:r>
              <a:rPr lang="ar-EG" dirty="0"/>
              <a:t>على الرغم من توثيق الملك (02) ، اندلع الجدل (03) ، لذلك رأى يسوع حاجته إلى إعداد رجاله من خلال تعليمهم (04) لأنه سرعان ما ستؤدي المعارضة (05) إلى موته (09). تغطي مرحلتنا الحالية (04) حول تعليم الاثني عشر من قبل الملك 24 مجالا من منهج الملك لرجاله. يظهر الرمز قبل كل منها فئته وتسلسله وحرفه في المخطط التفصيلي. على سبيل المثال ، "</a:t>
            </a:r>
            <a:r>
              <a:rPr lang="en-US" dirty="0"/>
              <a:t>J1A" </a:t>
            </a:r>
            <a:r>
              <a:rPr lang="ar-EG" dirty="0"/>
              <a:t>تعني هوية يسوع ، والحدث الأول ، والحرف </a:t>
            </a:r>
            <a:r>
              <a:rPr lang="en-US" dirty="0"/>
              <a:t>A </a:t>
            </a:r>
            <a:r>
              <a:rPr lang="ar-EG" dirty="0"/>
              <a:t>في المخطط التفصيلي في الشريحة 8 حيث يوجد شرح أكمل لهذه النقطة. 
</a:t>
            </a:r>
            <a:r>
              <a:rPr lang="en-US" dirty="0"/>
              <a:t>J1A-Sufficiency (</a:t>
            </a:r>
            <a:r>
              <a:rPr lang="ar-EG" dirty="0"/>
              <a:t>لإطعام 5000 كموسى جديد على الرغم من أعمى روحيا) - الشريحة 9
</a:t>
            </a:r>
            <a:r>
              <a:rPr lang="en-US" dirty="0"/>
              <a:t>K2B-</a:t>
            </a:r>
            <a:r>
              <a:rPr lang="ar-EG" dirty="0"/>
              <a:t>الرفض (ملكية على الجليل فقط كما لا يؤمن القادة) - الشريحة 57
</a:t>
            </a:r>
            <a:r>
              <a:rPr lang="en-US" dirty="0"/>
              <a:t>M3C-Trust (</a:t>
            </a:r>
            <a:r>
              <a:rPr lang="ar-EG" dirty="0"/>
              <a:t>يسوع فوق العقبات بالمشي على الماء) - الشريحة 59
</a:t>
            </a:r>
            <a:r>
              <a:rPr lang="en-US" dirty="0"/>
              <a:t>K4D-Healing (</a:t>
            </a:r>
            <a:r>
              <a:rPr lang="ar-EG" dirty="0"/>
              <a:t>يمثل الجسدي الروحي الأكثر أهمية) - الشريحة 70
</a:t>
            </a:r>
            <a:r>
              <a:rPr lang="en-US" dirty="0"/>
              <a:t>J5E-Bread (</a:t>
            </a:r>
            <a:r>
              <a:rPr lang="ar-EG" dirty="0"/>
              <a:t>يسوع هو خبز حقيقي للحياة الأبدية) - الشريحة 71
</a:t>
            </a:r>
            <a:r>
              <a:rPr lang="en-US" dirty="0"/>
              <a:t>C6F-Defilment (</a:t>
            </a:r>
            <a:r>
              <a:rPr lang="ar-EG" dirty="0"/>
              <a:t>داخلي وليس خارجي) - الشريحة 86
</a:t>
            </a:r>
            <a:r>
              <a:rPr lang="en-US" dirty="0"/>
              <a:t>K7G-Nentiles (</a:t>
            </a:r>
            <a:r>
              <a:rPr lang="ar-EG" dirty="0"/>
              <a:t>تم حفظه في صور وصيدا قبل أن يتوب إسرائيل) - الشريحة 87
</a:t>
            </a:r>
            <a:r>
              <a:rPr lang="en-US" dirty="0"/>
              <a:t>M8H-Decapolis (</a:t>
            </a:r>
            <a:r>
              <a:rPr lang="ar-EG" dirty="0"/>
              <a:t>لإطعام 4000 من الأمم) - الشريحة 101
علامات </a:t>
            </a:r>
            <a:r>
              <a:rPr lang="en-US" dirty="0"/>
              <a:t>K9I (</a:t>
            </a:r>
            <a:r>
              <a:rPr lang="ar-EG" dirty="0"/>
              <a:t>ليست ضرورية للإيمان ، لذلك يرفض يسوع إعطاء علامة) - الشريحة 104
</a:t>
            </a:r>
            <a:r>
              <a:rPr lang="en-US" dirty="0"/>
              <a:t>C10J-</a:t>
            </a:r>
            <a:r>
              <a:rPr lang="ar-EG" dirty="0"/>
              <a:t>النفاق (تحذير من النفاق الفريسي للإمكانات في الذات) - الشريحة 106
</a:t>
            </a:r>
            <a:r>
              <a:rPr lang="en-US" dirty="0"/>
              <a:t>K11K-Church (</a:t>
            </a:r>
            <a:r>
              <a:rPr lang="ar-EG" dirty="0"/>
              <a:t>تأسست على ألوهية المسيح الموضحة في اعتراف بطرس) - الشريحة 107
</a:t>
            </a:r>
            <a:r>
              <a:rPr lang="en-US" dirty="0"/>
              <a:t>K12L-</a:t>
            </a:r>
            <a:r>
              <a:rPr lang="ar-EG" dirty="0"/>
              <a:t>الموت (كذبيحة عن الخطيئة تليها القيامة) - الشريحة 112
</a:t>
            </a:r>
            <a:r>
              <a:rPr lang="en-US" dirty="0"/>
              <a:t>M13M-</a:t>
            </a:r>
            <a:r>
              <a:rPr lang="ar-EG" dirty="0"/>
              <a:t>التلمذة (لا تخضع للفريسيين بل يسوع كقاضي/حاكم لإسرائيل) – الشريحة 114
</a:t>
            </a:r>
            <a:r>
              <a:rPr lang="en-US" dirty="0"/>
              <a:t>K14N-Kingdom (</a:t>
            </a:r>
            <a:r>
              <a:rPr lang="ar-EG" dirty="0"/>
              <a:t>المجد المتغير يتنبأ بعهد يسوع الذي يستحق الطاعة) - الشريحة 115
</a:t>
            </a:r>
            <a:r>
              <a:rPr lang="en-US" dirty="0"/>
              <a:t>K15O-Elijah (</a:t>
            </a:r>
            <a:r>
              <a:rPr lang="ar-EG" dirty="0"/>
              <a:t>يجب أن يسبق الملكوت كما سبقت تضحية يوحنا المجد) - الشريحة 126
</a:t>
            </a:r>
            <a:r>
              <a:rPr lang="en-US" dirty="0"/>
              <a:t>M16P-</a:t>
            </a:r>
            <a:r>
              <a:rPr lang="ar-EG" dirty="0"/>
              <a:t>الاعتماد (على يسوع لطرد الأرواح الشريرة المطلوب لإنقاذ إسرائيل) - الشريحة 137
</a:t>
            </a:r>
            <a:r>
              <a:rPr lang="en-US" dirty="0"/>
              <a:t>J17Q-</a:t>
            </a:r>
            <a:r>
              <a:rPr lang="ar-EG" dirty="0"/>
              <a:t>القيامة (بعد الموت في نفس المسيح ، وليس مسيحين) - الشريحة 138
</a:t>
            </a:r>
            <a:r>
              <a:rPr lang="en-US" dirty="0"/>
              <a:t>C18R-</a:t>
            </a:r>
            <a:r>
              <a:rPr lang="ar-EG" dirty="0"/>
              <a:t>البنوة (تؤكد على القيمة العالية للتلاميذ ليسوع) - الشريحة 139
</a:t>
            </a:r>
            <a:r>
              <a:rPr lang="en-US" dirty="0"/>
              <a:t>C19S-</a:t>
            </a:r>
            <a:r>
              <a:rPr lang="ar-EG" dirty="0"/>
              <a:t>التواضع (يظهر العظمة الحقيقية في المملكة) - الشريحة 140
</a:t>
            </a:r>
            <a:r>
              <a:rPr lang="en-US" dirty="0"/>
              <a:t>C20T-Pride (</a:t>
            </a:r>
            <a:r>
              <a:rPr lang="ar-EG" dirty="0"/>
              <a:t>لا ينبغي إظهاره تجاه الآخرين الذين لا يستطيعون طرد الأرواح الشريرة) - الشريحة 141
</a:t>
            </a:r>
            <a:r>
              <a:rPr lang="en-US" dirty="0"/>
              <a:t>M21U-</a:t>
            </a:r>
            <a:r>
              <a:rPr lang="ar-EG" dirty="0"/>
              <a:t>الغفران (دون قيد أو شرط وتماما كما يفعل الله) - الشريحة 142
</a:t>
            </a:r>
            <a:r>
              <a:rPr lang="en-US" dirty="0"/>
              <a:t>M22V-</a:t>
            </a:r>
            <a:r>
              <a:rPr lang="ar-EG" dirty="0"/>
              <a:t>التلمذة (تكلف كل شيء ، على عكس ثلاثة رجال اختلقوا الأعذار) - الشريحة 159
</a:t>
            </a:r>
            <a:r>
              <a:rPr lang="en-US" dirty="0"/>
              <a:t>J23W-Brothers (</a:t>
            </a:r>
            <a:r>
              <a:rPr lang="ar-EG" dirty="0"/>
              <a:t>غالبا ما يقدمون مشورة ملوثة ، لكن يسوع يحافظ على توقيت الله) - الشريحة 160
</a:t>
            </a:r>
            <a:r>
              <a:rPr lang="en-US" dirty="0"/>
              <a:t>J24X-Journey (</a:t>
            </a:r>
            <a:r>
              <a:rPr lang="ar-EG" dirty="0"/>
              <a:t>إلى أورشليم مرفوضة في السامرة ولكن تم توبيخ أبناء الرعد) - الشريحة 164
تندرج هذه اللحظات التعليمية ال 24 في أربعة مجالات تعليمية واسعة:
• الشخصية (من يكون) - 5 حوادث تركز على مشاكل القلب للتلاميذ
• هوية يسوع - 5 أحداث تثقل عن طبيعة المسيح
• خطة الملكوت - جاءت 8 فرص عندما أظهر يسوع جوانب من خطة الله
• أوامر المسيرة (ماذا تفعل) - 6 لحظات قابلة للتعليم سلطت الضوء على الإجراءات التي يجب على التلاميذ تحديد أولوياتها</a:t>
            </a:r>
            <a:endParaRPr lang="en-US" dirty="0"/>
          </a:p>
        </p:txBody>
      </p:sp>
      <p:sp>
        <p:nvSpPr>
          <p:cNvPr id="4" name="Slide Number Placeholder 3">
            <a:extLst>
              <a:ext uri="{FF2B5EF4-FFF2-40B4-BE49-F238E27FC236}">
                <a16:creationId xmlns:a16="http://schemas.microsoft.com/office/drawing/2014/main" id="{289736BE-4017-CEEE-6D45-027D6A8D46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586662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87521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832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94453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5363FE-FA24-E445-AD46-630891D70AF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lgn="r" eaLnBrk="1" hangingPunct="1"/>
            <a:r>
              <a:rPr lang="ar-JO" sz="1200" kern="1200" dirty="0">
                <a:solidFill>
                  <a:schemeClr val="tx1"/>
                </a:solidFill>
                <a:effectLst/>
                <a:latin typeface="Arial" charset="0"/>
                <a:ea typeface="ＭＳ Ｐゴシック" charset="0"/>
                <a:cs typeface="ＭＳ Ｐゴシック" charset="0"/>
              </a:rPr>
              <a:t>غالبا ما تتصرف كنائس اليوم كما لو أنه ليس لها سلطان تحت الله ، ومع ذلك تشير كلمة "ملزم" هنا إلى التأديب (حكم الإدانة) بينما تشير كلمة "الخسارة" إلى التحرر من التأديب (حكم بريء). 
</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Too often, today's churches act as if they have no authority under God,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 and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p>
          <a:p>
            <a:pPr eaLnBrk="1" hangingPunct="1"/>
            <a:endParaRPr lang="en-SG" dirty="0">
              <a:effectLst/>
            </a:endParaRPr>
          </a:p>
          <a:p>
            <a:pPr eaLnBrk="1" hangingPunct="1"/>
            <a:r>
              <a:rPr lang="en-SG" dirty="0">
                <a:effectLst/>
              </a:rPr>
              <a:t>The Greek tense here is an unusual one—the perfect passive participle. As the word "perfect" implies, it refers to the past tense, meaning that whatever heaven decided on an issue preceded what the church would determine. The NASB best captures the idea that "whatever you bind shall have been bound in heaven." Our decision must be based on the Word of God that shows what heaven has already decreed.</a:t>
            </a:r>
            <a:endParaRPr lang="en-US" dirty="0"/>
          </a:p>
          <a:p>
            <a:pPr algn="r" eaLnBrk="1" hangingPunct="1"/>
            <a:endParaRPr lang="en-US" dirty="0"/>
          </a:p>
        </p:txBody>
      </p:sp>
    </p:spTree>
    <p:extLst>
      <p:ext uri="{BB962C8B-B14F-4D97-AF65-F5344CB8AC3E}">
        <p14:creationId xmlns:p14="http://schemas.microsoft.com/office/powerpoint/2010/main" val="2879142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387</a:t>
            </a:r>
          </a:p>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pPr/>
              <a:t>117</a:t>
            </a:fld>
            <a:endParaRPr lang="en-GB"/>
          </a:p>
        </p:txBody>
      </p:sp>
    </p:spTree>
    <p:extLst>
      <p:ext uri="{BB962C8B-B14F-4D97-AF65-F5344CB8AC3E}">
        <p14:creationId xmlns:p14="http://schemas.microsoft.com/office/powerpoint/2010/main" val="33875570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A3D4D-D428-420A-8F82-530372D1D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87E4A-9C31-1EB0-6952-ACD6F7FFD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3545-99F2-50A2-78FC-20F4382D12CD}"/>
              </a:ext>
            </a:extLst>
          </p:cNvPr>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a:extLst>
              <a:ext uri="{FF2B5EF4-FFF2-40B4-BE49-F238E27FC236}">
                <a16:creationId xmlns:a16="http://schemas.microsoft.com/office/drawing/2014/main" id="{1B59447E-6D02-0D32-9020-5716A76CBEE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408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D090-9590-3DCE-5561-9DD1BE1DB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5ACAB-E5A7-013B-3027-B2B906CF7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8D881-2AA4-AF49-3B6E-0FDD6E50DB7E}"/>
              </a:ext>
            </a:extLst>
          </p:cNvPr>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a:extLst>
              <a:ext uri="{FF2B5EF4-FFF2-40B4-BE49-F238E27FC236}">
                <a16:creationId xmlns:a16="http://schemas.microsoft.com/office/drawing/2014/main" id="{C949B710-9745-C6C5-56F9-235482FD06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1012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46114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0"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b="0" dirty="0">
                <a:cs typeface="+mn-cs"/>
              </a:rPr>
              <a:t>__________</a:t>
            </a:r>
          </a:p>
          <a:p>
            <a:pPr>
              <a:defRPr/>
            </a:pPr>
            <a:r>
              <a:rPr lang="en-US" sz="1200" b="0" kern="1200" dirty="0">
                <a:solidFill>
                  <a:schemeClr val="tx1"/>
                </a:solidFill>
                <a:latin typeface="Arial" pitchFamily="-112" charset="0"/>
                <a:ea typeface="ＭＳ Ｐゴシック" charset="-128"/>
                <a:cs typeface="ＭＳ Ｐゴシック" charset="-128"/>
              </a:rPr>
              <a:t>__________</a:t>
            </a:r>
          </a:p>
          <a:p>
            <a:pPr>
              <a:defRPr/>
            </a:pPr>
            <a:r>
              <a:rPr lang="en-US" sz="1200" b="0" kern="1200" dirty="0">
                <a:solidFill>
                  <a:schemeClr val="tx1"/>
                </a:solidFill>
                <a:latin typeface="Arial" pitchFamily="-112" charset="0"/>
                <a:ea typeface="ＭＳ Ｐゴシック" charset="-128"/>
                <a:cs typeface="ＭＳ Ｐゴシック" charset="-128"/>
              </a:rPr>
              <a:t>LC-04-Instruction of the Twelve-130</a:t>
            </a:r>
          </a:p>
          <a:p>
            <a:pPr>
              <a:defRPr/>
            </a:pPr>
            <a:r>
              <a:rPr lang="en-US" sz="1200" b="0" kern="1200" dirty="0">
                <a:solidFill>
                  <a:schemeClr val="tx1"/>
                </a:solidFill>
                <a:latin typeface="Arial" pitchFamily="-112" charset="0"/>
                <a:ea typeface="ＭＳ Ｐゴシック" charset="-128"/>
                <a:cs typeface="ＭＳ Ｐゴシック" charset="-128"/>
              </a:rPr>
              <a:t>OS-39-Malachi-136</a:t>
            </a:r>
          </a:p>
          <a:p>
            <a:pPr>
              <a:defRPr/>
            </a:pPr>
            <a:r>
              <a:rPr lang="en-US" sz="1200" b="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PR 09.33</a:t>
            </a:r>
          </a:p>
          <a:p>
            <a:pPr eaLnBrk="1" hangingPunct="1"/>
            <a:r>
              <a:rPr lang="en-US" dirty="0">
                <a:latin typeface="Times New Roman" charset="0"/>
                <a:ea typeface="ＭＳ Ｐゴシック" charset="0"/>
                <a:cs typeface="ＭＳ Ｐゴシック" charset="0"/>
              </a:rPr>
              <a:t>BS 20.33; 25.09</a:t>
            </a:r>
          </a:p>
          <a:p>
            <a:pPr eaLnBrk="1" hangingPunct="1"/>
            <a:r>
              <a:rPr lang="en-US" dirty="0">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panose="020B0604020202020204" pitchFamily="34" charset="0"/>
                <a:ea typeface="ＭＳ Ｐゴシック" charset="0"/>
                <a:cs typeface="ＭＳ Ｐゴシック" charset="0"/>
              </a:rPr>
              <a:t>God</a:t>
            </a:r>
            <a:r>
              <a:rPr lang="mr-IN" sz="1200" b="0" kern="1200" dirty="0">
                <a:solidFill>
                  <a:schemeClr val="tx1"/>
                </a:solidFill>
                <a:effectLst/>
                <a:latin typeface="Arial" panose="020B0604020202020204" pitchFamily="34" charset="0"/>
                <a:ea typeface="ＭＳ Ｐゴシック" charset="0"/>
                <a:cs typeface="ＭＳ Ｐゴシック" charset="0"/>
              </a:rPr>
              <a:t>'</a:t>
            </a:r>
            <a:r>
              <a:rPr lang="en-US" sz="1200" b="0" kern="1200" dirty="0">
                <a:solidFill>
                  <a:schemeClr val="tx1"/>
                </a:solidFill>
                <a:effectLst/>
                <a:latin typeface="Arial" panose="020B0604020202020204" pitchFamily="34" charset="0"/>
                <a:ea typeface="ＭＳ Ｐゴシック" charset="0"/>
                <a:cs typeface="ＭＳ Ｐゴシック" charset="0"/>
              </a:rPr>
              <a:t>s restoring process has four steps that progressively tell more and more people about the sin (15-17).</a:t>
            </a:r>
            <a:r>
              <a:rPr lang="en-SG" b="0" dirty="0">
                <a:effectLst/>
              </a:rPr>
              <a:t> </a:t>
            </a:r>
            <a:endParaRPr lang="en-US" b="0" dirty="0"/>
          </a:p>
        </p:txBody>
      </p:sp>
    </p:spTree>
    <p:extLst>
      <p:ext uri="{BB962C8B-B14F-4D97-AF65-F5344CB8AC3E}">
        <p14:creationId xmlns:p14="http://schemas.microsoft.com/office/powerpoint/2010/main" val="21898973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What</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 It is to tell others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a:t>
            </a:r>
            <a:r>
              <a:rPr lang="en-US" sz="1200" b="1" kern="1200" baseline="0" dirty="0">
                <a:solidFill>
                  <a:schemeClr val="tx1"/>
                </a:solidFill>
                <a:effectLst/>
                <a:latin typeface="Arial" panose="020B0604020202020204" pitchFamily="34" charset="0"/>
                <a:ea typeface="ＭＳ Ｐゴシック" charset="0"/>
                <a:cs typeface="+mn-cs"/>
              </a:rPr>
              <a:t> </a:t>
            </a:r>
            <a:r>
              <a:rPr lang="en-US" sz="1200" b="1" kern="1200" dirty="0">
                <a:solidFill>
                  <a:schemeClr val="tx1"/>
                </a:solidFill>
                <a:effectLst/>
                <a:latin typeface="Arial" panose="020B0604020202020204" pitchFamily="34" charset="0"/>
                <a:ea typeface="ＭＳ Ｐゴシック" charset="0"/>
                <a:cs typeface="+mn-cs"/>
              </a:rPr>
              <a:t>God commands us to keep the issue as private as possible.</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5F21-7436-1AED-D9B7-77128BD98D20}"/>
            </a:ext>
          </a:extLst>
        </p:cNvPr>
        <p:cNvGrpSpPr/>
        <p:nvPr/>
      </p:nvGrpSpPr>
      <p:grpSpPr>
        <a:xfrm>
          <a:off x="0" y="0"/>
          <a:ext cx="0" cy="0"/>
          <a:chOff x="0" y="0"/>
          <a:chExt cx="0" cy="0"/>
        </a:xfrm>
      </p:grpSpPr>
      <p:sp>
        <p:nvSpPr>
          <p:cNvPr id="285697" name="Rectangle 7">
            <a:extLst>
              <a:ext uri="{FF2B5EF4-FFF2-40B4-BE49-F238E27FC236}">
                <a16:creationId xmlns:a16="http://schemas.microsoft.com/office/drawing/2014/main" id="{06F535DC-1AEA-B808-8F0F-6A47CB8E2CC4}"/>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a:extLst>
              <a:ext uri="{FF2B5EF4-FFF2-40B4-BE49-F238E27FC236}">
                <a16:creationId xmlns:a16="http://schemas.microsoft.com/office/drawing/2014/main" id="{B5EB6036-FD0A-4FDB-8F35-8DFD4C4124AC}"/>
              </a:ext>
            </a:extLst>
          </p:cNvPr>
          <p:cNvSpPr>
            <a:spLocks noGrp="1" noRot="1" noChangeAspect="1" noChangeArrowheads="1"/>
          </p:cNvSpPr>
          <p:nvPr>
            <p:ph type="sldImg"/>
          </p:nvPr>
        </p:nvSpPr>
        <p:spPr>
          <a:solidFill>
            <a:srgbClr val="FFFFFF"/>
          </a:solidFill>
          <a:ln/>
        </p:spPr>
      </p:sp>
      <p:sp>
        <p:nvSpPr>
          <p:cNvPr id="285699" name="Rectangle 3">
            <a:extLst>
              <a:ext uri="{FF2B5EF4-FFF2-40B4-BE49-F238E27FC236}">
                <a16:creationId xmlns:a16="http://schemas.microsoft.com/office/drawing/2014/main" id="{B742A6F6-A8EA-1398-759C-40C9C08D54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41454314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Take </a:t>
            </a:r>
            <a:r>
              <a:rPr lang="en-US" sz="1200" b="1" u="sng" kern="1200" dirty="0">
                <a:solidFill>
                  <a:schemeClr val="tx1"/>
                </a:solidFill>
                <a:effectLst/>
                <a:latin typeface="Arial" panose="020B0604020202020204" pitchFamily="34" charset="0"/>
                <a:ea typeface="ＭＳ Ｐゴシック" charset="0"/>
                <a:cs typeface="ＭＳ Ｐゴシック" charset="0"/>
              </a:rPr>
              <a:t>one or two</a:t>
            </a:r>
            <a:r>
              <a:rPr lang="en-US" sz="1200" b="1" kern="1200" dirty="0">
                <a:solidFill>
                  <a:schemeClr val="tx1"/>
                </a:solidFill>
                <a:effectLst/>
                <a:latin typeface="Arial" panose="020B0604020202020204" pitchFamily="34" charset="0"/>
                <a:ea typeface="ＭＳ Ｐゴシック" charset="0"/>
                <a:cs typeface="ＭＳ Ｐゴシック" charset="0"/>
              </a:rPr>
              <a:t> others along (</a:t>
            </a:r>
            <a:r>
              <a:rPr lang="en-US" sz="1200" b="1" u="sng" kern="1200" dirty="0">
                <a:solidFill>
                  <a:schemeClr val="tx1"/>
                </a:solidFill>
                <a:effectLst/>
                <a:latin typeface="Arial" panose="020B0604020202020204" pitchFamily="34" charset="0"/>
                <a:ea typeface="ＭＳ Ｐゴシック" charset="0"/>
                <a:cs typeface="ＭＳ Ｐゴシック" charset="0"/>
              </a:rPr>
              <a:t>16</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The church leadership certainly must be involved at this point before the matter is brought to the congregation.  They also must see the issue isn</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But Jesus said to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treat him as you would a pagan or a tax collector.</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Jesus treated pagans with love and kindness, but he didn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ask them to evangelize the lost as part of his team.  You shouldn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be ugly or ungodly, but…</a:t>
            </a:r>
            <a:r>
              <a:rPr lang="en-SG" dirty="0">
                <a:effectLst/>
              </a:rPr>
              <a:t> </a:t>
            </a:r>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 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b="1" kern="1200" dirty="0">
                <a:solidFill>
                  <a:schemeClr val="tx1"/>
                </a:solidFill>
                <a:effectLst/>
                <a:latin typeface="Arial" panose="020B0604020202020204" pitchFamily="34"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Deliver over to Satan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eat with him/her (1 Cor. 5:11).</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Should we prohibit the person from attending church? Some say they, like unbelievers, should be welcomed in services without taking the Lord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7.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7.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7.xml"/><Relationship Id="rId4" Type="http://schemas.openxmlformats.org/officeDocument/2006/relationships/image" Target="../media/image34.jpeg"/></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7.xml"/><Relationship Id="rId4" Type="http://schemas.openxmlformats.org/officeDocument/2006/relationships/image" Target="../media/image34.jpe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9AAEB0-90B6-4F59-B436-5F0D06B41A1F}" type="slidenum">
              <a:rPr lang="en-US" altLang="en-US" smtClean="0"/>
              <a:pPr/>
              <a:t>‹#›</a:t>
            </a:fld>
            <a:endParaRPr lang="en-US" altLang="en-US" dirty="0"/>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9E7421-2862-43D7-BEF5-823227856BA6}" type="slidenum">
              <a:rPr lang="en-US" altLang="en-US" smtClean="0"/>
              <a:pPr/>
              <a:t>‹#›</a:t>
            </a:fld>
            <a:endParaRPr lang="en-US" altLang="en-US" dirty="0"/>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454362-75DB-49BF-B229-5920032A17DE}" type="slidenum">
              <a:rPr lang="en-US" altLang="en-US" smtClean="0"/>
              <a:pPr/>
              <a:t>‹#›</a:t>
            </a:fld>
            <a:endParaRPr lang="en-US" altLang="en-US" dirty="0"/>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8874D5-A32C-4B1D-874B-904435AF680C}" type="slidenum">
              <a:rPr lang="en-US" altLang="en-US" smtClean="0"/>
              <a:pPr/>
              <a:t>‹#›</a:t>
            </a:fld>
            <a:endParaRPr lang="en-US" altLang="en-US" dirty="0"/>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7B97FF-2825-4A2F-AB51-93ABAA5760AE}" type="slidenum">
              <a:rPr lang="en-US" altLang="en-US" smtClean="0"/>
              <a:pPr/>
              <a:t>‹#›</a:t>
            </a:fld>
            <a:endParaRPr lang="en-US" altLang="en-US" dirty="0"/>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586DA8-4705-47FB-A745-6D1FFB295FB7}" type="slidenum">
              <a:rPr lang="en-US" altLang="en-US" smtClean="0"/>
              <a:pPr/>
              <a:t>‹#›</a:t>
            </a:fld>
            <a:endParaRPr lang="en-US" altLang="en-US" dirty="0"/>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2F981F0-8629-4748-89D2-2D3807042EB6}" type="slidenum">
              <a:rPr lang="en-US" altLang="en-US" smtClean="0"/>
              <a:pPr/>
              <a:t>‹#›</a:t>
            </a:fld>
            <a:endParaRPr lang="en-US" altLang="en-US" dirty="0"/>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0520C-A479-45A5-B624-DA9437530C98}" type="slidenum">
              <a:rPr lang="en-US" altLang="en-US" smtClean="0"/>
              <a:pPr/>
              <a:t>‹#›</a:t>
            </a:fld>
            <a:endParaRPr lang="en-US" altLang="en-US" dirty="0"/>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876B71-18E0-4252-B10B-55AADFED924F}" type="slidenum">
              <a:rPr lang="en-US" altLang="en-US" smtClean="0"/>
              <a:pPr/>
              <a:t>‹#›</a:t>
            </a:fld>
            <a:endParaRPr lang="en-US" altLang="en-US" dirty="0"/>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8375F7-3B7C-443C-AD8F-E2D1BDE67F09}" type="slidenum">
              <a:rPr lang="en-US" altLang="en-US" smtClean="0"/>
              <a:pPr/>
              <a:t>‹#›</a:t>
            </a:fld>
            <a:endParaRPr lang="en-US" altLang="en-US" dirty="0"/>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152A31-AD03-48D9-B9BD-09A83E43A873}" type="slidenum">
              <a:rPr lang="en-US" altLang="en-US" smtClean="0"/>
              <a:pPr/>
              <a:t>‹#›</a:t>
            </a:fld>
            <a:endParaRPr lang="en-US" altLang="en-US" dirty="0"/>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b="1" i="0">
                <a:latin typeface="Arial" pitchFamily="34" charset="0"/>
                <a:ea typeface="ＭＳ Ｐゴシック" pitchFamily="34" charset="-128"/>
              </a:defRPr>
            </a:lvl1pPr>
          </a:lstStyle>
          <a:p>
            <a:pPr>
              <a:defRPr/>
            </a:pPr>
            <a:endParaRPr lang="en-US" dirty="0"/>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b="1" i="0">
                <a:latin typeface="Arial" pitchFamily="34" charset="0"/>
                <a:ea typeface="ＭＳ Ｐゴシック" pitchFamily="34" charset="-128"/>
              </a:defRPr>
            </a:lvl1pPr>
          </a:lstStyle>
          <a:p>
            <a:pPr>
              <a:defRPr/>
            </a:pPr>
            <a:endParaRPr lang="en-US" dirty="0"/>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FD5B0657-E3AA-4CA6-977D-34198EA21CE3}" type="slidenum">
              <a:rPr lang="en-US" altLang="en-US" smtClean="0"/>
              <a:pPr/>
              <a:t>‹#›</a:t>
            </a:fld>
            <a:endParaRPr lang="en-US" altLang="en-US" dirty="0"/>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8315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8979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6229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2109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1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8792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9175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0716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7507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4960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182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182334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13632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48511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255488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38769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74997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22312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963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787873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50264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39565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3406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820919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699619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215138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176242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260565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5687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391253"/>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5112160"/>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396959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05650712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518454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7483478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064191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1899404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9513332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5434234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939165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1728312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8260218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7323588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9770991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3649626"/>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9113708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163423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695454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881399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1509596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0733650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8693309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8840523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893304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037246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439710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252471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7429291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738876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475845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33459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128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333300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374782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7514185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662533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544522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736445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27798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247226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095516"/>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159056"/>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609794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738942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202998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8229799"/>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33792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590014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61440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2520400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65685541"/>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4575364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9867007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79881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6542116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1580608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7243412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64245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425595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214970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032832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37367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346091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7342347"/>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085611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4127701"/>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638519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466843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85000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2/25/25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263073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159909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368196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142230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5355622"/>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1822030"/>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518763"/>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359444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45513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67160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2/25/25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583357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1476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337047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3384018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512063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1789671"/>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2202138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039675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61200466"/>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025420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2/25/25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1318909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649933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62900353"/>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5535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7489837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797189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7938055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161305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5521327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742052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2/25/25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692493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159105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4524440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7375650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380736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2643022"/>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1383513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046138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5607660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25443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2/25/25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91097873"/>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24386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10853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854415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390476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364354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765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0950389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310210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91022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2/25/25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094768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73802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3380241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732881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5116573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7517918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862797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688537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0697783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98345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2/25/25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1894311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74289795"/>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a:solidFill>
                  <a:srgbClr val="000000"/>
                </a:solidFill>
              </a:defRPr>
            </a:lvl1pPr>
            <a:lvl2pPr marL="0" indent="321326" algn="ctr" defTabSz="321326">
              <a:spcBef>
                <a:spcPts val="500"/>
              </a:spcBef>
              <a:buSzTx/>
              <a:buNone/>
              <a:defRPr sz="2300">
                <a:solidFill>
                  <a:srgbClr val="000000"/>
                </a:solidFill>
              </a:defRPr>
            </a:lvl2pPr>
            <a:lvl3pPr marL="0" indent="642653" algn="ctr" defTabSz="321326">
              <a:spcBef>
                <a:spcPts val="500"/>
              </a:spcBef>
              <a:buSzTx/>
              <a:buNone/>
              <a:defRPr sz="2300">
                <a:solidFill>
                  <a:srgbClr val="000000"/>
                </a:solidFill>
              </a:defRPr>
            </a:lvl3pPr>
            <a:lvl4pPr marL="0" indent="963981" algn="ctr" defTabSz="321326">
              <a:spcBef>
                <a:spcPts val="500"/>
              </a:spcBef>
              <a:buSzTx/>
              <a:buNone/>
              <a:defRPr sz="2300">
                <a:solidFill>
                  <a:srgbClr val="000000"/>
                </a:solidFill>
              </a:defRPr>
            </a:lvl4pPr>
            <a:lvl5pPr marL="0" indent="1285307" algn="ctr"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576537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544411"/>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289436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1757297"/>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467420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0789062"/>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427447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6198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2/25/25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407575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86173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212368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a:solidFill>
                  <a:srgbClr val="000000"/>
                </a:solidFill>
              </a:defRPr>
            </a:lvl1pPr>
            <a:lvl2pPr marL="0" indent="321503" algn="ctr" defTabSz="321503">
              <a:spcBef>
                <a:spcPts val="500"/>
              </a:spcBef>
              <a:buSzTx/>
              <a:buNone/>
              <a:defRPr sz="2300">
                <a:solidFill>
                  <a:srgbClr val="000000"/>
                </a:solidFill>
              </a:defRPr>
            </a:lvl2pPr>
            <a:lvl3pPr marL="0" indent="643006" algn="ctr" defTabSz="321503">
              <a:spcBef>
                <a:spcPts val="500"/>
              </a:spcBef>
              <a:buSzTx/>
              <a:buNone/>
              <a:defRPr sz="2300">
                <a:solidFill>
                  <a:srgbClr val="000000"/>
                </a:solidFill>
              </a:defRPr>
            </a:lvl3pPr>
            <a:lvl4pPr marL="0" indent="964508" algn="ctr" defTabSz="321503">
              <a:spcBef>
                <a:spcPts val="500"/>
              </a:spcBef>
              <a:buSzTx/>
              <a:buNone/>
              <a:defRPr sz="2300">
                <a:solidFill>
                  <a:srgbClr val="000000"/>
                </a:solidFill>
              </a:defRPr>
            </a:lvl4pPr>
            <a:lvl5pPr marL="0" indent="1286012" algn="ctr"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036301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312226"/>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010066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413329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1650331"/>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54207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3384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2/25/25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67198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819645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20005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4245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67563789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3603284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52243158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81974187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83864743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100922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2/25/25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p>
            <a:r>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8958136"/>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6711817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026488"/>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7814073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3350418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533658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9430523"/>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681668"/>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142508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43724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2/25/25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467004"/>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4410601"/>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24057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2125269"/>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90999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27990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353623"/>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7950418"/>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39630979"/>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863156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6CC9FB-F159-2C49-BF36-E4ADA383CD1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4954263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0608703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504624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2744658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1205248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704854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263225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684008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0250348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094922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1072-3716-A841-AF40-BB87377A987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684255"/>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883998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2487387"/>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6269090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1740416"/>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13286595"/>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8194621"/>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566812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3449324"/>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95022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B20AA1-7F27-544F-9B3D-D66706DE66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40749208"/>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1864623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7691"/>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97866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8192819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0149668"/>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69511683"/>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053380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1325687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138056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D068F-8ACC-2B43-A001-A1B21A4B15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043965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32782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6738855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39430517"/>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56457412"/>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415369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34812669"/>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6810230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36161231"/>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a:solidFill>
                  <a:srgbClr val="000000"/>
                </a:solidFill>
              </a:defRPr>
            </a:lvl1pPr>
            <a:lvl2pPr marL="0" indent="321454" algn="ctr" defTabSz="321454">
              <a:spcBef>
                <a:spcPts val="500"/>
              </a:spcBef>
              <a:buSzTx/>
              <a:buNone/>
              <a:defRPr sz="2300">
                <a:solidFill>
                  <a:srgbClr val="000000"/>
                </a:solidFill>
              </a:defRPr>
            </a:lvl2pPr>
            <a:lvl3pPr marL="0" indent="642909" algn="ctr" defTabSz="321454">
              <a:spcBef>
                <a:spcPts val="500"/>
              </a:spcBef>
              <a:buSzTx/>
              <a:buNone/>
              <a:defRPr sz="2300">
                <a:solidFill>
                  <a:srgbClr val="000000"/>
                </a:solidFill>
              </a:defRPr>
            </a:lvl3pPr>
            <a:lvl4pPr marL="0" indent="964364" algn="ctr" defTabSz="321454">
              <a:spcBef>
                <a:spcPts val="500"/>
              </a:spcBef>
              <a:buSzTx/>
              <a:buNone/>
              <a:defRPr sz="2300">
                <a:solidFill>
                  <a:srgbClr val="000000"/>
                </a:solidFill>
              </a:defRPr>
            </a:lvl4pPr>
            <a:lvl5pPr marL="0" indent="1285819" algn="ctr"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442262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67ABD0-CE34-7F45-B47E-D3DB0F5956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687590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647420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93697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186170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317492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700676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6725310"/>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504697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20553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346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7BF9E5-C8D1-C143-BE44-4A673615FB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15497689"/>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5967998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535110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41298677"/>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968551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0790656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3804518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8752044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878965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24947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B0C94-9EDA-154E-93CB-87052FC1E30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444275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523051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7036404"/>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397161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09447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01479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03036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34650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227978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78363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1ABADC-9367-6D47-ADFE-E24DE263CF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9181898"/>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458490"/>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956698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296294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91761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736937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105911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296724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839484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216957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02E57-8A71-2343-9DD9-D506813EB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609518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622791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4519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2578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1574581"/>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8368624"/>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77722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552721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844019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82129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F9AD74-5F8D-604E-902A-ED05B897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34866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74595204"/>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467364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708205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0611544"/>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70475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8444982"/>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24884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55724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22634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CCAAA0-9C77-0F45-AA9E-F303C1575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7466550"/>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6375885"/>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508606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52320"/>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95694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163695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5289659"/>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3543154"/>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1783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15089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973030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058341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2393536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747414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5320617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57697503"/>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356215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631294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1132139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rgbClr val="FFFFFF"/>
                </a:solidFill>
                <a:effectLst>
                  <a:outerShdw blurRad="38100" dist="38100" dir="2700000" rotWithShape="0">
                    <a:srgbClr val="000000"/>
                  </a:outerShdw>
                </a:effectLst>
              </a:defRPr>
            </a:lvl1pPr>
            <a:lvl2pPr marL="0" indent="457150" algn="ctr">
              <a:buSzTx/>
              <a:buNone/>
              <a:defRPr>
                <a:solidFill>
                  <a:srgbClr val="FFFFFF"/>
                </a:solidFill>
                <a:effectLst>
                  <a:outerShdw blurRad="38100" dist="38100" dir="2700000" rotWithShape="0">
                    <a:srgbClr val="000000"/>
                  </a:outerShdw>
                </a:effectLst>
              </a:defRPr>
            </a:lvl2pPr>
            <a:lvl3pPr marL="0" indent="914300" algn="ctr">
              <a:buSzTx/>
              <a:buNone/>
              <a:defRPr>
                <a:solidFill>
                  <a:srgbClr val="FFFFFF"/>
                </a:solidFill>
                <a:effectLst>
                  <a:outerShdw blurRad="38100" dist="38100" dir="2700000" rotWithShape="0">
                    <a:srgbClr val="000000"/>
                  </a:outerShdw>
                </a:effectLst>
              </a:defRPr>
            </a:lvl3pPr>
            <a:lvl4pPr marL="0" indent="1371450" algn="ctr">
              <a:buSzTx/>
              <a:buNone/>
              <a:defRPr>
                <a:solidFill>
                  <a:srgbClr val="FFFFFF"/>
                </a:solidFill>
                <a:effectLst>
                  <a:outerShdw blurRad="38100" dist="38100" dir="2700000" rotWithShape="0">
                    <a:srgbClr val="000000"/>
                  </a:outerShdw>
                </a:effectLst>
              </a:defRPr>
            </a:lvl4pPr>
            <a:lvl5pPr marL="0" indent="1828600" algn="ctr">
              <a:buSzTx/>
              <a:buNone/>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0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defTabSz="457150">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759134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8578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255510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5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3785144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4239" y="6570253"/>
            <a:ext cx="803893" cy="207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237594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89330706"/>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3027679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0018621"/>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199680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i="1">
                <a:solidFill>
                  <a:srgbClr val="FFCC66"/>
                </a:solidFill>
              </a:defRPr>
            </a:lvl1pPr>
          </a:lstStyle>
          <a:p>
            <a:r>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a:solidFill>
                  <a:srgbClr val="FFFFCC"/>
                </a:solidFill>
              </a:defRPr>
            </a:lvl1pPr>
            <a:lvl2pPr marL="783220" indent="-326340">
              <a:buClr>
                <a:srgbClr val="FFCC66"/>
              </a:buClr>
              <a:buSzPct val="100000"/>
              <a:buChar char="–"/>
              <a:defRPr b="1">
                <a:solidFill>
                  <a:srgbClr val="FFFFCC"/>
                </a:solidFill>
              </a:defRPr>
            </a:lvl2pPr>
            <a:lvl3pPr marL="1218345" indent="-304585">
              <a:buClr>
                <a:srgbClr val="FFCC66"/>
              </a:buClr>
              <a:buSzPct val="100000"/>
              <a:buChar char="•"/>
              <a:defRPr b="1">
                <a:solidFill>
                  <a:srgbClr val="FFFFCC"/>
                </a:solidFill>
              </a:defRPr>
            </a:lvl3pPr>
            <a:lvl4pPr marL="1736140" indent="-365502">
              <a:buClr>
                <a:srgbClr val="FFCC66"/>
              </a:buClr>
              <a:buSzPct val="100000"/>
              <a:buChar char="–"/>
              <a:defRPr b="1">
                <a:solidFill>
                  <a:srgbClr val="FFFFCC"/>
                </a:solidFill>
              </a:defRPr>
            </a:lvl4pPr>
            <a:lvl5pPr marL="2193020" indent="-365502">
              <a:buClr>
                <a:srgbClr val="FFCC66"/>
              </a:buClr>
              <a:defRPr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3947" name="Slide Number"/>
          <p:cNvSpPr txBox="1">
            <a:spLocks noGrp="1"/>
          </p:cNvSpPr>
          <p:nvPr>
            <p:ph type="sldNum" sz="quarter" idx="2"/>
          </p:nvPr>
        </p:nvSpPr>
        <p:spPr>
          <a:xfrm>
            <a:off x="8155722" y="6408503"/>
            <a:ext cx="302479" cy="289394"/>
          </a:xfrm>
          <a:prstGeom prst="rect">
            <a:avLst/>
          </a:prstGeom>
        </p:spPr>
        <p:txBody>
          <a:bodyPr lIns="46005" tIns="46005" rIns="46005" bIns="46005" anchor="ctr"/>
          <a:lstStyle>
            <a:lvl1pPr>
              <a:defRPr>
                <a:solidFill>
                  <a:srgbClr val="FFFFCC"/>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606491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4239" y="6570253"/>
            <a:ext cx="803893" cy="207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7777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47196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6976237"/>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2763930"/>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936724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535656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2642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6784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2911798"/>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246604"/>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909406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0474110"/>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655699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a:solidFill>
                  <a:srgbClr val="000000"/>
                </a:solidFill>
              </a:defRPr>
            </a:lvl1pPr>
            <a:lvl2pPr marL="0" indent="321311" algn="ctr" defTabSz="321311">
              <a:spcBef>
                <a:spcPts val="500"/>
              </a:spcBef>
              <a:buSzTx/>
              <a:buNone/>
              <a:defRPr sz="2300">
                <a:solidFill>
                  <a:srgbClr val="000000"/>
                </a:solidFill>
              </a:defRPr>
            </a:lvl2pPr>
            <a:lvl3pPr marL="0" indent="642622" algn="ctr" defTabSz="321311">
              <a:spcBef>
                <a:spcPts val="500"/>
              </a:spcBef>
              <a:buSzTx/>
              <a:buNone/>
              <a:defRPr sz="2300">
                <a:solidFill>
                  <a:srgbClr val="000000"/>
                </a:solidFill>
              </a:defRPr>
            </a:lvl3pPr>
            <a:lvl4pPr marL="0" indent="963933" algn="ctr" defTabSz="321311">
              <a:spcBef>
                <a:spcPts val="500"/>
              </a:spcBef>
              <a:buSzTx/>
              <a:buNone/>
              <a:defRPr sz="2300">
                <a:solidFill>
                  <a:srgbClr val="000000"/>
                </a:solidFill>
              </a:defRPr>
            </a:lvl4pPr>
            <a:lvl5pPr marL="0" indent="1285244" algn="ctr"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91529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041440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33769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84493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264060"/>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57093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867431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36027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449916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9663428"/>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4942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494896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332006"/>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156838"/>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1268810"/>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391677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934316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131061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76360975"/>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51996"/>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078381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242948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3351592"/>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7252370"/>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78840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62342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3652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680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0765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35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2893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7968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21724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5962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72455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1976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2/25/25</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428298113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2/25/25</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271216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2/25/25</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66523068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2/25/25</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5292095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2/25/25</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15844143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2/25/25</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429118169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2/25/25</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68953728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2/25/25</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29313764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2/25/25</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31687097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2/25/25</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6551921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2/25/25</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69651599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899492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86190140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07456136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878214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02068008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5890765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2226506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60634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17814295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0608123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25984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4644688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361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5310865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20437433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568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596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3746735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1037728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10211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365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83410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5902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725490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48520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129017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27425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47724171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5672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86976133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533405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35336888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229875594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265363215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3816562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78839731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389451795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330086404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22564421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49979998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3426650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b="1" i="0">
                <a:solidFill>
                  <a:schemeClr val="bg2"/>
                </a:solidFill>
                <a:latin typeface="Arial" panose="020B0604020202020204" pitchFamily="34" charset="0"/>
              </a:defRPr>
            </a:lvl1pPr>
          </a:lstStyle>
          <a:p>
            <a:pPr>
              <a:defRPr/>
            </a:pPr>
            <a:fld id="{26CD3568-9A40-2540-9C13-B93D388C479F}" type="slidenum">
              <a:rPr lang="en-US" smtClean="0">
                <a:solidFill>
                  <a:srgbClr val="1C1C1C"/>
                </a:solidFill>
              </a:rPr>
              <a:pPr>
                <a:defRPr/>
              </a:pPr>
              <a:t>‹#›</a:t>
            </a:fld>
            <a:endParaRPr lang="en-US" dirty="0">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353597751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9582619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0663202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02471444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6198038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47986449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78808303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32920523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47987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290064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530C86-6100-A54A-8682-1DD6548497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5845942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84606322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30677818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0960894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9429633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207260836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9060369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23746271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406314071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69202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18F4D-A442-8540-8274-A681BF0F84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374050490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8105885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25347168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75155385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84502971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13915156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28204674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10367414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32590873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095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6FA2E8-6D87-CA4A-BEB3-89D62A99D0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55311423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4484217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343590795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384713696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59122474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97415853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52655839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224851565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72762325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3088456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150D9C-F28F-B64C-A7AC-640F511141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40923701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125317017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64518958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54862415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419629659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66187281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313054590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410394059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368546403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417529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07FD2-25F3-FA48-AA64-A66D74A49F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422614905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263204593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7686323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124844571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76156362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37906584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9033925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68502934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88022337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6645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21F98F-BDB8-F147-AF15-4E313D367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308457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30019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171385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826075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313017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30125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61429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9316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345322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5967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468148-1AEB-7844-A0FA-1C87394829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888451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60598736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849557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0216173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2321042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77821282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76491668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228121986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60451008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838943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CEC6B-B11A-C542-A078-624EAA1959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12614333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224538201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417878712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1352211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197127679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124289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43117220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419102305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6960922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2461744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0D32E-E315-F040-BA52-032473FC2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71055390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32671234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69204084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9289698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54048168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30751287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264483267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88383351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15102098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4050357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4AE435-7643-2B40-B345-DF847CD6D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73934851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06471105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5899614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74583626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408271535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27190490"/>
      </p:ext>
    </p:extLst>
  </p:cSld>
  <p:clrMapOvr>
    <a:masterClrMapping/>
  </p:clrMapOvr>
  <p:transition>
    <p:random/>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11198345"/>
      </p:ext>
    </p:extLst>
  </p:cSld>
  <p:clrMapOvr>
    <a:masterClrMapping/>
  </p:clrMapOvr>
  <p:transition>
    <p:random/>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57920565"/>
      </p:ext>
    </p:extLst>
  </p:cSld>
  <p:clrMapOvr>
    <a:masterClrMapping/>
  </p:clrMapOvr>
  <p:transition>
    <p:random/>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9970654"/>
      </p:ext>
    </p:extLst>
  </p:cSld>
  <p:clrMapOvr>
    <a:masterClrMapping/>
  </p:clrMapOvr>
  <p:transition>
    <p:random/>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34437638"/>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27542501"/>
      </p:ext>
    </p:extLst>
  </p:cSld>
  <p:clrMapOvr>
    <a:masterClrMapping/>
  </p:clrMapOvr>
  <p:transition>
    <p:random/>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8943372"/>
      </p:ext>
    </p:extLst>
  </p:cSld>
  <p:clrMapOvr>
    <a:masterClrMapping/>
  </p:clrMapOvr>
  <p:transition>
    <p:random/>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96729693"/>
      </p:ext>
    </p:extLst>
  </p:cSld>
  <p:clrMapOvr>
    <a:masterClrMapping/>
  </p:clrMapOvr>
  <p:transition>
    <p:random/>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03802548"/>
      </p:ext>
    </p:extLst>
  </p:cSld>
  <p:clrMapOvr>
    <a:masterClrMapping/>
  </p:clrMapOvr>
  <p:transition>
    <p:random/>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50075601"/>
      </p:ext>
    </p:extLst>
  </p:cSld>
  <p:clrMapOvr>
    <a:masterClrMapping/>
  </p:clrMapOvr>
  <p:transition>
    <p:random/>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29289488"/>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22.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3.xml.rels><?xml version="1.0" encoding="UTF-8" standalone="yes"?>
<Relationships xmlns="http://schemas.openxmlformats.org/package/2006/relationships"><Relationship Id="rId117" Type="http://schemas.openxmlformats.org/officeDocument/2006/relationships/slideLayout" Target="../slideLayouts/slideLayout270.xml"/><Relationship Id="rId299" Type="http://schemas.openxmlformats.org/officeDocument/2006/relationships/slideLayout" Target="../slideLayouts/slideLayout452.xml"/><Relationship Id="rId21" Type="http://schemas.openxmlformats.org/officeDocument/2006/relationships/slideLayout" Target="../slideLayouts/slideLayout174.xml"/><Relationship Id="rId63" Type="http://schemas.openxmlformats.org/officeDocument/2006/relationships/slideLayout" Target="../slideLayouts/slideLayout216.xml"/><Relationship Id="rId159" Type="http://schemas.openxmlformats.org/officeDocument/2006/relationships/slideLayout" Target="../slideLayouts/slideLayout312.xml"/><Relationship Id="rId324" Type="http://schemas.openxmlformats.org/officeDocument/2006/relationships/slideLayout" Target="../slideLayouts/slideLayout477.xml"/><Relationship Id="rId170" Type="http://schemas.openxmlformats.org/officeDocument/2006/relationships/slideLayout" Target="../slideLayouts/slideLayout323.xml"/><Relationship Id="rId226" Type="http://schemas.openxmlformats.org/officeDocument/2006/relationships/slideLayout" Target="../slideLayouts/slideLayout379.xml"/><Relationship Id="rId268" Type="http://schemas.openxmlformats.org/officeDocument/2006/relationships/slideLayout" Target="../slideLayouts/slideLayout421.xml"/><Relationship Id="rId32" Type="http://schemas.openxmlformats.org/officeDocument/2006/relationships/slideLayout" Target="../slideLayouts/slideLayout185.xml"/><Relationship Id="rId74" Type="http://schemas.openxmlformats.org/officeDocument/2006/relationships/slideLayout" Target="../slideLayouts/slideLayout227.xml"/><Relationship Id="rId128" Type="http://schemas.openxmlformats.org/officeDocument/2006/relationships/slideLayout" Target="../slideLayouts/slideLayout281.xml"/><Relationship Id="rId335" Type="http://schemas.openxmlformats.org/officeDocument/2006/relationships/slideLayout" Target="../slideLayouts/slideLayout488.xml"/><Relationship Id="rId5" Type="http://schemas.openxmlformats.org/officeDocument/2006/relationships/slideLayout" Target="../slideLayouts/slideLayout158.xml"/><Relationship Id="rId181" Type="http://schemas.openxmlformats.org/officeDocument/2006/relationships/slideLayout" Target="../slideLayouts/slideLayout334.xml"/><Relationship Id="rId237" Type="http://schemas.openxmlformats.org/officeDocument/2006/relationships/slideLayout" Target="../slideLayouts/slideLayout390.xml"/><Relationship Id="rId279" Type="http://schemas.openxmlformats.org/officeDocument/2006/relationships/slideLayout" Target="../slideLayouts/slideLayout432.xml"/><Relationship Id="rId43" Type="http://schemas.openxmlformats.org/officeDocument/2006/relationships/slideLayout" Target="../slideLayouts/slideLayout196.xml"/><Relationship Id="rId139" Type="http://schemas.openxmlformats.org/officeDocument/2006/relationships/slideLayout" Target="../slideLayouts/slideLayout292.xml"/><Relationship Id="rId290" Type="http://schemas.openxmlformats.org/officeDocument/2006/relationships/slideLayout" Target="../slideLayouts/slideLayout443.xml"/><Relationship Id="rId304" Type="http://schemas.openxmlformats.org/officeDocument/2006/relationships/slideLayout" Target="../slideLayouts/slideLayout457.xml"/><Relationship Id="rId346" Type="http://schemas.openxmlformats.org/officeDocument/2006/relationships/slideLayout" Target="../slideLayouts/slideLayout499.xml"/><Relationship Id="rId85" Type="http://schemas.openxmlformats.org/officeDocument/2006/relationships/slideLayout" Target="../slideLayouts/slideLayout238.xml"/><Relationship Id="rId150" Type="http://schemas.openxmlformats.org/officeDocument/2006/relationships/slideLayout" Target="../slideLayouts/slideLayout303.xml"/><Relationship Id="rId192" Type="http://schemas.openxmlformats.org/officeDocument/2006/relationships/slideLayout" Target="../slideLayouts/slideLayout345.xml"/><Relationship Id="rId206" Type="http://schemas.openxmlformats.org/officeDocument/2006/relationships/slideLayout" Target="../slideLayouts/slideLayout359.xml"/><Relationship Id="rId248" Type="http://schemas.openxmlformats.org/officeDocument/2006/relationships/slideLayout" Target="../slideLayouts/slideLayout401.xml"/><Relationship Id="rId12" Type="http://schemas.openxmlformats.org/officeDocument/2006/relationships/slideLayout" Target="../slideLayouts/slideLayout165.xml"/><Relationship Id="rId108" Type="http://schemas.openxmlformats.org/officeDocument/2006/relationships/slideLayout" Target="../slideLayouts/slideLayout261.xml"/><Relationship Id="rId315" Type="http://schemas.openxmlformats.org/officeDocument/2006/relationships/slideLayout" Target="../slideLayouts/slideLayout468.xml"/><Relationship Id="rId54" Type="http://schemas.openxmlformats.org/officeDocument/2006/relationships/slideLayout" Target="../slideLayouts/slideLayout207.xml"/><Relationship Id="rId96" Type="http://schemas.openxmlformats.org/officeDocument/2006/relationships/slideLayout" Target="../slideLayouts/slideLayout249.xml"/><Relationship Id="rId161" Type="http://schemas.openxmlformats.org/officeDocument/2006/relationships/slideLayout" Target="../slideLayouts/slideLayout314.xml"/><Relationship Id="rId217" Type="http://schemas.openxmlformats.org/officeDocument/2006/relationships/slideLayout" Target="../slideLayouts/slideLayout370.xml"/><Relationship Id="rId259" Type="http://schemas.openxmlformats.org/officeDocument/2006/relationships/slideLayout" Target="../slideLayouts/slideLayout412.xml"/><Relationship Id="rId23" Type="http://schemas.openxmlformats.org/officeDocument/2006/relationships/slideLayout" Target="../slideLayouts/slideLayout176.xml"/><Relationship Id="rId119" Type="http://schemas.openxmlformats.org/officeDocument/2006/relationships/slideLayout" Target="../slideLayouts/slideLayout272.xml"/><Relationship Id="rId270" Type="http://schemas.openxmlformats.org/officeDocument/2006/relationships/slideLayout" Target="../slideLayouts/slideLayout423.xml"/><Relationship Id="rId326" Type="http://schemas.openxmlformats.org/officeDocument/2006/relationships/slideLayout" Target="../slideLayouts/slideLayout479.xml"/><Relationship Id="rId65" Type="http://schemas.openxmlformats.org/officeDocument/2006/relationships/slideLayout" Target="../slideLayouts/slideLayout218.xml"/><Relationship Id="rId130" Type="http://schemas.openxmlformats.org/officeDocument/2006/relationships/slideLayout" Target="../slideLayouts/slideLayout283.xml"/><Relationship Id="rId172" Type="http://schemas.openxmlformats.org/officeDocument/2006/relationships/slideLayout" Target="../slideLayouts/slideLayout325.xml"/><Relationship Id="rId228" Type="http://schemas.openxmlformats.org/officeDocument/2006/relationships/slideLayout" Target="../slideLayouts/slideLayout381.xml"/><Relationship Id="rId281" Type="http://schemas.openxmlformats.org/officeDocument/2006/relationships/slideLayout" Target="../slideLayouts/slideLayout434.xml"/><Relationship Id="rId337" Type="http://schemas.openxmlformats.org/officeDocument/2006/relationships/slideLayout" Target="../slideLayouts/slideLayout490.xml"/><Relationship Id="rId34" Type="http://schemas.openxmlformats.org/officeDocument/2006/relationships/slideLayout" Target="../slideLayouts/slideLayout187.xml"/><Relationship Id="rId76" Type="http://schemas.openxmlformats.org/officeDocument/2006/relationships/slideLayout" Target="../slideLayouts/slideLayout229.xml"/><Relationship Id="rId141" Type="http://schemas.openxmlformats.org/officeDocument/2006/relationships/slideLayout" Target="../slideLayouts/slideLayout294.xml"/><Relationship Id="rId7" Type="http://schemas.openxmlformats.org/officeDocument/2006/relationships/slideLayout" Target="../slideLayouts/slideLayout160.xml"/><Relationship Id="rId183" Type="http://schemas.openxmlformats.org/officeDocument/2006/relationships/slideLayout" Target="../slideLayouts/slideLayout336.xml"/><Relationship Id="rId239" Type="http://schemas.openxmlformats.org/officeDocument/2006/relationships/slideLayout" Target="../slideLayouts/slideLayout392.xml"/><Relationship Id="rId250" Type="http://schemas.openxmlformats.org/officeDocument/2006/relationships/slideLayout" Target="../slideLayouts/slideLayout403.xml"/><Relationship Id="rId292" Type="http://schemas.openxmlformats.org/officeDocument/2006/relationships/slideLayout" Target="../slideLayouts/slideLayout445.xml"/><Relationship Id="rId306" Type="http://schemas.openxmlformats.org/officeDocument/2006/relationships/slideLayout" Target="../slideLayouts/slideLayout459.xml"/><Relationship Id="rId45" Type="http://schemas.openxmlformats.org/officeDocument/2006/relationships/slideLayout" Target="../slideLayouts/slideLayout198.xml"/><Relationship Id="rId87" Type="http://schemas.openxmlformats.org/officeDocument/2006/relationships/slideLayout" Target="../slideLayouts/slideLayout240.xml"/><Relationship Id="rId110" Type="http://schemas.openxmlformats.org/officeDocument/2006/relationships/slideLayout" Target="../slideLayouts/slideLayout263.xml"/><Relationship Id="rId348" Type="http://schemas.openxmlformats.org/officeDocument/2006/relationships/slideLayout" Target="../slideLayouts/slideLayout501.xml"/><Relationship Id="rId152" Type="http://schemas.openxmlformats.org/officeDocument/2006/relationships/slideLayout" Target="../slideLayouts/slideLayout305.xml"/><Relationship Id="rId194" Type="http://schemas.openxmlformats.org/officeDocument/2006/relationships/slideLayout" Target="../slideLayouts/slideLayout347.xml"/><Relationship Id="rId208" Type="http://schemas.openxmlformats.org/officeDocument/2006/relationships/slideLayout" Target="../slideLayouts/slideLayout361.xml"/><Relationship Id="rId261" Type="http://schemas.openxmlformats.org/officeDocument/2006/relationships/slideLayout" Target="../slideLayouts/slideLayout414.xml"/><Relationship Id="rId14" Type="http://schemas.openxmlformats.org/officeDocument/2006/relationships/slideLayout" Target="../slideLayouts/slideLayout167.xml"/><Relationship Id="rId56" Type="http://schemas.openxmlformats.org/officeDocument/2006/relationships/slideLayout" Target="../slideLayouts/slideLayout209.xml"/><Relationship Id="rId317" Type="http://schemas.openxmlformats.org/officeDocument/2006/relationships/slideLayout" Target="../slideLayouts/slideLayout470.xml"/><Relationship Id="rId98" Type="http://schemas.openxmlformats.org/officeDocument/2006/relationships/slideLayout" Target="../slideLayouts/slideLayout251.xml"/><Relationship Id="rId121" Type="http://schemas.openxmlformats.org/officeDocument/2006/relationships/slideLayout" Target="../slideLayouts/slideLayout274.xml"/><Relationship Id="rId163" Type="http://schemas.openxmlformats.org/officeDocument/2006/relationships/slideLayout" Target="../slideLayouts/slideLayout316.xml"/><Relationship Id="rId219" Type="http://schemas.openxmlformats.org/officeDocument/2006/relationships/slideLayout" Target="../slideLayouts/slideLayout372.xml"/><Relationship Id="rId230" Type="http://schemas.openxmlformats.org/officeDocument/2006/relationships/slideLayout" Target="../slideLayouts/slideLayout383.xml"/><Relationship Id="rId251" Type="http://schemas.openxmlformats.org/officeDocument/2006/relationships/slideLayout" Target="../slideLayouts/slideLayout404.xml"/><Relationship Id="rId25" Type="http://schemas.openxmlformats.org/officeDocument/2006/relationships/slideLayout" Target="../slideLayouts/slideLayout178.xml"/><Relationship Id="rId46" Type="http://schemas.openxmlformats.org/officeDocument/2006/relationships/slideLayout" Target="../slideLayouts/slideLayout199.xml"/><Relationship Id="rId67" Type="http://schemas.openxmlformats.org/officeDocument/2006/relationships/slideLayout" Target="../slideLayouts/slideLayout220.xml"/><Relationship Id="rId272" Type="http://schemas.openxmlformats.org/officeDocument/2006/relationships/slideLayout" Target="../slideLayouts/slideLayout425.xml"/><Relationship Id="rId293" Type="http://schemas.openxmlformats.org/officeDocument/2006/relationships/slideLayout" Target="../slideLayouts/slideLayout446.xml"/><Relationship Id="rId307" Type="http://schemas.openxmlformats.org/officeDocument/2006/relationships/slideLayout" Target="../slideLayouts/slideLayout460.xml"/><Relationship Id="rId328" Type="http://schemas.openxmlformats.org/officeDocument/2006/relationships/slideLayout" Target="../slideLayouts/slideLayout481.xml"/><Relationship Id="rId349" Type="http://schemas.openxmlformats.org/officeDocument/2006/relationships/slideLayout" Target="../slideLayouts/slideLayout502.xml"/><Relationship Id="rId88" Type="http://schemas.openxmlformats.org/officeDocument/2006/relationships/slideLayout" Target="../slideLayouts/slideLayout241.xml"/><Relationship Id="rId111" Type="http://schemas.openxmlformats.org/officeDocument/2006/relationships/slideLayout" Target="../slideLayouts/slideLayout264.xml"/><Relationship Id="rId132" Type="http://schemas.openxmlformats.org/officeDocument/2006/relationships/slideLayout" Target="../slideLayouts/slideLayout285.xml"/><Relationship Id="rId153" Type="http://schemas.openxmlformats.org/officeDocument/2006/relationships/slideLayout" Target="../slideLayouts/slideLayout306.xml"/><Relationship Id="rId174" Type="http://schemas.openxmlformats.org/officeDocument/2006/relationships/slideLayout" Target="../slideLayouts/slideLayout327.xml"/><Relationship Id="rId195" Type="http://schemas.openxmlformats.org/officeDocument/2006/relationships/slideLayout" Target="../slideLayouts/slideLayout348.xml"/><Relationship Id="rId209" Type="http://schemas.openxmlformats.org/officeDocument/2006/relationships/slideLayout" Target="../slideLayouts/slideLayout362.xml"/><Relationship Id="rId220" Type="http://schemas.openxmlformats.org/officeDocument/2006/relationships/slideLayout" Target="../slideLayouts/slideLayout373.xml"/><Relationship Id="rId241" Type="http://schemas.openxmlformats.org/officeDocument/2006/relationships/slideLayout" Target="../slideLayouts/slideLayout394.xml"/><Relationship Id="rId15" Type="http://schemas.openxmlformats.org/officeDocument/2006/relationships/slideLayout" Target="../slideLayouts/slideLayout168.xml"/><Relationship Id="rId36" Type="http://schemas.openxmlformats.org/officeDocument/2006/relationships/slideLayout" Target="../slideLayouts/slideLayout189.xml"/><Relationship Id="rId57" Type="http://schemas.openxmlformats.org/officeDocument/2006/relationships/slideLayout" Target="../slideLayouts/slideLayout210.xml"/><Relationship Id="rId262" Type="http://schemas.openxmlformats.org/officeDocument/2006/relationships/slideLayout" Target="../slideLayouts/slideLayout415.xml"/><Relationship Id="rId283" Type="http://schemas.openxmlformats.org/officeDocument/2006/relationships/slideLayout" Target="../slideLayouts/slideLayout436.xml"/><Relationship Id="rId318" Type="http://schemas.openxmlformats.org/officeDocument/2006/relationships/slideLayout" Target="../slideLayouts/slideLayout471.xml"/><Relationship Id="rId339" Type="http://schemas.openxmlformats.org/officeDocument/2006/relationships/slideLayout" Target="../slideLayouts/slideLayout492.xml"/><Relationship Id="rId78" Type="http://schemas.openxmlformats.org/officeDocument/2006/relationships/slideLayout" Target="../slideLayouts/slideLayout231.xml"/><Relationship Id="rId99" Type="http://schemas.openxmlformats.org/officeDocument/2006/relationships/slideLayout" Target="../slideLayouts/slideLayout252.xml"/><Relationship Id="rId101" Type="http://schemas.openxmlformats.org/officeDocument/2006/relationships/slideLayout" Target="../slideLayouts/slideLayout254.xml"/><Relationship Id="rId122" Type="http://schemas.openxmlformats.org/officeDocument/2006/relationships/slideLayout" Target="../slideLayouts/slideLayout275.xml"/><Relationship Id="rId143" Type="http://schemas.openxmlformats.org/officeDocument/2006/relationships/slideLayout" Target="../slideLayouts/slideLayout296.xml"/><Relationship Id="rId164" Type="http://schemas.openxmlformats.org/officeDocument/2006/relationships/slideLayout" Target="../slideLayouts/slideLayout317.xml"/><Relationship Id="rId185" Type="http://schemas.openxmlformats.org/officeDocument/2006/relationships/slideLayout" Target="../slideLayouts/slideLayout338.xml"/><Relationship Id="rId350" Type="http://schemas.openxmlformats.org/officeDocument/2006/relationships/slideLayout" Target="../slideLayouts/slideLayout503.xml"/><Relationship Id="rId9" Type="http://schemas.openxmlformats.org/officeDocument/2006/relationships/slideLayout" Target="../slideLayouts/slideLayout162.xml"/><Relationship Id="rId210" Type="http://schemas.openxmlformats.org/officeDocument/2006/relationships/slideLayout" Target="../slideLayouts/slideLayout363.xml"/><Relationship Id="rId26" Type="http://schemas.openxmlformats.org/officeDocument/2006/relationships/slideLayout" Target="../slideLayouts/slideLayout179.xml"/><Relationship Id="rId231" Type="http://schemas.openxmlformats.org/officeDocument/2006/relationships/slideLayout" Target="../slideLayouts/slideLayout384.xml"/><Relationship Id="rId252" Type="http://schemas.openxmlformats.org/officeDocument/2006/relationships/slideLayout" Target="../slideLayouts/slideLayout405.xml"/><Relationship Id="rId273" Type="http://schemas.openxmlformats.org/officeDocument/2006/relationships/slideLayout" Target="../slideLayouts/slideLayout426.xml"/><Relationship Id="rId294" Type="http://schemas.openxmlformats.org/officeDocument/2006/relationships/slideLayout" Target="../slideLayouts/slideLayout447.xml"/><Relationship Id="rId308" Type="http://schemas.openxmlformats.org/officeDocument/2006/relationships/slideLayout" Target="../slideLayouts/slideLayout461.xml"/><Relationship Id="rId329" Type="http://schemas.openxmlformats.org/officeDocument/2006/relationships/slideLayout" Target="../slideLayouts/slideLayout482.xml"/><Relationship Id="rId47" Type="http://schemas.openxmlformats.org/officeDocument/2006/relationships/slideLayout" Target="../slideLayouts/slideLayout200.xml"/><Relationship Id="rId68" Type="http://schemas.openxmlformats.org/officeDocument/2006/relationships/slideLayout" Target="../slideLayouts/slideLayout221.xml"/><Relationship Id="rId89" Type="http://schemas.openxmlformats.org/officeDocument/2006/relationships/slideLayout" Target="../slideLayouts/slideLayout242.xml"/><Relationship Id="rId112" Type="http://schemas.openxmlformats.org/officeDocument/2006/relationships/slideLayout" Target="../slideLayouts/slideLayout265.xml"/><Relationship Id="rId133" Type="http://schemas.openxmlformats.org/officeDocument/2006/relationships/slideLayout" Target="../slideLayouts/slideLayout286.xml"/><Relationship Id="rId154" Type="http://schemas.openxmlformats.org/officeDocument/2006/relationships/slideLayout" Target="../slideLayouts/slideLayout307.xml"/><Relationship Id="rId175" Type="http://schemas.openxmlformats.org/officeDocument/2006/relationships/slideLayout" Target="../slideLayouts/slideLayout328.xml"/><Relationship Id="rId340" Type="http://schemas.openxmlformats.org/officeDocument/2006/relationships/slideLayout" Target="../slideLayouts/slideLayout493.xml"/><Relationship Id="rId196" Type="http://schemas.openxmlformats.org/officeDocument/2006/relationships/slideLayout" Target="../slideLayouts/slideLayout349.xml"/><Relationship Id="rId200" Type="http://schemas.openxmlformats.org/officeDocument/2006/relationships/slideLayout" Target="../slideLayouts/slideLayout353.xml"/><Relationship Id="rId16" Type="http://schemas.openxmlformats.org/officeDocument/2006/relationships/slideLayout" Target="../slideLayouts/slideLayout169.xml"/><Relationship Id="rId221" Type="http://schemas.openxmlformats.org/officeDocument/2006/relationships/slideLayout" Target="../slideLayouts/slideLayout374.xml"/><Relationship Id="rId242" Type="http://schemas.openxmlformats.org/officeDocument/2006/relationships/slideLayout" Target="../slideLayouts/slideLayout395.xml"/><Relationship Id="rId263" Type="http://schemas.openxmlformats.org/officeDocument/2006/relationships/slideLayout" Target="../slideLayouts/slideLayout416.xml"/><Relationship Id="rId284" Type="http://schemas.openxmlformats.org/officeDocument/2006/relationships/slideLayout" Target="../slideLayouts/slideLayout437.xml"/><Relationship Id="rId319" Type="http://schemas.openxmlformats.org/officeDocument/2006/relationships/slideLayout" Target="../slideLayouts/slideLayout472.xml"/><Relationship Id="rId37" Type="http://schemas.openxmlformats.org/officeDocument/2006/relationships/slideLayout" Target="../slideLayouts/slideLayout190.xml"/><Relationship Id="rId58" Type="http://schemas.openxmlformats.org/officeDocument/2006/relationships/slideLayout" Target="../slideLayouts/slideLayout211.xml"/><Relationship Id="rId79" Type="http://schemas.openxmlformats.org/officeDocument/2006/relationships/slideLayout" Target="../slideLayouts/slideLayout232.xml"/><Relationship Id="rId102" Type="http://schemas.openxmlformats.org/officeDocument/2006/relationships/slideLayout" Target="../slideLayouts/slideLayout255.xml"/><Relationship Id="rId123" Type="http://schemas.openxmlformats.org/officeDocument/2006/relationships/slideLayout" Target="../slideLayouts/slideLayout276.xml"/><Relationship Id="rId144" Type="http://schemas.openxmlformats.org/officeDocument/2006/relationships/slideLayout" Target="../slideLayouts/slideLayout297.xml"/><Relationship Id="rId330" Type="http://schemas.openxmlformats.org/officeDocument/2006/relationships/slideLayout" Target="../slideLayouts/slideLayout483.xml"/><Relationship Id="rId90" Type="http://schemas.openxmlformats.org/officeDocument/2006/relationships/slideLayout" Target="../slideLayouts/slideLayout243.xml"/><Relationship Id="rId165" Type="http://schemas.openxmlformats.org/officeDocument/2006/relationships/slideLayout" Target="../slideLayouts/slideLayout318.xml"/><Relationship Id="rId186" Type="http://schemas.openxmlformats.org/officeDocument/2006/relationships/slideLayout" Target="../slideLayouts/slideLayout339.xml"/><Relationship Id="rId351" Type="http://schemas.openxmlformats.org/officeDocument/2006/relationships/slideLayout" Target="../slideLayouts/slideLayout504.xml"/><Relationship Id="rId211" Type="http://schemas.openxmlformats.org/officeDocument/2006/relationships/slideLayout" Target="../slideLayouts/slideLayout364.xml"/><Relationship Id="rId232" Type="http://schemas.openxmlformats.org/officeDocument/2006/relationships/slideLayout" Target="../slideLayouts/slideLayout385.xml"/><Relationship Id="rId253" Type="http://schemas.openxmlformats.org/officeDocument/2006/relationships/slideLayout" Target="../slideLayouts/slideLayout406.xml"/><Relationship Id="rId274" Type="http://schemas.openxmlformats.org/officeDocument/2006/relationships/slideLayout" Target="../slideLayouts/slideLayout427.xml"/><Relationship Id="rId295" Type="http://schemas.openxmlformats.org/officeDocument/2006/relationships/slideLayout" Target="../slideLayouts/slideLayout448.xml"/><Relationship Id="rId309" Type="http://schemas.openxmlformats.org/officeDocument/2006/relationships/slideLayout" Target="../slideLayouts/slideLayout462.xml"/><Relationship Id="rId27" Type="http://schemas.openxmlformats.org/officeDocument/2006/relationships/slideLayout" Target="../slideLayouts/slideLayout180.xml"/><Relationship Id="rId48" Type="http://schemas.openxmlformats.org/officeDocument/2006/relationships/slideLayout" Target="../slideLayouts/slideLayout201.xml"/><Relationship Id="rId69" Type="http://schemas.openxmlformats.org/officeDocument/2006/relationships/slideLayout" Target="../slideLayouts/slideLayout222.xml"/><Relationship Id="rId113" Type="http://schemas.openxmlformats.org/officeDocument/2006/relationships/slideLayout" Target="../slideLayouts/slideLayout266.xml"/><Relationship Id="rId134" Type="http://schemas.openxmlformats.org/officeDocument/2006/relationships/slideLayout" Target="../slideLayouts/slideLayout287.xml"/><Relationship Id="rId320" Type="http://schemas.openxmlformats.org/officeDocument/2006/relationships/slideLayout" Target="../slideLayouts/slideLayout473.xml"/><Relationship Id="rId80" Type="http://schemas.openxmlformats.org/officeDocument/2006/relationships/slideLayout" Target="../slideLayouts/slideLayout233.xml"/><Relationship Id="rId155" Type="http://schemas.openxmlformats.org/officeDocument/2006/relationships/slideLayout" Target="../slideLayouts/slideLayout308.xml"/><Relationship Id="rId176" Type="http://schemas.openxmlformats.org/officeDocument/2006/relationships/slideLayout" Target="../slideLayouts/slideLayout329.xml"/><Relationship Id="rId197" Type="http://schemas.openxmlformats.org/officeDocument/2006/relationships/slideLayout" Target="../slideLayouts/slideLayout350.xml"/><Relationship Id="rId341" Type="http://schemas.openxmlformats.org/officeDocument/2006/relationships/slideLayout" Target="../slideLayouts/slideLayout494.xml"/><Relationship Id="rId201" Type="http://schemas.openxmlformats.org/officeDocument/2006/relationships/slideLayout" Target="../slideLayouts/slideLayout354.xml"/><Relationship Id="rId222" Type="http://schemas.openxmlformats.org/officeDocument/2006/relationships/slideLayout" Target="../slideLayouts/slideLayout375.xml"/><Relationship Id="rId243" Type="http://schemas.openxmlformats.org/officeDocument/2006/relationships/slideLayout" Target="../slideLayouts/slideLayout396.xml"/><Relationship Id="rId264" Type="http://schemas.openxmlformats.org/officeDocument/2006/relationships/slideLayout" Target="../slideLayouts/slideLayout417.xml"/><Relationship Id="rId285" Type="http://schemas.openxmlformats.org/officeDocument/2006/relationships/slideLayout" Target="../slideLayouts/slideLayout438.xml"/><Relationship Id="rId17" Type="http://schemas.openxmlformats.org/officeDocument/2006/relationships/slideLayout" Target="../slideLayouts/slideLayout170.xml"/><Relationship Id="rId38" Type="http://schemas.openxmlformats.org/officeDocument/2006/relationships/slideLayout" Target="../slideLayouts/slideLayout191.xml"/><Relationship Id="rId59" Type="http://schemas.openxmlformats.org/officeDocument/2006/relationships/slideLayout" Target="../slideLayouts/slideLayout212.xml"/><Relationship Id="rId103" Type="http://schemas.openxmlformats.org/officeDocument/2006/relationships/slideLayout" Target="../slideLayouts/slideLayout256.xml"/><Relationship Id="rId124" Type="http://schemas.openxmlformats.org/officeDocument/2006/relationships/slideLayout" Target="../slideLayouts/slideLayout277.xml"/><Relationship Id="rId310" Type="http://schemas.openxmlformats.org/officeDocument/2006/relationships/slideLayout" Target="../slideLayouts/slideLayout463.xml"/><Relationship Id="rId70" Type="http://schemas.openxmlformats.org/officeDocument/2006/relationships/slideLayout" Target="../slideLayouts/slideLayout223.xml"/><Relationship Id="rId91" Type="http://schemas.openxmlformats.org/officeDocument/2006/relationships/slideLayout" Target="../slideLayouts/slideLayout244.xml"/><Relationship Id="rId145" Type="http://schemas.openxmlformats.org/officeDocument/2006/relationships/slideLayout" Target="../slideLayouts/slideLayout298.xml"/><Relationship Id="rId166" Type="http://schemas.openxmlformats.org/officeDocument/2006/relationships/slideLayout" Target="../slideLayouts/slideLayout319.xml"/><Relationship Id="rId187" Type="http://schemas.openxmlformats.org/officeDocument/2006/relationships/slideLayout" Target="../slideLayouts/slideLayout340.xml"/><Relationship Id="rId331" Type="http://schemas.openxmlformats.org/officeDocument/2006/relationships/slideLayout" Target="../slideLayouts/slideLayout484.xml"/><Relationship Id="rId352" Type="http://schemas.openxmlformats.org/officeDocument/2006/relationships/slideLayout" Target="../slideLayouts/slideLayout505.xml"/><Relationship Id="rId1" Type="http://schemas.openxmlformats.org/officeDocument/2006/relationships/slideLayout" Target="../slideLayouts/slideLayout154.xml"/><Relationship Id="rId212" Type="http://schemas.openxmlformats.org/officeDocument/2006/relationships/slideLayout" Target="../slideLayouts/slideLayout365.xml"/><Relationship Id="rId233" Type="http://schemas.openxmlformats.org/officeDocument/2006/relationships/slideLayout" Target="../slideLayouts/slideLayout386.xml"/><Relationship Id="rId254" Type="http://schemas.openxmlformats.org/officeDocument/2006/relationships/slideLayout" Target="../slideLayouts/slideLayout407.xml"/><Relationship Id="rId28" Type="http://schemas.openxmlformats.org/officeDocument/2006/relationships/slideLayout" Target="../slideLayouts/slideLayout181.xml"/><Relationship Id="rId49" Type="http://schemas.openxmlformats.org/officeDocument/2006/relationships/slideLayout" Target="../slideLayouts/slideLayout202.xml"/><Relationship Id="rId114" Type="http://schemas.openxmlformats.org/officeDocument/2006/relationships/slideLayout" Target="../slideLayouts/slideLayout267.xml"/><Relationship Id="rId275" Type="http://schemas.openxmlformats.org/officeDocument/2006/relationships/slideLayout" Target="../slideLayouts/slideLayout428.xml"/><Relationship Id="rId296" Type="http://schemas.openxmlformats.org/officeDocument/2006/relationships/slideLayout" Target="../slideLayouts/slideLayout449.xml"/><Relationship Id="rId300" Type="http://schemas.openxmlformats.org/officeDocument/2006/relationships/slideLayout" Target="../slideLayouts/slideLayout453.xml"/><Relationship Id="rId60" Type="http://schemas.openxmlformats.org/officeDocument/2006/relationships/slideLayout" Target="../slideLayouts/slideLayout213.xml"/><Relationship Id="rId81" Type="http://schemas.openxmlformats.org/officeDocument/2006/relationships/slideLayout" Target="../slideLayouts/slideLayout234.xml"/><Relationship Id="rId135" Type="http://schemas.openxmlformats.org/officeDocument/2006/relationships/slideLayout" Target="../slideLayouts/slideLayout288.xml"/><Relationship Id="rId156" Type="http://schemas.openxmlformats.org/officeDocument/2006/relationships/slideLayout" Target="../slideLayouts/slideLayout309.xml"/><Relationship Id="rId177" Type="http://schemas.openxmlformats.org/officeDocument/2006/relationships/slideLayout" Target="../slideLayouts/slideLayout330.xml"/><Relationship Id="rId198" Type="http://schemas.openxmlformats.org/officeDocument/2006/relationships/slideLayout" Target="../slideLayouts/slideLayout351.xml"/><Relationship Id="rId321" Type="http://schemas.openxmlformats.org/officeDocument/2006/relationships/slideLayout" Target="../slideLayouts/slideLayout474.xml"/><Relationship Id="rId342" Type="http://schemas.openxmlformats.org/officeDocument/2006/relationships/slideLayout" Target="../slideLayouts/slideLayout495.xml"/><Relationship Id="rId202" Type="http://schemas.openxmlformats.org/officeDocument/2006/relationships/slideLayout" Target="../slideLayouts/slideLayout355.xml"/><Relationship Id="rId223" Type="http://schemas.openxmlformats.org/officeDocument/2006/relationships/slideLayout" Target="../slideLayouts/slideLayout376.xml"/><Relationship Id="rId244" Type="http://schemas.openxmlformats.org/officeDocument/2006/relationships/slideLayout" Target="../slideLayouts/slideLayout397.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265" Type="http://schemas.openxmlformats.org/officeDocument/2006/relationships/slideLayout" Target="../slideLayouts/slideLayout418.xml"/><Relationship Id="rId286" Type="http://schemas.openxmlformats.org/officeDocument/2006/relationships/slideLayout" Target="../slideLayouts/slideLayout439.xml"/><Relationship Id="rId50" Type="http://schemas.openxmlformats.org/officeDocument/2006/relationships/slideLayout" Target="../slideLayouts/slideLayout203.xml"/><Relationship Id="rId104" Type="http://schemas.openxmlformats.org/officeDocument/2006/relationships/slideLayout" Target="../slideLayouts/slideLayout257.xml"/><Relationship Id="rId125" Type="http://schemas.openxmlformats.org/officeDocument/2006/relationships/slideLayout" Target="../slideLayouts/slideLayout278.xml"/><Relationship Id="rId146" Type="http://schemas.openxmlformats.org/officeDocument/2006/relationships/slideLayout" Target="../slideLayouts/slideLayout299.xml"/><Relationship Id="rId167" Type="http://schemas.openxmlformats.org/officeDocument/2006/relationships/slideLayout" Target="../slideLayouts/slideLayout320.xml"/><Relationship Id="rId188" Type="http://schemas.openxmlformats.org/officeDocument/2006/relationships/slideLayout" Target="../slideLayouts/slideLayout341.xml"/><Relationship Id="rId311" Type="http://schemas.openxmlformats.org/officeDocument/2006/relationships/slideLayout" Target="../slideLayouts/slideLayout464.xml"/><Relationship Id="rId332" Type="http://schemas.openxmlformats.org/officeDocument/2006/relationships/slideLayout" Target="../slideLayouts/slideLayout485.xml"/><Relationship Id="rId353" Type="http://schemas.openxmlformats.org/officeDocument/2006/relationships/theme" Target="../theme/theme23.xml"/><Relationship Id="rId71" Type="http://schemas.openxmlformats.org/officeDocument/2006/relationships/slideLayout" Target="../slideLayouts/slideLayout224.xml"/><Relationship Id="rId92" Type="http://schemas.openxmlformats.org/officeDocument/2006/relationships/slideLayout" Target="../slideLayouts/slideLayout245.xml"/><Relationship Id="rId213" Type="http://schemas.openxmlformats.org/officeDocument/2006/relationships/slideLayout" Target="../slideLayouts/slideLayout366.xml"/><Relationship Id="rId234" Type="http://schemas.openxmlformats.org/officeDocument/2006/relationships/slideLayout" Target="../slideLayouts/slideLayout387.xml"/><Relationship Id="rId2" Type="http://schemas.openxmlformats.org/officeDocument/2006/relationships/slideLayout" Target="../slideLayouts/slideLayout155.xml"/><Relationship Id="rId29" Type="http://schemas.openxmlformats.org/officeDocument/2006/relationships/slideLayout" Target="../slideLayouts/slideLayout182.xml"/><Relationship Id="rId255" Type="http://schemas.openxmlformats.org/officeDocument/2006/relationships/slideLayout" Target="../slideLayouts/slideLayout408.xml"/><Relationship Id="rId276" Type="http://schemas.openxmlformats.org/officeDocument/2006/relationships/slideLayout" Target="../slideLayouts/slideLayout429.xml"/><Relationship Id="rId297" Type="http://schemas.openxmlformats.org/officeDocument/2006/relationships/slideLayout" Target="../slideLayouts/slideLayout450.xml"/><Relationship Id="rId40" Type="http://schemas.openxmlformats.org/officeDocument/2006/relationships/slideLayout" Target="../slideLayouts/slideLayout193.xml"/><Relationship Id="rId115" Type="http://schemas.openxmlformats.org/officeDocument/2006/relationships/slideLayout" Target="../slideLayouts/slideLayout268.xml"/><Relationship Id="rId136" Type="http://schemas.openxmlformats.org/officeDocument/2006/relationships/slideLayout" Target="../slideLayouts/slideLayout289.xml"/><Relationship Id="rId157" Type="http://schemas.openxmlformats.org/officeDocument/2006/relationships/slideLayout" Target="../slideLayouts/slideLayout310.xml"/><Relationship Id="rId178" Type="http://schemas.openxmlformats.org/officeDocument/2006/relationships/slideLayout" Target="../slideLayouts/slideLayout331.xml"/><Relationship Id="rId301" Type="http://schemas.openxmlformats.org/officeDocument/2006/relationships/slideLayout" Target="../slideLayouts/slideLayout454.xml"/><Relationship Id="rId322" Type="http://schemas.openxmlformats.org/officeDocument/2006/relationships/slideLayout" Target="../slideLayouts/slideLayout475.xml"/><Relationship Id="rId343" Type="http://schemas.openxmlformats.org/officeDocument/2006/relationships/slideLayout" Target="../slideLayouts/slideLayout496.xml"/><Relationship Id="rId61" Type="http://schemas.openxmlformats.org/officeDocument/2006/relationships/slideLayout" Target="../slideLayouts/slideLayout214.xml"/><Relationship Id="rId82" Type="http://schemas.openxmlformats.org/officeDocument/2006/relationships/slideLayout" Target="../slideLayouts/slideLayout235.xml"/><Relationship Id="rId199" Type="http://schemas.openxmlformats.org/officeDocument/2006/relationships/slideLayout" Target="../slideLayouts/slideLayout352.xml"/><Relationship Id="rId203" Type="http://schemas.openxmlformats.org/officeDocument/2006/relationships/slideLayout" Target="../slideLayouts/slideLayout356.xml"/><Relationship Id="rId19" Type="http://schemas.openxmlformats.org/officeDocument/2006/relationships/slideLayout" Target="../slideLayouts/slideLayout172.xml"/><Relationship Id="rId224" Type="http://schemas.openxmlformats.org/officeDocument/2006/relationships/slideLayout" Target="../slideLayouts/slideLayout377.xml"/><Relationship Id="rId245" Type="http://schemas.openxmlformats.org/officeDocument/2006/relationships/slideLayout" Target="../slideLayouts/slideLayout398.xml"/><Relationship Id="rId266" Type="http://schemas.openxmlformats.org/officeDocument/2006/relationships/slideLayout" Target="../slideLayouts/slideLayout419.xml"/><Relationship Id="rId287" Type="http://schemas.openxmlformats.org/officeDocument/2006/relationships/slideLayout" Target="../slideLayouts/slideLayout440.xml"/><Relationship Id="rId30" Type="http://schemas.openxmlformats.org/officeDocument/2006/relationships/slideLayout" Target="../slideLayouts/slideLayout183.xml"/><Relationship Id="rId105" Type="http://schemas.openxmlformats.org/officeDocument/2006/relationships/slideLayout" Target="../slideLayouts/slideLayout258.xml"/><Relationship Id="rId126" Type="http://schemas.openxmlformats.org/officeDocument/2006/relationships/slideLayout" Target="../slideLayouts/slideLayout279.xml"/><Relationship Id="rId147" Type="http://schemas.openxmlformats.org/officeDocument/2006/relationships/slideLayout" Target="../slideLayouts/slideLayout300.xml"/><Relationship Id="rId168" Type="http://schemas.openxmlformats.org/officeDocument/2006/relationships/slideLayout" Target="../slideLayouts/slideLayout321.xml"/><Relationship Id="rId312" Type="http://schemas.openxmlformats.org/officeDocument/2006/relationships/slideLayout" Target="../slideLayouts/slideLayout465.xml"/><Relationship Id="rId333" Type="http://schemas.openxmlformats.org/officeDocument/2006/relationships/slideLayout" Target="../slideLayouts/slideLayout486.xml"/><Relationship Id="rId354" Type="http://schemas.openxmlformats.org/officeDocument/2006/relationships/image" Target="../media/image16.png"/><Relationship Id="rId51" Type="http://schemas.openxmlformats.org/officeDocument/2006/relationships/slideLayout" Target="../slideLayouts/slideLayout204.xml"/><Relationship Id="rId72" Type="http://schemas.openxmlformats.org/officeDocument/2006/relationships/slideLayout" Target="../slideLayouts/slideLayout225.xml"/><Relationship Id="rId93" Type="http://schemas.openxmlformats.org/officeDocument/2006/relationships/slideLayout" Target="../slideLayouts/slideLayout246.xml"/><Relationship Id="rId189" Type="http://schemas.openxmlformats.org/officeDocument/2006/relationships/slideLayout" Target="../slideLayouts/slideLayout342.xml"/><Relationship Id="rId3" Type="http://schemas.openxmlformats.org/officeDocument/2006/relationships/slideLayout" Target="../slideLayouts/slideLayout156.xml"/><Relationship Id="rId214" Type="http://schemas.openxmlformats.org/officeDocument/2006/relationships/slideLayout" Target="../slideLayouts/slideLayout367.xml"/><Relationship Id="rId235" Type="http://schemas.openxmlformats.org/officeDocument/2006/relationships/slideLayout" Target="../slideLayouts/slideLayout388.xml"/><Relationship Id="rId256" Type="http://schemas.openxmlformats.org/officeDocument/2006/relationships/slideLayout" Target="../slideLayouts/slideLayout409.xml"/><Relationship Id="rId277" Type="http://schemas.openxmlformats.org/officeDocument/2006/relationships/slideLayout" Target="../slideLayouts/slideLayout430.xml"/><Relationship Id="rId298" Type="http://schemas.openxmlformats.org/officeDocument/2006/relationships/slideLayout" Target="../slideLayouts/slideLayout451.xml"/><Relationship Id="rId116" Type="http://schemas.openxmlformats.org/officeDocument/2006/relationships/slideLayout" Target="../slideLayouts/slideLayout269.xml"/><Relationship Id="rId137" Type="http://schemas.openxmlformats.org/officeDocument/2006/relationships/slideLayout" Target="../slideLayouts/slideLayout290.xml"/><Relationship Id="rId158" Type="http://schemas.openxmlformats.org/officeDocument/2006/relationships/slideLayout" Target="../slideLayouts/slideLayout311.xml"/><Relationship Id="rId302" Type="http://schemas.openxmlformats.org/officeDocument/2006/relationships/slideLayout" Target="../slideLayouts/slideLayout455.xml"/><Relationship Id="rId323" Type="http://schemas.openxmlformats.org/officeDocument/2006/relationships/slideLayout" Target="../slideLayouts/slideLayout476.xml"/><Relationship Id="rId344" Type="http://schemas.openxmlformats.org/officeDocument/2006/relationships/slideLayout" Target="../slideLayouts/slideLayout497.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62" Type="http://schemas.openxmlformats.org/officeDocument/2006/relationships/slideLayout" Target="../slideLayouts/slideLayout215.xml"/><Relationship Id="rId83" Type="http://schemas.openxmlformats.org/officeDocument/2006/relationships/slideLayout" Target="../slideLayouts/slideLayout236.xml"/><Relationship Id="rId179" Type="http://schemas.openxmlformats.org/officeDocument/2006/relationships/slideLayout" Target="../slideLayouts/slideLayout332.xml"/><Relationship Id="rId190" Type="http://schemas.openxmlformats.org/officeDocument/2006/relationships/slideLayout" Target="../slideLayouts/slideLayout343.xml"/><Relationship Id="rId204" Type="http://schemas.openxmlformats.org/officeDocument/2006/relationships/slideLayout" Target="../slideLayouts/slideLayout357.xml"/><Relationship Id="rId225" Type="http://schemas.openxmlformats.org/officeDocument/2006/relationships/slideLayout" Target="../slideLayouts/slideLayout378.xml"/><Relationship Id="rId246" Type="http://schemas.openxmlformats.org/officeDocument/2006/relationships/slideLayout" Target="../slideLayouts/slideLayout399.xml"/><Relationship Id="rId267" Type="http://schemas.openxmlformats.org/officeDocument/2006/relationships/slideLayout" Target="../slideLayouts/slideLayout420.xml"/><Relationship Id="rId288" Type="http://schemas.openxmlformats.org/officeDocument/2006/relationships/slideLayout" Target="../slideLayouts/slideLayout441.xml"/><Relationship Id="rId106" Type="http://schemas.openxmlformats.org/officeDocument/2006/relationships/slideLayout" Target="../slideLayouts/slideLayout259.xml"/><Relationship Id="rId127" Type="http://schemas.openxmlformats.org/officeDocument/2006/relationships/slideLayout" Target="../slideLayouts/slideLayout280.xml"/><Relationship Id="rId313" Type="http://schemas.openxmlformats.org/officeDocument/2006/relationships/slideLayout" Target="../slideLayouts/slideLayout466.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52" Type="http://schemas.openxmlformats.org/officeDocument/2006/relationships/slideLayout" Target="../slideLayouts/slideLayout205.xml"/><Relationship Id="rId73" Type="http://schemas.openxmlformats.org/officeDocument/2006/relationships/slideLayout" Target="../slideLayouts/slideLayout226.xml"/><Relationship Id="rId94" Type="http://schemas.openxmlformats.org/officeDocument/2006/relationships/slideLayout" Target="../slideLayouts/slideLayout247.xml"/><Relationship Id="rId148" Type="http://schemas.openxmlformats.org/officeDocument/2006/relationships/slideLayout" Target="../slideLayouts/slideLayout301.xml"/><Relationship Id="rId169" Type="http://schemas.openxmlformats.org/officeDocument/2006/relationships/slideLayout" Target="../slideLayouts/slideLayout322.xml"/><Relationship Id="rId334" Type="http://schemas.openxmlformats.org/officeDocument/2006/relationships/slideLayout" Target="../slideLayouts/slideLayout487.xml"/><Relationship Id="rId4" Type="http://schemas.openxmlformats.org/officeDocument/2006/relationships/slideLayout" Target="../slideLayouts/slideLayout157.xml"/><Relationship Id="rId180" Type="http://schemas.openxmlformats.org/officeDocument/2006/relationships/slideLayout" Target="../slideLayouts/slideLayout333.xml"/><Relationship Id="rId215" Type="http://schemas.openxmlformats.org/officeDocument/2006/relationships/slideLayout" Target="../slideLayouts/slideLayout368.xml"/><Relationship Id="rId236" Type="http://schemas.openxmlformats.org/officeDocument/2006/relationships/slideLayout" Target="../slideLayouts/slideLayout389.xml"/><Relationship Id="rId257" Type="http://schemas.openxmlformats.org/officeDocument/2006/relationships/slideLayout" Target="../slideLayouts/slideLayout410.xml"/><Relationship Id="rId278" Type="http://schemas.openxmlformats.org/officeDocument/2006/relationships/slideLayout" Target="../slideLayouts/slideLayout431.xml"/><Relationship Id="rId303" Type="http://schemas.openxmlformats.org/officeDocument/2006/relationships/slideLayout" Target="../slideLayouts/slideLayout456.xml"/><Relationship Id="rId42" Type="http://schemas.openxmlformats.org/officeDocument/2006/relationships/slideLayout" Target="../slideLayouts/slideLayout195.xml"/><Relationship Id="rId84" Type="http://schemas.openxmlformats.org/officeDocument/2006/relationships/slideLayout" Target="../slideLayouts/slideLayout237.xml"/><Relationship Id="rId138" Type="http://schemas.openxmlformats.org/officeDocument/2006/relationships/slideLayout" Target="../slideLayouts/slideLayout291.xml"/><Relationship Id="rId345" Type="http://schemas.openxmlformats.org/officeDocument/2006/relationships/slideLayout" Target="../slideLayouts/slideLayout498.xml"/><Relationship Id="rId191" Type="http://schemas.openxmlformats.org/officeDocument/2006/relationships/slideLayout" Target="../slideLayouts/slideLayout344.xml"/><Relationship Id="rId205" Type="http://schemas.openxmlformats.org/officeDocument/2006/relationships/slideLayout" Target="../slideLayouts/slideLayout358.xml"/><Relationship Id="rId247" Type="http://schemas.openxmlformats.org/officeDocument/2006/relationships/slideLayout" Target="../slideLayouts/slideLayout400.xml"/><Relationship Id="rId107" Type="http://schemas.openxmlformats.org/officeDocument/2006/relationships/slideLayout" Target="../slideLayouts/slideLayout260.xml"/><Relationship Id="rId289" Type="http://schemas.openxmlformats.org/officeDocument/2006/relationships/slideLayout" Target="../slideLayouts/slideLayout442.xml"/><Relationship Id="rId11" Type="http://schemas.openxmlformats.org/officeDocument/2006/relationships/slideLayout" Target="../slideLayouts/slideLayout164.xml"/><Relationship Id="rId53" Type="http://schemas.openxmlformats.org/officeDocument/2006/relationships/slideLayout" Target="../slideLayouts/slideLayout206.xml"/><Relationship Id="rId149" Type="http://schemas.openxmlformats.org/officeDocument/2006/relationships/slideLayout" Target="../slideLayouts/slideLayout302.xml"/><Relationship Id="rId314" Type="http://schemas.openxmlformats.org/officeDocument/2006/relationships/slideLayout" Target="../slideLayouts/slideLayout467.xml"/><Relationship Id="rId95" Type="http://schemas.openxmlformats.org/officeDocument/2006/relationships/slideLayout" Target="../slideLayouts/slideLayout248.xml"/><Relationship Id="rId160" Type="http://schemas.openxmlformats.org/officeDocument/2006/relationships/slideLayout" Target="../slideLayouts/slideLayout313.xml"/><Relationship Id="rId216" Type="http://schemas.openxmlformats.org/officeDocument/2006/relationships/slideLayout" Target="../slideLayouts/slideLayout369.xml"/><Relationship Id="rId258" Type="http://schemas.openxmlformats.org/officeDocument/2006/relationships/slideLayout" Target="../slideLayouts/slideLayout411.xml"/><Relationship Id="rId22" Type="http://schemas.openxmlformats.org/officeDocument/2006/relationships/slideLayout" Target="../slideLayouts/slideLayout175.xml"/><Relationship Id="rId64" Type="http://schemas.openxmlformats.org/officeDocument/2006/relationships/slideLayout" Target="../slideLayouts/slideLayout217.xml"/><Relationship Id="rId118" Type="http://schemas.openxmlformats.org/officeDocument/2006/relationships/slideLayout" Target="../slideLayouts/slideLayout271.xml"/><Relationship Id="rId325" Type="http://schemas.openxmlformats.org/officeDocument/2006/relationships/slideLayout" Target="../slideLayouts/slideLayout478.xml"/><Relationship Id="rId171" Type="http://schemas.openxmlformats.org/officeDocument/2006/relationships/slideLayout" Target="../slideLayouts/slideLayout324.xml"/><Relationship Id="rId227" Type="http://schemas.openxmlformats.org/officeDocument/2006/relationships/slideLayout" Target="../slideLayouts/slideLayout380.xml"/><Relationship Id="rId269" Type="http://schemas.openxmlformats.org/officeDocument/2006/relationships/slideLayout" Target="../slideLayouts/slideLayout422.xml"/><Relationship Id="rId33" Type="http://schemas.openxmlformats.org/officeDocument/2006/relationships/slideLayout" Target="../slideLayouts/slideLayout186.xml"/><Relationship Id="rId129" Type="http://schemas.openxmlformats.org/officeDocument/2006/relationships/slideLayout" Target="../slideLayouts/slideLayout282.xml"/><Relationship Id="rId280" Type="http://schemas.openxmlformats.org/officeDocument/2006/relationships/slideLayout" Target="../slideLayouts/slideLayout433.xml"/><Relationship Id="rId336" Type="http://schemas.openxmlformats.org/officeDocument/2006/relationships/slideLayout" Target="../slideLayouts/slideLayout489.xml"/><Relationship Id="rId75" Type="http://schemas.openxmlformats.org/officeDocument/2006/relationships/slideLayout" Target="../slideLayouts/slideLayout228.xml"/><Relationship Id="rId140" Type="http://schemas.openxmlformats.org/officeDocument/2006/relationships/slideLayout" Target="../slideLayouts/slideLayout293.xml"/><Relationship Id="rId182" Type="http://schemas.openxmlformats.org/officeDocument/2006/relationships/slideLayout" Target="../slideLayouts/slideLayout335.xml"/><Relationship Id="rId6" Type="http://schemas.openxmlformats.org/officeDocument/2006/relationships/slideLayout" Target="../slideLayouts/slideLayout159.xml"/><Relationship Id="rId238" Type="http://schemas.openxmlformats.org/officeDocument/2006/relationships/slideLayout" Target="../slideLayouts/slideLayout391.xml"/><Relationship Id="rId291" Type="http://schemas.openxmlformats.org/officeDocument/2006/relationships/slideLayout" Target="../slideLayouts/slideLayout444.xml"/><Relationship Id="rId305" Type="http://schemas.openxmlformats.org/officeDocument/2006/relationships/slideLayout" Target="../slideLayouts/slideLayout458.xml"/><Relationship Id="rId347" Type="http://schemas.openxmlformats.org/officeDocument/2006/relationships/slideLayout" Target="../slideLayouts/slideLayout500.xml"/><Relationship Id="rId44" Type="http://schemas.openxmlformats.org/officeDocument/2006/relationships/slideLayout" Target="../slideLayouts/slideLayout197.xml"/><Relationship Id="rId86" Type="http://schemas.openxmlformats.org/officeDocument/2006/relationships/slideLayout" Target="../slideLayouts/slideLayout239.xml"/><Relationship Id="rId151" Type="http://schemas.openxmlformats.org/officeDocument/2006/relationships/slideLayout" Target="../slideLayouts/slideLayout304.xml"/><Relationship Id="rId193" Type="http://schemas.openxmlformats.org/officeDocument/2006/relationships/slideLayout" Target="../slideLayouts/slideLayout346.xml"/><Relationship Id="rId207" Type="http://schemas.openxmlformats.org/officeDocument/2006/relationships/slideLayout" Target="../slideLayouts/slideLayout360.xml"/><Relationship Id="rId249" Type="http://schemas.openxmlformats.org/officeDocument/2006/relationships/slideLayout" Target="../slideLayouts/slideLayout402.xml"/><Relationship Id="rId13" Type="http://schemas.openxmlformats.org/officeDocument/2006/relationships/slideLayout" Target="../slideLayouts/slideLayout166.xml"/><Relationship Id="rId109" Type="http://schemas.openxmlformats.org/officeDocument/2006/relationships/slideLayout" Target="../slideLayouts/slideLayout262.xml"/><Relationship Id="rId260" Type="http://schemas.openxmlformats.org/officeDocument/2006/relationships/slideLayout" Target="../slideLayouts/slideLayout413.xml"/><Relationship Id="rId316" Type="http://schemas.openxmlformats.org/officeDocument/2006/relationships/slideLayout" Target="../slideLayouts/slideLayout469.xml"/><Relationship Id="rId55" Type="http://schemas.openxmlformats.org/officeDocument/2006/relationships/slideLayout" Target="../slideLayouts/slideLayout208.xml"/><Relationship Id="rId97" Type="http://schemas.openxmlformats.org/officeDocument/2006/relationships/slideLayout" Target="../slideLayouts/slideLayout250.xml"/><Relationship Id="rId120" Type="http://schemas.openxmlformats.org/officeDocument/2006/relationships/slideLayout" Target="../slideLayouts/slideLayout273.xml"/><Relationship Id="rId162" Type="http://schemas.openxmlformats.org/officeDocument/2006/relationships/slideLayout" Target="../slideLayouts/slideLayout315.xml"/><Relationship Id="rId218" Type="http://schemas.openxmlformats.org/officeDocument/2006/relationships/slideLayout" Target="../slideLayouts/slideLayout371.xml"/><Relationship Id="rId271" Type="http://schemas.openxmlformats.org/officeDocument/2006/relationships/slideLayout" Target="../slideLayouts/slideLayout424.xml"/><Relationship Id="rId24" Type="http://schemas.openxmlformats.org/officeDocument/2006/relationships/slideLayout" Target="../slideLayouts/slideLayout177.xml"/><Relationship Id="rId66" Type="http://schemas.openxmlformats.org/officeDocument/2006/relationships/slideLayout" Target="../slideLayouts/slideLayout219.xml"/><Relationship Id="rId131" Type="http://schemas.openxmlformats.org/officeDocument/2006/relationships/slideLayout" Target="../slideLayouts/slideLayout284.xml"/><Relationship Id="rId327" Type="http://schemas.openxmlformats.org/officeDocument/2006/relationships/slideLayout" Target="../slideLayouts/slideLayout480.xml"/><Relationship Id="rId173" Type="http://schemas.openxmlformats.org/officeDocument/2006/relationships/slideLayout" Target="../slideLayouts/slideLayout326.xml"/><Relationship Id="rId229" Type="http://schemas.openxmlformats.org/officeDocument/2006/relationships/slideLayout" Target="../slideLayouts/slideLayout382.xml"/><Relationship Id="rId240" Type="http://schemas.openxmlformats.org/officeDocument/2006/relationships/slideLayout" Target="../slideLayouts/slideLayout393.xml"/><Relationship Id="rId35" Type="http://schemas.openxmlformats.org/officeDocument/2006/relationships/slideLayout" Target="../slideLayouts/slideLayout188.xml"/><Relationship Id="rId77" Type="http://schemas.openxmlformats.org/officeDocument/2006/relationships/slideLayout" Target="../slideLayouts/slideLayout230.xml"/><Relationship Id="rId100" Type="http://schemas.openxmlformats.org/officeDocument/2006/relationships/slideLayout" Target="../slideLayouts/slideLayout253.xml"/><Relationship Id="rId282" Type="http://schemas.openxmlformats.org/officeDocument/2006/relationships/slideLayout" Target="../slideLayouts/slideLayout435.xml"/><Relationship Id="rId338" Type="http://schemas.openxmlformats.org/officeDocument/2006/relationships/slideLayout" Target="../slideLayouts/slideLayout491.xml"/><Relationship Id="rId8" Type="http://schemas.openxmlformats.org/officeDocument/2006/relationships/slideLayout" Target="../slideLayouts/slideLayout161.xml"/><Relationship Id="rId142" Type="http://schemas.openxmlformats.org/officeDocument/2006/relationships/slideLayout" Target="../slideLayouts/slideLayout295.xml"/><Relationship Id="rId184" Type="http://schemas.openxmlformats.org/officeDocument/2006/relationships/slideLayout" Target="../slideLayouts/slideLayout3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theme" Target="../theme/theme24.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25.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2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heme" Target="../theme/theme27.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slideLayout" Target="../slideLayouts/slideLayout557.xml"/><Relationship Id="rId2" Type="http://schemas.openxmlformats.org/officeDocument/2006/relationships/slideLayout" Target="../slideLayouts/slideLayout542.xml"/><Relationship Id="rId16" Type="http://schemas.openxmlformats.org/officeDocument/2006/relationships/slideLayout" Target="../slideLayouts/slideLayout556.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slideLayout" Target="../slideLayouts/slideLayout55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559.xml"/><Relationship Id="rId1" Type="http://schemas.openxmlformats.org/officeDocument/2006/relationships/slideLayout" Target="../slideLayouts/slideLayout5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29.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30.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theme" Target="../theme/theme31.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slideLayout" Target="../slideLayouts/slideLayout593.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33.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34.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theme" Target="../theme/theme35.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slideLayout" Target="../slideLayouts/slideLayout640.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theme" Target="../theme/theme36.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slideLayout" Target="../slideLayouts/slideLayout652.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37.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38.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39.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25/02/2025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defRPr>
            </a:lvl1pPr>
          </a:lstStyle>
          <a:p>
            <a:pPr>
              <a:defRPr/>
            </a:pPr>
            <a:endParaRPr lang="en-US" dirty="0"/>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59C32457-791C-466F-B7C6-6ACD38964B3F}" type="slidenum">
              <a:rPr lang="en-US" altLang="en-US" smtClean="0"/>
              <a:pPr/>
              <a:t>‹#›</a:t>
            </a:fld>
            <a:endParaRPr lang="en-US" altLang="en-US" dirty="0"/>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i="0" dirty="0">
                <a:solidFill>
                  <a:srgbClr val="FFFFFF"/>
                </a:solidFill>
                <a:latin typeface="Arial" panose="020B0604020202020204" pitchFamily="34" charset="0"/>
                <a:ea typeface="MS Gothic" panose="020B0609070205080204" pitchFamily="49" charset="-128"/>
              </a:rPr>
              <a:t>© </a:t>
            </a:r>
            <a:r>
              <a:rPr lang="en-GB" altLang="en-US" sz="900" b="1" i="0" dirty="0">
                <a:solidFill>
                  <a:srgbClr val="FFFFFF"/>
                </a:solidFill>
                <a:latin typeface="Arial" panose="020B0604020202020204" pitchFamily="34" charset="0"/>
                <a:ea typeface="MS Gothic" panose="020B0609070205080204" pitchFamily="49" charset="-128"/>
              </a:rPr>
              <a:t>2006</a:t>
            </a:r>
            <a:r>
              <a:rPr lang="en-GB" altLang="en-US" sz="800" b="1" i="0" dirty="0">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25/02/2025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56704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54"/>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4089596042"/>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 id="2147483917" r:id="rId65"/>
    <p:sldLayoutId id="2147483918" r:id="rId66"/>
    <p:sldLayoutId id="2147483919" r:id="rId67"/>
    <p:sldLayoutId id="2147483920" r:id="rId68"/>
    <p:sldLayoutId id="2147483921" r:id="rId69"/>
    <p:sldLayoutId id="2147483922" r:id="rId70"/>
    <p:sldLayoutId id="2147483923" r:id="rId71"/>
    <p:sldLayoutId id="2147483924" r:id="rId72"/>
    <p:sldLayoutId id="2147483925" r:id="rId73"/>
    <p:sldLayoutId id="2147483926" r:id="rId74"/>
    <p:sldLayoutId id="2147483927" r:id="rId75"/>
    <p:sldLayoutId id="2147483928" r:id="rId76"/>
    <p:sldLayoutId id="2147483929" r:id="rId77"/>
    <p:sldLayoutId id="2147483930" r:id="rId78"/>
    <p:sldLayoutId id="2147483931" r:id="rId79"/>
    <p:sldLayoutId id="2147483932" r:id="rId80"/>
    <p:sldLayoutId id="2147483933" r:id="rId81"/>
    <p:sldLayoutId id="2147483934" r:id="rId82"/>
    <p:sldLayoutId id="2147483935" r:id="rId83"/>
    <p:sldLayoutId id="2147483936" r:id="rId84"/>
    <p:sldLayoutId id="2147483937" r:id="rId85"/>
    <p:sldLayoutId id="2147483938" r:id="rId86"/>
    <p:sldLayoutId id="2147483939" r:id="rId87"/>
    <p:sldLayoutId id="2147483940" r:id="rId88"/>
    <p:sldLayoutId id="2147483941" r:id="rId89"/>
    <p:sldLayoutId id="2147483942" r:id="rId90"/>
    <p:sldLayoutId id="2147483943" r:id="rId91"/>
    <p:sldLayoutId id="2147483944" r:id="rId92"/>
    <p:sldLayoutId id="2147483945" r:id="rId93"/>
    <p:sldLayoutId id="2147483946" r:id="rId94"/>
    <p:sldLayoutId id="2147483947" r:id="rId95"/>
    <p:sldLayoutId id="2147483948" r:id="rId96"/>
    <p:sldLayoutId id="2147483949" r:id="rId97"/>
    <p:sldLayoutId id="2147483950" r:id="rId98"/>
    <p:sldLayoutId id="2147483951" r:id="rId99"/>
    <p:sldLayoutId id="2147483952" r:id="rId100"/>
    <p:sldLayoutId id="2147483953" r:id="rId101"/>
    <p:sldLayoutId id="2147483954" r:id="rId102"/>
    <p:sldLayoutId id="2147483955" r:id="rId103"/>
    <p:sldLayoutId id="2147483956" r:id="rId104"/>
    <p:sldLayoutId id="2147483957" r:id="rId105"/>
    <p:sldLayoutId id="2147483958" r:id="rId106"/>
    <p:sldLayoutId id="2147483959" r:id="rId107"/>
    <p:sldLayoutId id="2147483960" r:id="rId108"/>
    <p:sldLayoutId id="2147483961" r:id="rId109"/>
    <p:sldLayoutId id="2147483962" r:id="rId110"/>
    <p:sldLayoutId id="2147483963" r:id="rId111"/>
    <p:sldLayoutId id="2147483964" r:id="rId112"/>
    <p:sldLayoutId id="2147483965" r:id="rId113"/>
    <p:sldLayoutId id="2147483966" r:id="rId114"/>
    <p:sldLayoutId id="2147483967" r:id="rId115"/>
    <p:sldLayoutId id="2147483968" r:id="rId116"/>
    <p:sldLayoutId id="2147483969" r:id="rId117"/>
    <p:sldLayoutId id="2147483970" r:id="rId118"/>
    <p:sldLayoutId id="2147483971" r:id="rId119"/>
    <p:sldLayoutId id="2147483972" r:id="rId120"/>
    <p:sldLayoutId id="2147483973" r:id="rId121"/>
    <p:sldLayoutId id="2147483974" r:id="rId122"/>
    <p:sldLayoutId id="2147483975" r:id="rId123"/>
    <p:sldLayoutId id="2147483976" r:id="rId124"/>
    <p:sldLayoutId id="2147483977" r:id="rId125"/>
    <p:sldLayoutId id="2147483978" r:id="rId126"/>
    <p:sldLayoutId id="2147483979" r:id="rId127"/>
    <p:sldLayoutId id="2147483980" r:id="rId128"/>
    <p:sldLayoutId id="2147483981" r:id="rId129"/>
    <p:sldLayoutId id="2147483982" r:id="rId130"/>
    <p:sldLayoutId id="2147483983" r:id="rId131"/>
    <p:sldLayoutId id="2147483984" r:id="rId132"/>
    <p:sldLayoutId id="2147483985" r:id="rId133"/>
    <p:sldLayoutId id="2147483986" r:id="rId134"/>
    <p:sldLayoutId id="2147483987" r:id="rId135"/>
    <p:sldLayoutId id="2147483988" r:id="rId136"/>
    <p:sldLayoutId id="2147483989" r:id="rId137"/>
    <p:sldLayoutId id="2147483990" r:id="rId138"/>
    <p:sldLayoutId id="2147483991" r:id="rId139"/>
    <p:sldLayoutId id="2147483992" r:id="rId140"/>
    <p:sldLayoutId id="2147483993" r:id="rId141"/>
    <p:sldLayoutId id="2147483994" r:id="rId142"/>
    <p:sldLayoutId id="2147483995" r:id="rId143"/>
    <p:sldLayoutId id="2147483996" r:id="rId144"/>
    <p:sldLayoutId id="2147483997" r:id="rId145"/>
    <p:sldLayoutId id="2147483998" r:id="rId146"/>
    <p:sldLayoutId id="2147483999" r:id="rId147"/>
    <p:sldLayoutId id="2147484000" r:id="rId148"/>
    <p:sldLayoutId id="2147484001" r:id="rId149"/>
    <p:sldLayoutId id="2147484002" r:id="rId150"/>
    <p:sldLayoutId id="2147484003" r:id="rId151"/>
    <p:sldLayoutId id="2147484004" r:id="rId152"/>
    <p:sldLayoutId id="2147484005" r:id="rId153"/>
    <p:sldLayoutId id="2147484006" r:id="rId154"/>
    <p:sldLayoutId id="2147484007" r:id="rId155"/>
    <p:sldLayoutId id="2147484008" r:id="rId156"/>
    <p:sldLayoutId id="2147484009" r:id="rId157"/>
    <p:sldLayoutId id="2147484010" r:id="rId158"/>
    <p:sldLayoutId id="2147484011" r:id="rId159"/>
    <p:sldLayoutId id="2147484012" r:id="rId160"/>
    <p:sldLayoutId id="2147484013" r:id="rId161"/>
    <p:sldLayoutId id="2147484014" r:id="rId162"/>
    <p:sldLayoutId id="2147484015" r:id="rId163"/>
    <p:sldLayoutId id="2147484016" r:id="rId164"/>
    <p:sldLayoutId id="2147484017" r:id="rId165"/>
    <p:sldLayoutId id="2147484018" r:id="rId166"/>
    <p:sldLayoutId id="2147484019" r:id="rId167"/>
    <p:sldLayoutId id="2147484020" r:id="rId168"/>
    <p:sldLayoutId id="2147484021" r:id="rId169"/>
    <p:sldLayoutId id="2147484022" r:id="rId170"/>
    <p:sldLayoutId id="2147484023" r:id="rId171"/>
    <p:sldLayoutId id="2147484024" r:id="rId172"/>
    <p:sldLayoutId id="2147484025" r:id="rId173"/>
    <p:sldLayoutId id="2147484026" r:id="rId174"/>
    <p:sldLayoutId id="2147484027" r:id="rId175"/>
    <p:sldLayoutId id="2147484028" r:id="rId176"/>
    <p:sldLayoutId id="2147484029" r:id="rId177"/>
    <p:sldLayoutId id="2147484030" r:id="rId178"/>
    <p:sldLayoutId id="2147484031" r:id="rId179"/>
    <p:sldLayoutId id="2147484032" r:id="rId180"/>
    <p:sldLayoutId id="2147484033" r:id="rId181"/>
    <p:sldLayoutId id="2147484034" r:id="rId182"/>
    <p:sldLayoutId id="2147484035" r:id="rId183"/>
    <p:sldLayoutId id="2147484036" r:id="rId184"/>
    <p:sldLayoutId id="2147484037" r:id="rId185"/>
    <p:sldLayoutId id="2147484038" r:id="rId186"/>
    <p:sldLayoutId id="2147484039" r:id="rId187"/>
    <p:sldLayoutId id="2147484040" r:id="rId188"/>
    <p:sldLayoutId id="2147484041" r:id="rId189"/>
    <p:sldLayoutId id="2147484042" r:id="rId190"/>
    <p:sldLayoutId id="2147484043" r:id="rId191"/>
    <p:sldLayoutId id="2147484044" r:id="rId192"/>
    <p:sldLayoutId id="2147484045" r:id="rId193"/>
    <p:sldLayoutId id="2147484046" r:id="rId194"/>
    <p:sldLayoutId id="2147484047" r:id="rId195"/>
    <p:sldLayoutId id="2147484048" r:id="rId196"/>
    <p:sldLayoutId id="2147484049" r:id="rId197"/>
    <p:sldLayoutId id="2147484050" r:id="rId198"/>
    <p:sldLayoutId id="2147484051" r:id="rId199"/>
    <p:sldLayoutId id="2147484052" r:id="rId200"/>
    <p:sldLayoutId id="2147484053" r:id="rId201"/>
    <p:sldLayoutId id="2147484054" r:id="rId202"/>
    <p:sldLayoutId id="2147484055" r:id="rId203"/>
    <p:sldLayoutId id="2147484056" r:id="rId204"/>
    <p:sldLayoutId id="2147484057" r:id="rId205"/>
    <p:sldLayoutId id="2147484058" r:id="rId206"/>
    <p:sldLayoutId id="2147484059" r:id="rId207"/>
    <p:sldLayoutId id="2147484060" r:id="rId208"/>
    <p:sldLayoutId id="2147484061" r:id="rId209"/>
    <p:sldLayoutId id="2147484062" r:id="rId210"/>
    <p:sldLayoutId id="2147484063" r:id="rId211"/>
    <p:sldLayoutId id="2147484064" r:id="rId212"/>
    <p:sldLayoutId id="2147484065" r:id="rId213"/>
    <p:sldLayoutId id="2147484066" r:id="rId214"/>
    <p:sldLayoutId id="2147484067" r:id="rId215"/>
    <p:sldLayoutId id="2147484068" r:id="rId216"/>
    <p:sldLayoutId id="2147484069" r:id="rId217"/>
    <p:sldLayoutId id="2147484070" r:id="rId218"/>
    <p:sldLayoutId id="2147484071" r:id="rId219"/>
    <p:sldLayoutId id="2147484072" r:id="rId220"/>
    <p:sldLayoutId id="2147484073" r:id="rId221"/>
    <p:sldLayoutId id="2147484074" r:id="rId222"/>
    <p:sldLayoutId id="2147484075" r:id="rId223"/>
    <p:sldLayoutId id="2147484076" r:id="rId224"/>
    <p:sldLayoutId id="2147484077" r:id="rId225"/>
    <p:sldLayoutId id="2147484078" r:id="rId226"/>
    <p:sldLayoutId id="2147484079" r:id="rId227"/>
    <p:sldLayoutId id="2147484080" r:id="rId228"/>
    <p:sldLayoutId id="2147484081" r:id="rId229"/>
    <p:sldLayoutId id="2147484082" r:id="rId230"/>
    <p:sldLayoutId id="2147484083" r:id="rId231"/>
    <p:sldLayoutId id="2147484084" r:id="rId232"/>
    <p:sldLayoutId id="2147484085" r:id="rId233"/>
    <p:sldLayoutId id="2147484086" r:id="rId234"/>
    <p:sldLayoutId id="2147484087" r:id="rId235"/>
    <p:sldLayoutId id="2147484088" r:id="rId236"/>
    <p:sldLayoutId id="2147484089" r:id="rId237"/>
    <p:sldLayoutId id="2147484090" r:id="rId238"/>
    <p:sldLayoutId id="2147484091" r:id="rId239"/>
    <p:sldLayoutId id="2147484092" r:id="rId240"/>
    <p:sldLayoutId id="2147484093" r:id="rId241"/>
    <p:sldLayoutId id="2147484094" r:id="rId242"/>
    <p:sldLayoutId id="2147484095" r:id="rId243"/>
    <p:sldLayoutId id="2147484096" r:id="rId244"/>
    <p:sldLayoutId id="2147484097" r:id="rId245"/>
    <p:sldLayoutId id="2147484098" r:id="rId246"/>
    <p:sldLayoutId id="2147484099" r:id="rId247"/>
    <p:sldLayoutId id="2147484100" r:id="rId248"/>
    <p:sldLayoutId id="2147484101" r:id="rId249"/>
    <p:sldLayoutId id="2147484102" r:id="rId250"/>
    <p:sldLayoutId id="2147484103" r:id="rId251"/>
    <p:sldLayoutId id="2147484104" r:id="rId252"/>
    <p:sldLayoutId id="2147484105" r:id="rId253"/>
    <p:sldLayoutId id="2147484106" r:id="rId254"/>
    <p:sldLayoutId id="2147484107" r:id="rId255"/>
    <p:sldLayoutId id="2147484108" r:id="rId256"/>
    <p:sldLayoutId id="2147484109" r:id="rId257"/>
    <p:sldLayoutId id="2147484110" r:id="rId258"/>
    <p:sldLayoutId id="2147484111" r:id="rId259"/>
    <p:sldLayoutId id="2147484112" r:id="rId260"/>
    <p:sldLayoutId id="2147484113" r:id="rId261"/>
    <p:sldLayoutId id="2147484114" r:id="rId262"/>
    <p:sldLayoutId id="2147484115" r:id="rId263"/>
    <p:sldLayoutId id="2147484116" r:id="rId264"/>
    <p:sldLayoutId id="2147484117" r:id="rId265"/>
    <p:sldLayoutId id="2147484118" r:id="rId266"/>
    <p:sldLayoutId id="2147484119" r:id="rId267"/>
    <p:sldLayoutId id="2147484120" r:id="rId268"/>
    <p:sldLayoutId id="2147484121" r:id="rId269"/>
    <p:sldLayoutId id="2147484122" r:id="rId270"/>
    <p:sldLayoutId id="2147484123" r:id="rId271"/>
    <p:sldLayoutId id="2147484124" r:id="rId272"/>
    <p:sldLayoutId id="2147484125" r:id="rId273"/>
    <p:sldLayoutId id="2147484126" r:id="rId274"/>
    <p:sldLayoutId id="2147484127" r:id="rId275"/>
    <p:sldLayoutId id="2147484128" r:id="rId276"/>
    <p:sldLayoutId id="2147484129" r:id="rId277"/>
    <p:sldLayoutId id="2147484130" r:id="rId278"/>
    <p:sldLayoutId id="2147484131" r:id="rId279"/>
    <p:sldLayoutId id="2147484132" r:id="rId280"/>
    <p:sldLayoutId id="2147484133" r:id="rId281"/>
    <p:sldLayoutId id="2147484134" r:id="rId282"/>
    <p:sldLayoutId id="2147484135" r:id="rId283"/>
    <p:sldLayoutId id="2147484136" r:id="rId284"/>
    <p:sldLayoutId id="2147484137" r:id="rId285"/>
    <p:sldLayoutId id="2147484138" r:id="rId286"/>
    <p:sldLayoutId id="2147484139" r:id="rId287"/>
    <p:sldLayoutId id="2147484140" r:id="rId288"/>
    <p:sldLayoutId id="2147484141" r:id="rId289"/>
    <p:sldLayoutId id="2147484142" r:id="rId290"/>
    <p:sldLayoutId id="2147484143" r:id="rId291"/>
    <p:sldLayoutId id="2147484144" r:id="rId292"/>
    <p:sldLayoutId id="2147484145" r:id="rId293"/>
    <p:sldLayoutId id="2147484146" r:id="rId294"/>
    <p:sldLayoutId id="2147484147" r:id="rId295"/>
    <p:sldLayoutId id="2147484148" r:id="rId296"/>
    <p:sldLayoutId id="2147484149" r:id="rId297"/>
    <p:sldLayoutId id="2147484150" r:id="rId298"/>
    <p:sldLayoutId id="2147484151" r:id="rId299"/>
    <p:sldLayoutId id="2147484152" r:id="rId300"/>
    <p:sldLayoutId id="2147484153" r:id="rId301"/>
    <p:sldLayoutId id="2147484154" r:id="rId302"/>
    <p:sldLayoutId id="2147484155" r:id="rId303"/>
    <p:sldLayoutId id="2147484156" r:id="rId304"/>
    <p:sldLayoutId id="2147484157" r:id="rId305"/>
    <p:sldLayoutId id="2147484158" r:id="rId306"/>
    <p:sldLayoutId id="2147484159" r:id="rId307"/>
    <p:sldLayoutId id="2147484160" r:id="rId308"/>
    <p:sldLayoutId id="2147484161" r:id="rId309"/>
    <p:sldLayoutId id="2147484162" r:id="rId310"/>
    <p:sldLayoutId id="2147484163" r:id="rId311"/>
    <p:sldLayoutId id="2147484164" r:id="rId312"/>
    <p:sldLayoutId id="2147484165" r:id="rId313"/>
    <p:sldLayoutId id="2147484166" r:id="rId314"/>
    <p:sldLayoutId id="2147484167" r:id="rId315"/>
    <p:sldLayoutId id="2147484168" r:id="rId316"/>
    <p:sldLayoutId id="2147484169" r:id="rId317"/>
    <p:sldLayoutId id="2147484170" r:id="rId318"/>
    <p:sldLayoutId id="2147484171" r:id="rId319"/>
    <p:sldLayoutId id="2147484172" r:id="rId320"/>
    <p:sldLayoutId id="2147484173" r:id="rId321"/>
    <p:sldLayoutId id="2147484174" r:id="rId322"/>
    <p:sldLayoutId id="2147484175" r:id="rId323"/>
    <p:sldLayoutId id="2147484176" r:id="rId324"/>
    <p:sldLayoutId id="2147484177" r:id="rId325"/>
    <p:sldLayoutId id="2147484178" r:id="rId326"/>
    <p:sldLayoutId id="2147484179" r:id="rId327"/>
    <p:sldLayoutId id="2147484180" r:id="rId328"/>
    <p:sldLayoutId id="2147484181" r:id="rId329"/>
    <p:sldLayoutId id="2147484182" r:id="rId330"/>
    <p:sldLayoutId id="2147484183" r:id="rId331"/>
    <p:sldLayoutId id="2147484184" r:id="rId332"/>
    <p:sldLayoutId id="2147484185" r:id="rId333"/>
    <p:sldLayoutId id="2147484186" r:id="rId334"/>
    <p:sldLayoutId id="2147484187" r:id="rId335"/>
    <p:sldLayoutId id="2147484188" r:id="rId336"/>
    <p:sldLayoutId id="2147484189" r:id="rId337"/>
    <p:sldLayoutId id="2147484190" r:id="rId338"/>
    <p:sldLayoutId id="2147484191" r:id="rId339"/>
    <p:sldLayoutId id="2147484192" r:id="rId340"/>
    <p:sldLayoutId id="2147484193" r:id="rId341"/>
    <p:sldLayoutId id="2147484194" r:id="rId342"/>
    <p:sldLayoutId id="2147484195" r:id="rId343"/>
    <p:sldLayoutId id="2147484196" r:id="rId344"/>
    <p:sldLayoutId id="2147484197" r:id="rId345"/>
    <p:sldLayoutId id="2147484198" r:id="rId346"/>
    <p:sldLayoutId id="2147484199" r:id="rId347"/>
    <p:sldLayoutId id="2147484200" r:id="rId348"/>
    <p:sldLayoutId id="2147484201" r:id="rId349"/>
    <p:sldLayoutId id="2147484202" r:id="rId350"/>
    <p:sldLayoutId id="2147484203" r:id="rId351"/>
    <p:sldLayoutId id="2147484204" r:id="rId352"/>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4"/>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5467775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2/25/25</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91089975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21528052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1770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329630716"/>
      </p:ext>
    </p:extLst>
  </p:cSld>
  <p:clrMap bg1="lt1" tx1="dk1" bg2="lt2" tx2="dk2" accent1="accent1" accent2="accent2" accent3="accent3" accent4="accent4" accent5="accent5" accent6="accent6" hlink="hlink" folHlink="folHlink"/>
  <p:sldLayoutIdLst>
    <p:sldLayoutId id="2147484262" r:id="rId1"/>
    <p:sldLayoutId id="21474842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23335695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39813682"/>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defRPr>
            </a:lvl1pPr>
          </a:lstStyle>
          <a:p>
            <a:pPr>
              <a:defRPr/>
            </a:pPr>
            <a:endParaRPr lang="en-US" dirty="0"/>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70116430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489850"/>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2523730118"/>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5300"/>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861642299"/>
      </p:ext>
    </p:extLst>
  </p:cSld>
  <p:clrMap bg1="dk2" tx1="lt1" bg2="dk1" tx2="lt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310895"/>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460793050"/>
      </p:ext>
    </p:extLst>
  </p:cSld>
  <p:clrMap bg1="dk2" tx1="lt1" bg2="dk1"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77420194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301690"/>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solidFill>
                  <a:schemeClr val="bg1"/>
                </a:solidFill>
                <a:latin typeface="Arial" panose="020B0604020202020204" pitchFamily="34" charset="0"/>
              </a:defRPr>
            </a:lvl1pPr>
          </a:lstStyle>
          <a:p>
            <a:pPr>
              <a:defRPr/>
            </a:pPr>
            <a:fld id="{BB1DC24E-7023-374E-AE9D-B527645705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B61497F-556D-314F-AEFB-C6A9D90AC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 Id="rId4" Type="http://schemas.openxmlformats.org/officeDocument/2006/relationships/image" Target="../media/image4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670.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6.xml"/><Relationship Id="rId1" Type="http://schemas.openxmlformats.org/officeDocument/2006/relationships/slideLayout" Target="../slideLayouts/slideLayout619.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599.xml"/></Relationships>
</file>

<file path=ppt/slides/_rels/slide10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608.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9.xml"/><Relationship Id="rId1" Type="http://schemas.openxmlformats.org/officeDocument/2006/relationships/slideLayout" Target="../slideLayouts/slideLayout518.xml"/><Relationship Id="rId4" Type="http://schemas.openxmlformats.org/officeDocument/2006/relationships/image" Target="../media/image1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0.xml"/><Relationship Id="rId1" Type="http://schemas.openxmlformats.org/officeDocument/2006/relationships/slideLayout" Target="../slideLayouts/slideLayout518.xml"/><Relationship Id="rId4" Type="http://schemas.openxmlformats.org/officeDocument/2006/relationships/image" Target="../media/image145.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7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2.xml"/><Relationship Id="rId1" Type="http://schemas.openxmlformats.org/officeDocument/2006/relationships/slideLayout" Target="../slideLayouts/slideLayout658.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3.xml"/><Relationship Id="rId1" Type="http://schemas.openxmlformats.org/officeDocument/2006/relationships/slideLayout" Target="../slideLayouts/slideLayout512.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35.xml"/></Relationships>
</file>

<file path=ppt/slides/_rels/slide1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6.xml"/><Relationship Id="rId1" Type="http://schemas.openxmlformats.org/officeDocument/2006/relationships/slideLayout" Target="../slideLayouts/slideLayout54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6.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4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43.xml"/></Relationships>
</file>

<file path=ppt/slides/_rels/slide12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0.xml"/><Relationship Id="rId1" Type="http://schemas.openxmlformats.org/officeDocument/2006/relationships/slideLayout" Target="../slideLayouts/slideLayout546.xml"/></Relationships>
</file>

<file path=ppt/slides/_rels/slide12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4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43.xml"/></Relationships>
</file>

<file path=ppt/slides/_rels/slide12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54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43.xml"/></Relationships>
</file>

<file path=ppt/slides/_rels/slide1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58.xml"/><Relationship Id="rId1" Type="http://schemas.openxmlformats.org/officeDocument/2006/relationships/themeOverride" Target="../theme/themeOverride1.xml"/><Relationship Id="rId4" Type="http://schemas.openxmlformats.org/officeDocument/2006/relationships/image" Target="../media/image1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4.xml"/><Relationship Id="rId1" Type="http://schemas.openxmlformats.org/officeDocument/2006/relationships/slideLayout" Target="../slideLayouts/slideLayout56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4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4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43.xml"/></Relationships>
</file>

<file path=ppt/slides/_rels/slide1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7.xml"/><Relationship Id="rId1" Type="http://schemas.openxmlformats.org/officeDocument/2006/relationships/slideLayout" Target="../slideLayouts/slideLayout34.xml"/><Relationship Id="rId4" Type="http://schemas.openxmlformats.org/officeDocument/2006/relationships/image" Target="../media/image157.gif"/></Relationships>
</file>

<file path=ppt/slides/_rels/slide1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14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1.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3.xml"/><Relationship Id="rId1" Type="http://schemas.openxmlformats.org/officeDocument/2006/relationships/slideLayout" Target="../slideLayouts/slideLayout69.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4.xml"/><Relationship Id="rId1" Type="http://schemas.openxmlformats.org/officeDocument/2006/relationships/slideLayout" Target="../slideLayouts/slideLayout80.xml"/><Relationship Id="rId4" Type="http://schemas.openxmlformats.org/officeDocument/2006/relationships/image" Target="../media/image162.png"/></Relationships>
</file>

<file path=ppt/slides/_rels/slide1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5.xml"/><Relationship Id="rId1" Type="http://schemas.openxmlformats.org/officeDocument/2006/relationships/slideLayout" Target="../slideLayouts/slideLayout80.xml"/><Relationship Id="rId4" Type="http://schemas.openxmlformats.org/officeDocument/2006/relationships/image" Target="../media/image162.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9.xml"/></Relationships>
</file>

<file path=ppt/slides/_rels/slide15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9.xml"/><Relationship Id="rId1" Type="http://schemas.openxmlformats.org/officeDocument/2006/relationships/slideLayout" Target="../slideLayouts/slideLayout80.xml"/></Relationships>
</file>

<file path=ppt/slides/_rels/slide1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1.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7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71.xml"/></Relationships>
</file>

<file path=ppt/slides/_rels/slide1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5.xml"/><Relationship Id="rId1" Type="http://schemas.openxmlformats.org/officeDocument/2006/relationships/slideLayout" Target="../slideLayouts/slideLayout100.xml"/><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35.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46.xml"/><Relationship Id="rId5" Type="http://schemas.openxmlformats.org/officeDocument/2006/relationships/image" Target="../media/image39.sv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3.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0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14.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24.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127.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14.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14.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129.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151.xml"/><Relationship Id="rId4" Type="http://schemas.openxmlformats.org/officeDocument/2006/relationships/image" Target="../media/image42.emf"/></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130.xml"/><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13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114.xml"/><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2.xml"/><Relationship Id="rId1" Type="http://schemas.openxmlformats.org/officeDocument/2006/relationships/slideLayout" Target="../slideLayouts/slideLayout114.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51.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114.xml"/><Relationship Id="rId4" Type="http://schemas.openxmlformats.org/officeDocument/2006/relationships/image" Target="../media/image125.jpeg"/></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4.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0.jpeg"/><Relationship Id="rId1" Type="http://schemas.openxmlformats.org/officeDocument/2006/relationships/slideLayout" Target="../slideLayouts/slideLayout163.xml"/><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670.xml"/></Relationships>
</file>

<file path=ppt/slides/_rels/slide9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6.xml"/><Relationship Id="rId1" Type="http://schemas.openxmlformats.org/officeDocument/2006/relationships/slideLayout" Target="../slideLayouts/slideLayout670.xml"/></Relationships>
</file>

<file path=ppt/slides/_rels/slide9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7.xml"/><Relationship Id="rId1" Type="http://schemas.openxmlformats.org/officeDocument/2006/relationships/slideLayout" Target="../slideLayouts/slideLayout670.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670.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9.xml"/><Relationship Id="rId1" Type="http://schemas.openxmlformats.org/officeDocument/2006/relationships/slideLayout" Target="../slideLayouts/slideLayout670.xml"/></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670.xml"/></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1.xml"/><Relationship Id="rId1" Type="http://schemas.openxmlformats.org/officeDocument/2006/relationships/slideLayout" Target="../slideLayouts/slideLayout670.xml"/></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2.xml"/><Relationship Id="rId1" Type="http://schemas.openxmlformats.org/officeDocument/2006/relationships/slideLayout" Target="../slideLayouts/slideLayout670.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670.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6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إعداد الإثني عشر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74-97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29743" y="3107278"/>
            <a:ext cx="7921782"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ينسحب المسيح من الخدمة العلنية ليعل</a:t>
            </a:r>
            <a:r>
              <a:rPr lang="ar-LB" sz="24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4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الرسل كيف يستمرون في </a:t>
            </a:r>
            <a:endPar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خدم</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رفضه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سينتهي قريباً بالموت</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ctr" defTabSz="913500"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يطعم 5</a:t>
            </a:r>
            <a:r>
              <a:rPr kumimoji="0" lang="ar-LB"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000</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2000410"/>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14: 13-22</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6: 31-46</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9: 10-17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6: 1-13</a:t>
            </a:r>
            <a:endParaRPr kumimoji="0" lang="en-US"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6083656" y="3248651"/>
            <a:ext cx="3029446" cy="1544718"/>
            <a:chOff x="5508104" y="584355"/>
            <a:chExt cx="3029446"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89312" y="584355"/>
              <a:ext cx="164823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استقبال في المدن العشر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1400"/>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81</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29-38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7: 31-8: 9أ</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0107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يشفي رجلاً أصم وأبكم ويطعم 4</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000 من الأمم ليعل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رجاله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يخدموا بقوته كلاً من اليهود والأمم</a:t>
            </a:r>
          </a:p>
        </p:txBody>
      </p:sp>
    </p:spTree>
    <p:extLst>
      <p:ext uri="{BB962C8B-B14F-4D97-AF65-F5344CB8AC3E}">
        <p14:creationId xmlns:p14="http://schemas.microsoft.com/office/powerpoint/2010/main" val="2195033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887277"/>
            <a:ext cx="2819400" cy="3352800"/>
          </a:xfrm>
        </p:spPr>
        <p:txBody>
          <a:bodyPr/>
          <a:lstStyle/>
          <a:p>
            <a:pPr algn="r" rtl="1" eaLnBrk="1" hangingPunct="1">
              <a:defRPr/>
            </a:pPr>
            <a:r>
              <a:rPr lang="ar-JO" sz="4000" dirty="0">
                <a:latin typeface="Arial" panose="020B0604020202020204" pitchFamily="34" charset="0"/>
                <a:cs typeface="Arial" panose="020B0604020202020204" pitchFamily="34" charset="0"/>
              </a:rPr>
              <a:t>شمال إسرائيل</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قيصرية</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الجليل</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المدن العشر</a:t>
            </a:r>
            <a:endParaRPr lang="en-US" sz="4000" dirty="0">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mn-cs"/>
              </a:rPr>
              <a:t>85</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mn-cs"/>
            </a:endParaRPr>
          </a:p>
        </p:txBody>
      </p:sp>
      <p:sp>
        <p:nvSpPr>
          <p:cNvPr id="168965" name="Line 5"/>
          <p:cNvSpPr>
            <a:spLocks noChangeShapeType="1"/>
          </p:cNvSpPr>
          <p:nvPr/>
        </p:nvSpPr>
        <p:spPr bwMode="auto">
          <a:xfrm flipH="1" flipV="1">
            <a:off x="4114799" y="3886200"/>
            <a:ext cx="2296633" cy="15949"/>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رفض في مجدل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39</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16: 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9ب</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3153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يسوع إعطاء آية للقادة الدينيين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إلا آية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قيامته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وذلك </a:t>
            </a: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بسبب عدم إيمانهم، وليس بسبب عدم وجود علامات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4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sz="5400" b="1" dirty="0">
                <a:solidFill>
                  <a:schemeClr val="tx1"/>
                </a:solidFill>
                <a:latin typeface="Arial" panose="020B0604020202020204" pitchFamily="34" charset="0"/>
                <a:cs typeface="Arial" panose="020B0604020202020204" pitchFamily="34" charset="0"/>
              </a:rPr>
              <a:t>طبرية على بحر الجليل</a:t>
            </a:r>
            <a:endParaRPr lang="en-US" sz="5400" b="1" dirty="0">
              <a:solidFill>
                <a:schemeClr val="tx1"/>
              </a:solidFill>
              <a:latin typeface="Arial" panose="020B0604020202020204" pitchFamily="34" charset="0"/>
              <a:cs typeface="Arial" panose="020B0604020202020204" pitchFamily="34" charset="0"/>
            </a:endParaRPr>
          </a:p>
        </p:txBody>
      </p:sp>
      <p:sp>
        <p:nvSpPr>
          <p:cNvPr id="27652" name="Line 4"/>
          <p:cNvSpPr>
            <a:spLocks noChangeShapeType="1"/>
          </p:cNvSpPr>
          <p:nvPr/>
        </p:nvSpPr>
        <p:spPr bwMode="auto">
          <a:xfrm flipH="1">
            <a:off x="3962400" y="980728"/>
            <a:ext cx="1617712" cy="1686272"/>
          </a:xfrm>
          <a:prstGeom prst="line">
            <a:avLst/>
          </a:prstGeom>
          <a:noFill/>
          <a:ln w="76200">
            <a:solidFill>
              <a:schemeClr val="bg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3300"/>
                </a:solidFill>
                <a:effectLst/>
                <a:uLnTx/>
                <a:uFillTx/>
                <a:latin typeface="Tahoma" charset="0"/>
                <a:ea typeface="ＭＳ Ｐゴシック" charset="0"/>
                <a:cs typeface="+mn-cs"/>
              </a:rPr>
              <a:t>88</a:t>
            </a:r>
            <a:endParaRPr kumimoji="0" lang="en-US" sz="2400" b="1" i="0" u="none" strike="noStrike" kern="1200" cap="none" spc="0" normalizeH="0" baseline="0" noProof="0" dirty="0">
              <a:ln>
                <a:noFill/>
              </a:ln>
              <a:solidFill>
                <a:srgbClr val="663300"/>
              </a:solidFill>
              <a:effectLst/>
              <a:uLnTx/>
              <a:uFillTx/>
              <a:latin typeface="Tahoma" charset="0"/>
              <a:ea typeface="ＭＳ Ｐゴシック" charset="0"/>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تحذير بسبب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16: 5-12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a:t>
            </a:r>
            <a:r>
              <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26-13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608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يحذر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من رياء الفريسيين وهيرودس الذي أدى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إلى الكفر حتى لا يكونوا هم أنفسهم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مرائين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1004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اعتراف بطرس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84</a:t>
            </a:r>
            <a:endParaRPr lang="de-DE"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16: 13-20، مرقس 8: 27-30، لوقا 9: 18-21</a:t>
            </a:r>
            <a:endParaRPr lang="de-DE"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 تأكيد بطرس على ألوهية المسيح يعلن يسوع للمرة الأولى أن بطرس والإثني عشر سيمارسون السلطة لتقديم تصريحات رسمية عملت من قبل الله في كيان جديد هو الكنيسة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2601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329320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١٣ ولما جاء يسوع إلى نواحي قيصريّة فيليبّس سأل تلاميذه قائلاً: «من يقول الناس إني أنا ابن الإنسان؟».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١٤ فقالوا: «قومٌ: يوحنّا المعمدان، وَآخرون: إيليّا، وَآخرون: إرميا أو واحد من الأنبياء».</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١٥ قال لهم: «وَأنتمْ، من تقولون إني أنا؟».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١٦ فأجاب سمعان بطرس وقال: «أنت هو المسيح ابن الله الحيِّ!». </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13- 20</a:t>
            </a:r>
            <a:endParaRPr kumimoji="0" lang="en-SG"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92928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٢٠ حينئذ أوصى تلاميذه أن لا يقولوا لأحد إنه يسوع المسيح.</a:t>
            </a:r>
            <a:endParaRPr kumimoji="0" lang="en-SG" sz="44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13-20</a:t>
            </a:r>
            <a:endParaRPr kumimoji="0" lang="en-SG"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2563" name="Rectangle 2"/>
          <p:cNvSpPr>
            <a:spLocks noGrp="1" noChangeArrowheads="1"/>
          </p:cNvSpPr>
          <p:nvPr>
            <p:ph type="title"/>
          </p:nvPr>
        </p:nvSpPr>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 Better Translation…</a:t>
            </a:r>
            <a:endParaRPr lang="en-US" dirty="0">
              <a:latin typeface="Arial" panose="020B0604020202020204" pitchFamily="34" charset="0"/>
              <a:ea typeface="ＭＳ Ｐゴシック" charset="0"/>
              <a:cs typeface="Arial" panose="020B0604020202020204" pitchFamily="34" charset="0"/>
            </a:endParaRPr>
          </a:p>
        </p:txBody>
      </p:sp>
      <p:sp>
        <p:nvSpPr>
          <p:cNvPr id="1053700" name="Rectangle 4"/>
          <p:cNvSpPr>
            <a:spLocks noChangeArrowheads="1"/>
          </p:cNvSpPr>
          <p:nvPr/>
        </p:nvSpPr>
        <p:spPr bwMode="auto">
          <a:xfrm>
            <a:off x="0" y="168276"/>
            <a:ext cx="9144000" cy="746124"/>
          </a:xfrm>
          <a:prstGeom prst="rect">
            <a:avLst/>
          </a:prstGeom>
          <a:solidFill>
            <a:schemeClr val="accent2"/>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الترجمة الأمريكية الجديدة المنقحة هي ترجمة أفضل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الترجمة الأمريكية الجديدة المنقحة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أَقُولُ لَكُمْ، كُلَّ مَا تَرْبِطُونَهُ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سَوفَ يَكُونُ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مَربُوطاً فِي السَّمَاءِ. َوكُلَّ مَا تَحُلُّونَهُ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سَوفَ يَكُونُ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قَدْ حٌلَّ فِي السَّمَاءِ."</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9760A860-4B7A-0EFA-4936-E10DE9EC4471}"/>
              </a:ext>
            </a:extLst>
          </p:cNvPr>
          <p:cNvSpPr txBox="1"/>
          <p:nvPr/>
        </p:nvSpPr>
        <p:spPr>
          <a:xfrm>
            <a:off x="307876" y="1951256"/>
            <a:ext cx="4032448" cy="3046988"/>
          </a:xfrm>
          <a:prstGeom prst="rect">
            <a:avLst/>
          </a:prstGeom>
          <a:noFill/>
        </p:spPr>
        <p:txBody>
          <a:bodyPr wrap="square">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ترجمة كتاب الحياة "فَالْحَقَّ أَقُولُ لَكُمْ: إِنَّ كُلَّ مَا تَرْبِطُونَهُ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يَكُونُ</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 رُبِطَ فِي السَّمَاءِ، وَمَا تَحُلُّونَهُ عَلَى الأَرْضِ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يَكُونُ</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 حُلَّ فِي السَّمَاءِ." </a:t>
            </a:r>
            <a:endParaRPr kumimoji="0" lang="en-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03055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8708"/>
            <a:ext cx="9144000" cy="2129654"/>
          </a:xfrm>
        </p:spPr>
        <p:txBody>
          <a:bodyPr/>
          <a:lstStyle/>
          <a:p>
            <a:pPr marL="719138" indent="-719138" algn="r" rtl="1" eaLnBrk="1" hangingPunct="1">
              <a:defRPr/>
            </a:pPr>
            <a:r>
              <a:rPr lang="ar-LB" sz="3200" dirty="0">
                <a:solidFill>
                  <a:srgbClr val="FFFFFF"/>
                </a:solidFill>
                <a:ea typeface="ＭＳ Ｐゴシック" charset="0"/>
                <a:cs typeface="Arial" panose="020B0604020202020204" pitchFamily="34" charset="0"/>
              </a:rPr>
              <a:t>       </a:t>
            </a: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br>
              <a:rPr lang="ar-LB" sz="3200" dirty="0">
                <a:solidFill>
                  <a:srgbClr val="FFFFFF"/>
                </a:solidFill>
                <a:ea typeface="ＭＳ Ｐゴシック" charset="0"/>
                <a:cs typeface="Arial" panose="020B0604020202020204" pitchFamily="34" charset="0"/>
              </a:rPr>
            </a:br>
            <a:r>
              <a:rPr lang="ar-LB" sz="3200" dirty="0">
                <a:solidFill>
                  <a:srgbClr val="FFFFFF"/>
                </a:solidFill>
                <a:ea typeface="ＭＳ Ｐゴシック" charset="0"/>
                <a:cs typeface="Arial" panose="020B0604020202020204" pitchFamily="34" charset="0"/>
              </a:rPr>
              <a:t>ج. تدريجياً</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fade">
                                      <p:cBhvr>
                                        <p:cTn id="12" dur="5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fade">
                                      <p:cBhvr>
                                        <p:cTn id="17"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autoUpdateAnimBg="0"/>
      <p:bldP spid="44039" grpId="0" animBg="1" autoUpdateAnimBg="0"/>
      <p:bldP spid="44037"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954772" y="620688"/>
            <a:ext cx="4189228"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a:t>
            </a:r>
            <a:r>
              <a:rPr kumimoji="0" lang="ar-LB"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- 10: 52)</a:t>
            </a:r>
            <a:endParaRPr kumimoji="0" lang="en-SG"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85</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16: 21-23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31-33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22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5051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يعارض بطرس إعلان المسيح أنه سيموت قريباً ويقوم من جديد،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لأنه لم يرى ضرورة لتضحيته من أجل الخطية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9152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5" name="Text Box 3"/>
          <p:cNvSpPr txBox="1">
            <a:spLocks noChangeArrowheads="1"/>
          </p:cNvSpPr>
          <p:nvPr/>
        </p:nvSpPr>
        <p:spPr bwMode="auto">
          <a:xfrm>
            <a:off x="8502650" y="152400"/>
            <a:ext cx="5854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6" name="Text Box 4"/>
          <p:cNvSpPr txBox="1">
            <a:spLocks noChangeArrowheads="1"/>
          </p:cNvSpPr>
          <p:nvPr/>
        </p:nvSpPr>
        <p:spPr bwMode="auto">
          <a:xfrm>
            <a:off x="-10633" y="1356833"/>
            <a:ext cx="9216008"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(11: 1- 16: 12)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رُفض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كالمسيّا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للرفض النهائي </a:t>
            </a:r>
            <a:endPar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للصلب، لذا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أدخل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فترة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قبل</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المجيئين قبل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المستقبل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وقبل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خدمته للأمم</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لكي</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يُعلّم أن ملكوته قد أُرجئ</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5"/>
          <p:cNvSpPr txBox="1">
            <a:spLocks noChangeArrowheads="1"/>
          </p:cNvSpPr>
          <p:nvPr/>
        </p:nvSpPr>
        <p:spPr bwMode="auto">
          <a:xfrm>
            <a:off x="0" y="3533668"/>
            <a:ext cx="921600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(16: 13- 20: 34)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يُعدّ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تلاميذه فيما ي</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خص</a:t>
            </a:r>
            <a:r>
              <a:rPr kumimoji="0" lang="ar-LB" sz="28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شخصه </a:t>
            </a:r>
            <a:endPar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وبرنامجه لكي يتم تفويض سلط</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انه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المسياني لهم بعد موته.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8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sz="4800" dirty="0">
                <a:latin typeface="Arial" panose="020B0604020202020204" pitchFamily="34" charset="0"/>
                <a:cs typeface="Arial" panose="020B0604020202020204" pitchFamily="34" charset="0"/>
              </a:rPr>
              <a:t> </a:t>
            </a:r>
            <a:r>
              <a:rPr lang="ar-SA" sz="4800" dirty="0">
                <a:latin typeface="Arial" panose="020B0604020202020204" pitchFamily="34" charset="0"/>
                <a:cs typeface="Arial" panose="020B0604020202020204" pitchFamily="34" charset="0"/>
              </a:rPr>
              <a:t>متى</a:t>
            </a:r>
            <a:endParaRPr 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86</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6: 24-28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34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 1</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23-27</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9532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يجب على التلميذ الحقيقي أن لا يخضع للفريسيين بل ليسوع لأنه </a:t>
            </a:r>
            <a:endPar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هو من </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سيدين إسرائيل ويحكم كمسي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9185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407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ثلاثة تلاميذ يرون مجد المسيح ليتذوقوا حكمه عند مجي</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ئه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الثاني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يثبتوا أنه يستحق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87</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1-8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2-8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28-36</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76896" y="204181"/>
            <a:ext cx="4931038" cy="2169890"/>
          </a:xfrm>
          <a:prstGeom prst="rect">
            <a:avLst/>
          </a:prstGeom>
        </p:spPr>
        <p:txBody>
          <a:bodyPr vert="horz" lIns="91440" tIns="45720" rIns="91440" bIns="45720" rtlCol="0" anchor="t">
            <a:norm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48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ويعقوب ويوحنا فقط؟</a:t>
            </a:r>
            <a:endParaRPr kumimoji="0" lang="en-US" sz="48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4791804" cy="1116282"/>
          </a:xfrm>
          <a:prstGeom prst="rect">
            <a:avLst/>
          </a:prstGeom>
        </p:spPr>
        <p:txBody>
          <a:bodyPr vert="horz" lIns="91440" tIns="45720" rIns="91440" bIns="45720" rtlCol="0" anchor="t">
            <a:no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LB"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عظة</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جبل الزيتون</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216131" y="4148838"/>
            <a:ext cx="4791802" cy="577011"/>
          </a:xfrm>
          <a:prstGeom prst="rect">
            <a:avLst/>
          </a:prstGeom>
        </p:spPr>
        <p:txBody>
          <a:bodyPr vert="horz" lIns="91440" tIns="45720" rIns="91440" bIns="45720" rtlCol="0" anchor="t">
            <a:normAutofit/>
          </a:bodyPr>
          <a:lstStyle/>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3200"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4791803" cy="1116282"/>
          </a:xfrm>
          <a:prstGeom prst="rect">
            <a:avLst/>
          </a:prstGeom>
        </p:spPr>
        <p:txBody>
          <a:bodyPr vert="horz" lIns="91440" tIns="45720" rIns="91440" bIns="45720" rtlCol="0" anchor="t">
            <a:norm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880872" y="848865"/>
            <a:ext cx="4640581" cy="919655"/>
          </a:xfrm>
          <a:prstGeom prst="rect">
            <a:avLst/>
          </a:prstGeom>
        </p:spPr>
        <p:txBody>
          <a:bodyPr vert="horz" lIns="91440" tIns="45720" rIns="91440" bIns="45720" rtlCol="0">
            <a:normAutofit/>
          </a:bodyPr>
          <a:lstStyle/>
          <a:p>
            <a:pPr marL="0" marR="0" lvl="0" indent="0" algn="ctr" defTabSz="914400" rtl="1"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911226" y="2113652"/>
            <a:ext cx="4640582" cy="353943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r" rtl="1">
              <a:defRPr/>
            </a:pPr>
            <a:r>
              <a:rPr lang="ar-JO" sz="2800" b="1" dirty="0">
                <a:solidFill>
                  <a:srgbClr val="000000"/>
                </a:solidFill>
                <a:latin typeface="Arial" panose="020B0604020202020204" pitchFamily="34" charset="0"/>
              </a:rPr>
              <a:t>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15498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391790" y="-2008"/>
            <a:ext cx="5656521" cy="532453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فَالْتَفَتُّ لأَنْظُرَ الصَّوْتَ الَّذِي تَكَلَّمَ</a:t>
            </a:r>
            <a:r>
              <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مَنَايِرَ</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مِنْ</a:t>
            </a:r>
            <a:r>
              <a:rPr lang="ar-LB" sz="3400" dirty="0">
                <a:solidFill>
                  <a:prstClr val="white"/>
                </a:solidFill>
                <a:latin typeface="Arial" panose="020B0604020202020204" pitchFamily="34" charset="0"/>
                <a:cs typeface="Arial" panose="020B0604020202020204" pitchFamily="34" charset="0"/>
              </a:rPr>
              <a:t> </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الْمَنَايِرِ</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شِبْهُ </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ابْنِ إِنْسَانٍ، مُتَسَرْبِلاً بِثَوْبٍ إِلَى </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وَمُتَمَنْطِقًا</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عِنْدَ ثَدْيَيْهِ بِمِنْطَقَةٍ</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مِنْ ذَهَبٍ. 14  وَأَمَّا رَأْسُهُ وَشَعْرُهُ فَأَبْيَضَانِ كَالصُّوفِ الأَبْيَضِ كَالثَّلْجِ، وَعَيْنَاهُ كَلَهِيبِ نَارٍ.</a:t>
            </a:r>
            <a:r>
              <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  وَرِجْلاَهُ شِبْهُ النُّحَاسِ النَّقِيِّ، كَأَنَّهُمَا مَحْمِيَّتَانِ فِي أَتُونٍ. وَصَوْتُهُ كَصَوْتِ مِيَاهٍ كَثِيرَةٍ. </a:t>
            </a:r>
            <a:endParaRPr kumimoji="0" lang="en-US"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4454006-BDCE-E84D-5738-2291E4ADB101}"/>
              </a:ext>
            </a:extLst>
          </p:cNvPr>
          <p:cNvSpPr txBox="1"/>
          <p:nvPr/>
        </p:nvSpPr>
        <p:spPr>
          <a:xfrm>
            <a:off x="202019" y="5644302"/>
            <a:ext cx="8846291" cy="1138773"/>
          </a:xfrm>
          <a:prstGeom prst="rect">
            <a:avLst/>
          </a:prstGeom>
          <a:noFill/>
        </p:spPr>
        <p:txBody>
          <a:bodyPr wrap="square">
            <a:spAutoFit/>
          </a:bodyPr>
          <a:lstStyle/>
          <a:p>
            <a:pPr algn="r" rtl="1"/>
            <a:r>
              <a:rPr lang="ar-LB" sz="3400" dirty="0"/>
              <a:t> 16  وَمَعَهُ فِي يَدِهِ الْيُمْنَى سَبْعَةُ كَوَاكِبَ، وَسَيْفٌ مَاضٍ ذُو حَدَّيْنِ يَخْرُجُ مِنْ فَمِهِ، وَوَجْهُهُ كَالشَّمْسِ وَهِيَ تُضِيءُ فِي قُوَّتِهَا.</a:t>
            </a:r>
            <a:endParaRPr lang="en-GB" sz="3400" dirty="0"/>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DED9-1012-7DB3-F1A6-A2FABB07BD7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195E6AD-8DFC-654E-8528-5A61AC5F03A9}"/>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A6EC6DA-7DDC-75C9-A105-057FCF1EB4D1}"/>
              </a:ext>
            </a:extLst>
          </p:cNvPr>
          <p:cNvSpPr txBox="1"/>
          <p:nvPr/>
        </p:nvSpPr>
        <p:spPr>
          <a:xfrm>
            <a:off x="471267" y="281588"/>
            <a:ext cx="8454683" cy="415498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4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a:t>
            </a:r>
            <a:endParaRPr kumimoji="0" lang="en-US" sz="4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E51D-61B1-3417-D2E6-F8766DA8445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BCEE313-0960-BEC8-91E3-9131C2832C81}"/>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62F5584-BCCA-9836-37A5-CE8B7D3B5E22}"/>
              </a:ext>
            </a:extLst>
          </p:cNvPr>
          <p:cNvSpPr txBox="1"/>
          <p:nvPr/>
        </p:nvSpPr>
        <p:spPr>
          <a:xfrm>
            <a:off x="471267" y="281588"/>
            <a:ext cx="8454683" cy="5078313"/>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36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a:t>
            </a:r>
            <a:r>
              <a:rPr kumimoji="0" lang="ar-LB" sz="36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 </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a:t>
            </a:r>
            <a:r>
              <a:rPr kumimoji="0" lang="ar-LB"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مَظَالَّ</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لَكَ وَاحِدَةً، وَلِمُوسَى وَاحِدَةً، </a:t>
            </a:r>
            <a:r>
              <a:rPr kumimoji="0" lang="ar-LB"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وَلإِيلِيَّا</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وَاحِدَةً». 6  لأَنَّهُ لَمْ يَكُنْ يَعْلَمُ مَا يَتَكَلَّمُ بِهِ </a:t>
            </a:r>
            <a:r>
              <a:rPr kumimoji="0" lang="ar-LB" sz="36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إِذْ كَانُوا مُرْتَعِبِينَ.</a:t>
            </a:r>
            <a:endParaRPr kumimoji="0" lang="en-US" sz="36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37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إيليا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8"/>
            <a:ext cx="9144000" cy="703829"/>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88</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9-13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9-13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945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بد أن إيليا يسبق الملكوت، لكن يوحنا المعمدان حقق نبوءة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ملاخي عن مجيئه لأن الذبيحة تسبق المجد</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31891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47146"/>
            <a:ext cx="9150076" cy="230022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a:t>
            </a:r>
            <a:endParaRPr kumimoji="0" lang="ar-LB"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الْعَظِيمِ وَالْمَخُوفِ، 6  فَيَرُدُّ قَلْبَ الآبَاءِ عَلَى الأَبْنَاءِ، وَقَلْبَ الأَبْنَاءِ </a:t>
            </a:r>
            <a:endParaRPr kumimoji="0" lang="ar-LB"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عَلَى آبَائِهِمْ. لِئَلاَّ آتِيَ وَأَضْرِبَ الأَرْضَ بِلَعْنٍ». </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783187"/>
            <a:ext cx="6919323" cy="386594"/>
            <a:chOff x="244863" y="3782763"/>
            <a:chExt cx="6919425" cy="387678"/>
          </a:xfrm>
        </p:grpSpPr>
        <p:sp>
          <p:nvSpPr>
            <p:cNvPr id="11" name="Text Box 4"/>
            <p:cNvSpPr txBox="1">
              <a:spLocks noChangeArrowheads="1"/>
            </p:cNvSpPr>
            <p:nvPr/>
          </p:nvSpPr>
          <p:spPr bwMode="auto">
            <a:xfrm>
              <a:off x="244863" y="378276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23165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lvl="0" algn="r">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a:t>
            </a:r>
            <a:r>
              <a:rPr kumimoji="0" lang="ar-JO" sz="2800" b="1"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هأَنَذَا أُرْسِلُ مَلاَكِي فَيُهَيِّئُ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lvl="0" algn="r">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هأَنَذَا أُرْسِلُ إِلَيْكُمْ إِيلِيَّا النَّبِيَّ قَبْلَ مَجِيءِ يَوْمِ الرَّبِّ</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6540009" cy="1938992"/>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a:t>
            </a:r>
            <a:r>
              <a:rPr kumimoji="0" lang="ar-LB"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a:t>
            </a: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998018"/>
            <a:ext cx="7017095" cy="1384995"/>
          </a:xfrm>
          <a:prstGeom prst="rect">
            <a:avLst/>
          </a:prstGeom>
          <a:solidFill>
            <a:srgbClr val="F2F2F2">
              <a:alpha val="80000"/>
            </a:srgbClr>
          </a:solidFill>
        </p:spPr>
        <p:txBody>
          <a:bodyPr wrap="square">
            <a:spAutoFit/>
          </a:bodyPr>
          <a:lstStyle/>
          <a:p>
            <a:pPr lvl="0" algn="r" rtl="1">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 الْعَارُ قَدْ كَسَرَ قَلْبِي فَمَرِضْتُ. انْتَظَرْتُ رِقَّةً فَلَمْ تَكُنْ، وَمُعَزِّينَ فَلَمْ أَجِدْ. وَيَجْعَلُونَ فِي طَعَامِي عَلْقَمًا، وَفِي عَطَشِي يَسْقُونَنِي خَلاُ.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5384841"/>
            <a:ext cx="7017095" cy="954107"/>
          </a:xfrm>
          <a:prstGeom prst="rect">
            <a:avLst/>
          </a:prstGeom>
          <a:solidFill>
            <a:srgbClr val="F2F2F2">
              <a:alpha val="80000"/>
            </a:srgbClr>
          </a:solidFill>
        </p:spPr>
        <p:txBody>
          <a:bodyPr wrap="square">
            <a:spAutoFit/>
          </a:bodyPr>
          <a:lstStyle/>
          <a:p>
            <a:pPr lvl="0" algn="r" rtl="1">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a:t>
            </a:r>
            <a:r>
              <a:rPr kumimoji="0" lang="ar-JO" sz="28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ar-JO" sz="2800" b="1" dirty="0">
                <a:solidFill>
                  <a:prstClr val="black"/>
                </a:solidFill>
                <a:latin typeface="system-ui"/>
              </a:rPr>
              <a:t>وَهُوَ مَجْرُوحٌ لأَجْلِ مَعَاصِينَا، مَسْحُوقٌ لأَجْلِ آثَامِنَا. تَأْدِيبُ سَلاَمِنَا عَلَيْهِ، وَبِحُبُرِهِ شُفِينَا. </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D167-497A-C3F5-EB07-C5F6651A004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4DAFBF1-9431-C4DF-6D17-2B322D795BCE}"/>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FD2AB25-FA3B-4736-9BB9-B050E38CFFCE}"/>
              </a:ext>
            </a:extLst>
          </p:cNvPr>
          <p:cNvSpPr txBox="1"/>
          <p:nvPr/>
        </p:nvSpPr>
        <p:spPr>
          <a:xfrm>
            <a:off x="471267" y="281588"/>
            <a:ext cx="8454683" cy="323165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a:t>
            </a:r>
            <a:r>
              <a:rPr kumimoji="0" lang="ar-JO" sz="3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لكِنْ أَقُولُ لَكُمْ: إِنَّ إِيلِيَّا أَيْضًا قَدْ أَتَى</a:t>
            </a: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48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extLst>
              <p:ext uri="{D42A27DB-BD31-4B8C-83A1-F6EECF244321}">
                <p14:modId xmlns:p14="http://schemas.microsoft.com/office/powerpoint/2010/main" val="3361833325"/>
              </p:ext>
            </p:extLst>
          </p:nvPr>
        </p:nvGraphicFramePr>
        <p:xfrm>
          <a:off x="357759" y="836080"/>
          <a:ext cx="8428480" cy="4027812"/>
        </p:xfrm>
        <a:graphic>
          <a:graphicData uri="http://schemas.openxmlformats.org/drawingml/2006/table">
            <a:tbl>
              <a:tblPr firstRow="1" bandRow="1">
                <a:noFill/>
                <a:tableStyleId>{5C22544A-7EE6-4342-B048-85BDC9FD1C3A}</a:tableStyleId>
              </a:tblPr>
              <a:tblGrid>
                <a:gridCol w="439348">
                  <a:extLst>
                    <a:ext uri="{9D8B030D-6E8A-4147-A177-3AD203B41FA5}">
                      <a16:colId xmlns:a16="http://schemas.microsoft.com/office/drawing/2014/main" val="343343791"/>
                    </a:ext>
                  </a:extLst>
                </a:gridCol>
                <a:gridCol w="3138525">
                  <a:extLst>
                    <a:ext uri="{9D8B030D-6E8A-4147-A177-3AD203B41FA5}">
                      <a16:colId xmlns:a16="http://schemas.microsoft.com/office/drawing/2014/main" val="3589267237"/>
                    </a:ext>
                  </a:extLst>
                </a:gridCol>
                <a:gridCol w="1223785">
                  <a:extLst>
                    <a:ext uri="{9D8B030D-6E8A-4147-A177-3AD203B41FA5}">
                      <a16:colId xmlns:a16="http://schemas.microsoft.com/office/drawing/2014/main" val="2403966217"/>
                    </a:ext>
                  </a:extLst>
                </a:gridCol>
                <a:gridCol w="1273281">
                  <a:extLst>
                    <a:ext uri="{9D8B030D-6E8A-4147-A177-3AD203B41FA5}">
                      <a16:colId xmlns:a16="http://schemas.microsoft.com/office/drawing/2014/main" val="3204653995"/>
                    </a:ext>
                  </a:extLst>
                </a:gridCol>
                <a:gridCol w="308119">
                  <a:extLst>
                    <a:ext uri="{9D8B030D-6E8A-4147-A177-3AD203B41FA5}">
                      <a16:colId xmlns:a16="http://schemas.microsoft.com/office/drawing/2014/main" val="3192729003"/>
                    </a:ext>
                  </a:extLst>
                </a:gridCol>
                <a:gridCol w="978420">
                  <a:extLst>
                    <a:ext uri="{9D8B030D-6E8A-4147-A177-3AD203B41FA5}">
                      <a16:colId xmlns:a16="http://schemas.microsoft.com/office/drawing/2014/main" val="1365574229"/>
                    </a:ext>
                  </a:extLst>
                </a:gridCol>
                <a:gridCol w="1067002">
                  <a:extLst>
                    <a:ext uri="{9D8B030D-6E8A-4147-A177-3AD203B41FA5}">
                      <a16:colId xmlns:a16="http://schemas.microsoft.com/office/drawing/2014/main" val="3821379385"/>
                    </a:ext>
                  </a:extLst>
                </a:gridCol>
              </a:tblGrid>
              <a:tr h="463089">
                <a:tc>
                  <a:txBody>
                    <a:bodyPr/>
                    <a:lstStyle/>
                    <a:p>
                      <a:pPr algn="ctr" rtl="1"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gridSpan="2">
                  <a:txBody>
                    <a:bodyPr/>
                    <a:lstStyle/>
                    <a:p>
                      <a:pPr algn="ctr" rtl="1" fontAlgn="b"/>
                      <a:r>
                        <a:rPr lang="ar-JO" sz="1600" b="1" i="0" u="sng" strike="noStrike" cap="none" spc="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hMerge="1">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gridSpan="2">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7">
                  <a:txBody>
                    <a:bodyPr/>
                    <a:lstStyle/>
                    <a:p>
                      <a:pPr algn="ctr" rtl="1"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extLst>
                  <a:ext uri="{0D108BD9-81ED-4DB2-BD59-A6C34878D82A}">
                    <a16:rowId xmlns:a16="http://schemas.microsoft.com/office/drawing/2014/main" val="2048702653"/>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979037" y="2463746"/>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94654" y="2073715"/>
            <a:ext cx="8954691" cy="2993042"/>
          </a:xfrm>
          <a:prstGeom prst="rect">
            <a:avLst/>
          </a:prstGeom>
        </p:spPr>
        <p:txBody>
          <a:bodyPr vert="horz" lIns="91440" tIns="45720" rIns="91440" bIns="45720" rtlCol="0" anchor="ctr">
            <a:normAutofit/>
          </a:bodyPr>
          <a:lstStyle/>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ن م</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ت</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ح</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ولاً</a:t>
            </a:r>
          </a:p>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التبعية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89</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14-21</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14-29</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37-43أ</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421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عدم قدرة التلاميذ على طرد الشيطان 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مهم الاعتماد على يسوع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لأنه يستطيع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خلص</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 إذا آمنت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337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إضافية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90</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22-23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30-32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43ب-45</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20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يتنبأ يسوع بموته وقيامته مرة أخرى ليعل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 أن الألم يجب أن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يسبق المجد في نفس المسيح، وليس في مسيحين اثنين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73263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البنوية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91</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24-27</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0596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طلب يسوع من بطرس أن يدفع ضريبة الهيكل لتجنب</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الاتهامات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الرغم من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تلاميذه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معفيون منها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لأنهم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أبناء الملك</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49144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غ. تعليمات بخصوص الإتضاع</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18: 1-5</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33-37</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49-50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26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بعد أن تجادل التلاميذ من هو الأعظم في الملكوت، عل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يسوع التواضع والاعتماد على العظمة الحقيقية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918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ف. تعليمات بخصوص الكبرياء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18: 6-14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38-50</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49-50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40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يوبخ يسوع كبرياء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الناتجة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عدم قدرة الآخرين على</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طرد الشيطان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وذلك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لمساعدتهم على تقدير التواضع الذي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يثمّنه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p>
        </p:txBody>
      </p:sp>
    </p:spTree>
    <p:extLst>
      <p:ext uri="{BB962C8B-B14F-4D97-AF65-F5344CB8AC3E}">
        <p14:creationId xmlns:p14="http://schemas.microsoft.com/office/powerpoint/2010/main" val="7551081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ق.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94</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18: 15-35</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تلاميذه أن عليهم أن يغفروا تمامًا و</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بشكل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غير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مشروط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كما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غفر بها الله 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439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د. ريك جريفيث</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مؤسسة الدراسات اللاهوتية الأردنية</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ea typeface="ＭＳ Ｐゴシック" charset="0"/>
                <a:cs typeface="Arial" panose="020B0604020202020204" pitchFamily="34" charset="0"/>
              </a:rPr>
              <a:t>كيف تسترد</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العلاقات؟</a:t>
            </a:r>
            <a:endParaRPr lang="en-US" dirty="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ar-JO" sz="4400" dirty="0">
                <a:ea typeface="ＭＳ Ｐゴシック" charset="0"/>
                <a:cs typeface="Arial" panose="020B0604020202020204" pitchFamily="34" charset="0"/>
              </a:rPr>
              <a:t>10 كانون أول 2006</a:t>
            </a:r>
            <a:endParaRPr lang="en-US" sz="4400" dirty="0">
              <a:ea typeface="ＭＳ Ｐゴシック" charset="0"/>
              <a:cs typeface="Arial" panose="020B0604020202020204" pitchFamily="34" charset="0"/>
            </a:endParaRPr>
          </a:p>
          <a:p>
            <a:pPr eaLnBrk="1" hangingPunct="1"/>
            <a:r>
              <a:rPr lang="ar-JO" sz="4400" dirty="0">
                <a:ea typeface="ＭＳ Ｐゴシック" charset="0"/>
                <a:cs typeface="Arial" panose="020B0604020202020204" pitchFamily="34" charset="0"/>
              </a:rPr>
              <a:t>6 آذار 2011</a:t>
            </a:r>
            <a:endParaRPr lang="en-US" sz="4400" dirty="0">
              <a:ea typeface="ＭＳ Ｐゴシック" charset="0"/>
              <a:cs typeface="Arial" panose="020B0604020202020204" pitchFamily="34" charset="0"/>
            </a:endParaRP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35526" name="Picture 5" descr="oth-tic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متى 18: 15-20</a:t>
            </a:r>
            <a:endParaRPr kumimoji="0" lang="en-US"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rtl="1" eaLnBrk="1" hangingPunct="1"/>
            <a:r>
              <a:rPr kumimoji="0" lang="ar-JO" sz="2800" dirty="0">
                <a:latin typeface="Arial" panose="020B0604020202020204" pitchFamily="34" charset="0"/>
                <a:ea typeface="ＭＳ Ｐゴシック" charset="0"/>
                <a:cs typeface="Arial" panose="020B0604020202020204" pitchFamily="34" charset="0"/>
              </a:rPr>
              <a:t>(15-17) </a:t>
            </a:r>
            <a:r>
              <a:rPr kumimoji="0" lang="ar-JO" sz="2800" dirty="0">
                <a:solidFill>
                  <a:srgbClr val="FFFF00"/>
                </a:solidFill>
                <a:latin typeface="Arial" panose="020B0604020202020204" pitchFamily="34" charset="0"/>
                <a:ea typeface="ＭＳ Ｐゴシック" charset="0"/>
                <a:cs typeface="Arial" panose="020B0604020202020204" pitchFamily="34" charset="0"/>
              </a:rPr>
              <a:t>الطريقة</a:t>
            </a:r>
            <a:r>
              <a:rPr kumimoji="0" lang="ar-JO" sz="2800" dirty="0">
                <a:latin typeface="Arial" panose="020B0604020202020204" pitchFamily="34" charset="0"/>
                <a:ea typeface="ＭＳ Ｐゴシック" charset="0"/>
                <a:cs typeface="Arial" panose="020B0604020202020204" pitchFamily="34" charset="0"/>
              </a:rPr>
              <a:t> التي يجب على الكنيسة أن تسترد من خلالها مؤمناً خاطئاً هي حفظ الأمر سرياً قدر</a:t>
            </a:r>
            <a:r>
              <a:rPr kumimoji="0" lang="ar-LB" sz="2800" dirty="0">
                <a:latin typeface="Arial" panose="020B0604020202020204" pitchFamily="34" charset="0"/>
                <a:ea typeface="ＭＳ Ｐゴシック" charset="0"/>
                <a:cs typeface="Arial" panose="020B0604020202020204" pitchFamily="34" charset="0"/>
              </a:rPr>
              <a:t> ا</a:t>
            </a:r>
            <a:r>
              <a:rPr kumimoji="0" lang="ar-JO" sz="2800" dirty="0">
                <a:latin typeface="Arial" panose="020B0604020202020204" pitchFamily="34" charset="0"/>
                <a:ea typeface="ＭＳ Ｐゴシック" charset="0"/>
                <a:cs typeface="Arial" panose="020B0604020202020204" pitchFamily="34" charset="0"/>
              </a:rPr>
              <a:t>لإمكان</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33667" y="1577165"/>
            <a:ext cx="9083635" cy="5257800"/>
          </a:xfrm>
          <a:prstGeom prst="rect">
            <a:avLst/>
          </a:prstGeom>
          <a:noFill/>
          <a:ln>
            <a:noFill/>
          </a:ln>
          <a:effectLst/>
        </p:spPr>
        <p:txBody>
          <a:bodyPr anchor="ctr"/>
          <a:lstStyle/>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(15)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 التعامل مع أي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خطية سرية فقط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بين المشتركين المباشرين </a:t>
            </a:r>
            <a:r>
              <a:rPr lang="ar-LB" sz="2800" b="1" dirty="0">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بهذه الخطية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حتى يُ</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سترداد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لشخص المخطئ بسهولة</a:t>
            </a:r>
          </a:p>
          <a:p>
            <a:pPr marL="914400" marR="0" lvl="1" indent="-457200" algn="r" defTabSz="914400" rtl="1" eaLnBrk="0" fontAlgn="base" latinLnBrk="0" hangingPunct="0">
              <a:lnSpc>
                <a:spcPct val="100000"/>
              </a:lnSpc>
              <a:spcBef>
                <a:spcPct val="0"/>
              </a:spcBef>
              <a:spcAft>
                <a:spcPct val="0"/>
              </a:spcAft>
              <a:buClrTx/>
              <a:buSzTx/>
              <a:tabLst/>
              <a:defRPr/>
            </a:pPr>
            <a:endParaRPr kumimoji="0" lang="en-US" sz="14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(16)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 عرض أي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خطية غير معترف بها</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بعد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مواجهة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المباشرة،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على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شخص أو اثنين آخرين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لتسهيل استرداد الخاطئ</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endParaRPr kumimoji="0" lang="en-US" sz="14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 (17أ) بعد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فشل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مجموعة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صغيرة في الإسترداد يجب أن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تُعرض</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الخطية الغير معترف بها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أمام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الكنيسة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كرادع لخطية مستمرة </a:t>
            </a:r>
            <a:endPar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LB" sz="14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ث. (17ب) بعد عرض</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الخطية الغير معترف بها</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على الكنيسة</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الطلب من كل عضو في الكنيسة أن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يتعامل مع المخطئ كونه غير مؤمن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(هذا يشمل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الغاء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عضوي</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ته</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p>
        </p:txBody>
      </p:sp>
      <p:sp>
        <p:nvSpPr>
          <p:cNvPr id="135172"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615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4" end="4"/>
                                            </p:txEl>
                                          </p:spTgt>
                                        </p:tgtEl>
                                        <p:attrNameLst>
                                          <p:attrName>style.visibility</p:attrName>
                                        </p:attrNameLst>
                                      </p:cBhvr>
                                      <p:to>
                                        <p:strVal val="visible"/>
                                      </p:to>
                                    </p:set>
                                    <p:animEffect transition="in" filter="fade">
                                      <p:cBhvr>
                                        <p:cTn id="13" dur="2000"/>
                                        <p:tgtEl>
                                          <p:spTgt spid="40">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animEffect transition="in" filter="fade">
                                      <p:cBhvr>
                                        <p:cTn id="19" dur="2000"/>
                                        <p:tgtEl>
                                          <p:spTgt spid="40">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rtl="1" eaLnBrk="1" hangingPunct="1"/>
            <a:r>
              <a:rPr lang="ar-JO" sz="2800" dirty="0">
                <a:latin typeface="Arial" panose="020B0604020202020204" pitchFamily="34" charset="0"/>
                <a:cs typeface="Arial" panose="020B0604020202020204" pitchFamily="34" charset="0"/>
              </a:rPr>
              <a:t> 2) (١٨-٢٠): السبب في قدرة الكنيسة على استعادة المؤمنين الضالين أو الاستمرار في السعي لإصلاحهم هو أنها تمد سلط</a:t>
            </a:r>
            <a:r>
              <a:rPr lang="ar-LB" sz="2800" dirty="0">
                <a:latin typeface="Arial" panose="020B0604020202020204" pitchFamily="34" charset="0"/>
                <a:cs typeface="Arial" panose="020B0604020202020204" pitchFamily="34" charset="0"/>
              </a:rPr>
              <a:t>تها من</a:t>
            </a:r>
            <a:r>
              <a:rPr lang="ar-JO" sz="2800" dirty="0">
                <a:latin typeface="Arial" panose="020B0604020202020204" pitchFamily="34" charset="0"/>
                <a:cs typeface="Arial" panose="020B0604020202020204" pitchFamily="34" charset="0"/>
              </a:rPr>
              <a:t> الله نفسه.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671087"/>
            <a:ext cx="9067800" cy="4419600"/>
          </a:xfrm>
          <a:prstGeom prst="rect">
            <a:avLst/>
          </a:prstGeom>
          <a:noFill/>
          <a:ln>
            <a:noFill/>
          </a:ln>
          <a:effectLst/>
        </p:spPr>
        <p:txBody>
          <a:bodyPr anchor="ctr"/>
          <a:lstStyle/>
          <a:p>
            <a:pPr marL="914400" lvl="1" indent="-457200" algn="r" defTabSz="914400" rtl="1" eaLnBrk="0" fontAlgn="base" hangingPunct="0">
              <a:spcBef>
                <a:spcPct val="0"/>
              </a:spcBef>
              <a:spcAft>
                <a:spcPct val="0"/>
              </a:spcAf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(18-19) 18-19) الكنائس التي تسترد بالصلاة أو تستمر في السعي إلى رد المؤمنين الخطاة تعمل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بالنيابة ع</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ن </a:t>
            </a:r>
            <a:r>
              <a:rPr lang="ar-JO" sz="2800" b="1" dirty="0">
                <a:solidFill>
                  <a:srgbClr val="BBE0E3"/>
                </a:solidFill>
                <a:effectLst>
                  <a:glow rad="177800">
                    <a:srgbClr val="000000">
                      <a:alpha val="75000"/>
                    </a:srgbClr>
                  </a:glow>
                </a:effectLst>
                <a:highlight>
                  <a:srgbClr val="FFFF00"/>
                </a:highlight>
                <a:latin typeface="Arial" panose="020B0604020202020204" pitchFamily="34" charset="0"/>
                <a:ea typeface="ＭＳ Ｐゴシック" charset="-128"/>
                <a:cs typeface="Arial" panose="020B0604020202020204" pitchFamily="34" charset="0"/>
              </a:rPr>
              <a:t>الآب</a:t>
            </a:r>
            <a:endParaRPr lang="ar-LB" sz="2800" b="1" dirty="0">
              <a:solidFill>
                <a:srgbClr val="BBE0E3"/>
              </a:solidFill>
              <a:effectLst>
                <a:glow rad="177800">
                  <a:srgbClr val="000000">
                    <a:alpha val="75000"/>
                  </a:srgbClr>
                </a:glow>
              </a:effectLst>
              <a:highlight>
                <a:srgbClr val="FFFF00"/>
              </a:highlight>
              <a:latin typeface="Arial" panose="020B0604020202020204" pitchFamily="34" charset="0"/>
              <a:ea typeface="ＭＳ Ｐゴシック" charset="-128"/>
              <a:cs typeface="Arial" panose="020B0604020202020204" pitchFamily="34" charset="0"/>
            </a:endParaRPr>
          </a:p>
          <a:p>
            <a:pPr marL="914400" lvl="1" indent="-457200" algn="r" defTabSz="914400" rtl="1" eaLnBrk="0" fontAlgn="base" hangingPunct="0">
              <a:spcBef>
                <a:spcPct val="0"/>
              </a:spcBef>
              <a:spcAft>
                <a:spcPct val="0"/>
              </a:spcAft>
              <a:defRPr/>
            </a:pPr>
            <a:endParaRPr kumimoji="0" lang="en-US" sz="14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(18) على الكنيسة أن تعلن حالة الذنب أو عدم البراءة بالإعتماد على ما حدده الله سل</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بق</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(19) قادة الكنيسة الذين يحكمون بروح الصلاة يمكنهم أن يثقوا أنهم يتصرفون بحسب مشيئة الله</a:t>
            </a:r>
          </a:p>
          <a:p>
            <a:pPr marL="1371600" marR="0" lvl="2" indent="-457200" algn="r" defTabSz="914400" rtl="1"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noProof="0"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(20) الكنائس التي تسترد أو تسعى في طلب استرداد المؤمنين الخطاة يتصرفون في حضور </a:t>
            </a:r>
            <a:r>
              <a:rPr lang="ar-JO" sz="2800" b="1" noProof="0"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يسوع</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7220"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3" end="3"/>
                                            </p:txEl>
                                          </p:spTgt>
                                        </p:tgtEl>
                                        <p:attrNameLst>
                                          <p:attrName>style.visibility</p:attrName>
                                        </p:attrNameLst>
                                      </p:cBhvr>
                                      <p:to>
                                        <p:strVal val="visible"/>
                                      </p:to>
                                    </p:set>
                                    <p:animEffect transition="in" filter="fade">
                                      <p:cBhvr>
                                        <p:cTn id="13" dur="2000"/>
                                        <p:tgtEl>
                                          <p:spTgt spid="40">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77341" cy="1524000"/>
          </a:xfrm>
          <a:solidFill>
            <a:srgbClr val="000000"/>
          </a:solidFill>
        </p:spPr>
        <p:txBody>
          <a:bodyPr/>
          <a:lstStyle/>
          <a:p>
            <a:pPr algn="r" rtl="1" eaLnBrk="1" hangingPunct="1"/>
            <a:r>
              <a:rPr lang="ar-JO" sz="2800" dirty="0">
                <a:latin typeface="Arial" panose="020B0604020202020204" pitchFamily="34" charset="0"/>
                <a:ea typeface="ＭＳ Ｐゴシック" charset="0"/>
                <a:cs typeface="Arial" panose="020B0604020202020204" pitchFamily="34" charset="0"/>
              </a:rPr>
              <a:t>فكرة تفسيرية</a:t>
            </a:r>
            <a:r>
              <a:rPr lang="ar-JO" sz="2800" dirty="0">
                <a:solidFill>
                  <a:srgbClr val="FFFFFF"/>
                </a:solidFill>
                <a:latin typeface="Arial" panose="020B0604020202020204" pitchFamily="34" charset="0"/>
                <a:ea typeface="ＭＳ Ｐゴシック" charset="0"/>
                <a:cs typeface="Arial" panose="020B0604020202020204" pitchFamily="34" charset="0"/>
              </a:rPr>
              <a:t>: </a:t>
            </a:r>
            <a:r>
              <a:rPr lang="ar-JO" sz="2800" dirty="0">
                <a:solidFill>
                  <a:srgbClr val="FFFC00"/>
                </a:solidFill>
                <a:latin typeface="Arial" panose="020B0604020202020204" pitchFamily="34" charset="0"/>
                <a:ea typeface="ＭＳ Ｐゴシック" charset="0"/>
                <a:cs typeface="Arial" panose="020B0604020202020204" pitchFamily="34" charset="0"/>
              </a:rPr>
              <a:t>السبب</a:t>
            </a:r>
            <a:r>
              <a:rPr lang="ar-JO" sz="2800" dirty="0">
                <a:solidFill>
                  <a:srgbClr val="FFFFFF"/>
                </a:solidFill>
                <a:latin typeface="Arial" panose="020B0604020202020204" pitchFamily="34" charset="0"/>
                <a:ea typeface="ＭＳ Ｐゴシック" charset="0"/>
                <a:cs typeface="Arial" panose="020B0604020202020204" pitchFamily="34" charset="0"/>
              </a:rPr>
              <a:t> الذي يجعل الكنيسة ت</a:t>
            </a:r>
            <a:r>
              <a:rPr lang="ar-LB" sz="2800" dirty="0">
                <a:solidFill>
                  <a:srgbClr val="FFFFFF"/>
                </a:solidFill>
                <a:latin typeface="Arial" panose="020B0604020202020204" pitchFamily="34" charset="0"/>
                <a:ea typeface="ＭＳ Ｐゴシック" charset="0"/>
                <a:cs typeface="Arial" panose="020B0604020202020204" pitchFamily="34" charset="0"/>
              </a:rPr>
              <a:t>ست</a:t>
            </a:r>
            <a:r>
              <a:rPr lang="ar-JO" sz="2800" dirty="0">
                <a:solidFill>
                  <a:srgbClr val="FFFFFF"/>
                </a:solidFill>
                <a:latin typeface="Arial" panose="020B0604020202020204" pitchFamily="34" charset="0"/>
                <a:ea typeface="ＭＳ Ｐゴシック" charset="0"/>
                <a:cs typeface="Arial" panose="020B0604020202020204" pitchFamily="34" charset="0"/>
              </a:rPr>
              <a:t>رد مسيحي خاطئ بشكل صحيح هو أنها توسع سلطان الله</a:t>
            </a:r>
            <a:endParaRPr kumimoji="0" lang="en-US" sz="28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524000"/>
            <a:ext cx="9067800" cy="4343400"/>
          </a:xfrm>
          <a:prstGeom prst="rect">
            <a:avLst/>
          </a:prstGeom>
          <a:noFill/>
          <a:ln>
            <a:noFill/>
          </a:ln>
          <a:effectLst/>
        </p:spPr>
        <p:txBody>
          <a:bodyPr anchor="ctr"/>
          <a:lstStyle/>
          <a:p>
            <a:pPr marL="971550" marR="0" lvl="1" indent="-514350" algn="r" defTabSz="914400" rtl="1" eaLnBrk="0" fontAlgn="base" latinLnBrk="0" hangingPunct="0">
              <a:lnSpc>
                <a:spcPct val="100000"/>
              </a:lnSpc>
              <a:spcBef>
                <a:spcPct val="0"/>
              </a:spcBef>
              <a:spcAft>
                <a:spcPct val="0"/>
              </a:spcAft>
              <a:buClrTx/>
              <a:buSzTx/>
              <a:buAutoNum type="arabicPeriod"/>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(15-17)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الطريقة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التي يجب على الكنيسة أن تسترد مؤمناً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خاطئ</a:t>
            </a:r>
          </a:p>
          <a:p>
            <a:pPr marR="0" lvl="1" algn="r" defTabSz="914400" rtl="1" eaLnBrk="0" fontAlgn="base" latinLnBrk="0" hangingPunct="0">
              <a:lnSpc>
                <a:spcPct val="100000"/>
              </a:lnSpc>
              <a:spcBef>
                <a:spcPct val="0"/>
              </a:spcBef>
              <a:spcAft>
                <a:spcPct val="0"/>
              </a:spcAft>
              <a:buClrTx/>
              <a:buSzTx/>
              <a:tabLst/>
              <a:defRPr/>
            </a:pP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بشكل صحيح هي المحافظة على سرية الأمر قدر الإمكان</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r" defTabSz="914400" rtl="1" eaLnBrk="0" fontAlgn="base" latinLnBrk="0" hangingPunct="0">
              <a:lnSpc>
                <a:spcPct val="100000"/>
              </a:lnSpc>
              <a:spcBef>
                <a:spcPct val="0"/>
              </a:spcBef>
              <a:spcAft>
                <a:spcPct val="0"/>
              </a:spcAft>
              <a:buClrTx/>
              <a:buSzTx/>
              <a:buFontTx/>
              <a:buAutoNum type="romanUcPeriod"/>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lvl="1" indent="-514350" algn="r" defTabSz="914400" rtl="1" eaLnBrk="0" fontAlgn="base" hangingPunct="0">
              <a:spcBef>
                <a:spcPct val="0"/>
              </a:spcBef>
              <a:spcAft>
                <a:spcPct val="0"/>
              </a:spcAf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(18-20)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السبب </a:t>
            </a:r>
            <a:r>
              <a:rPr lang="ar-JO" sz="2800" b="1" dirty="0">
                <a:solidFill>
                  <a:srgbClr val="FFFFFF"/>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وراء قدرة الكنيسة على استعادة المؤمنين الضالين أو الاستمرار في السعي إلى ردهم هو أن ذلك يوسع سلطان الله نفسه.</a:t>
            </a:r>
            <a:endParaRPr kumimoji="0" lang="en-US" sz="28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9268"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4"/>
          <p:cNvSpPr txBox="1">
            <a:spLocks noChangeArrowheads="1"/>
          </p:cNvSpPr>
          <p:nvPr/>
        </p:nvSpPr>
        <p:spPr bwMode="auto">
          <a:xfrm>
            <a:off x="0" y="5830888"/>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rPr>
              <a:t>متى 18: 15-20</a:t>
            </a:r>
            <a:endParaRPr kumimoji="0" lang="en-US"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80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animEffect transition="in" filter="fade">
                                      <p:cBhvr>
                                        <p:cTn id="17" dur="2000"/>
                                        <p:tgtEl>
                                          <p:spTgt spid="4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dirty="0">
                <a:latin typeface="Arial" panose="020B0604020202020204" pitchFamily="34" charset="0"/>
                <a:ea typeface="ＭＳ Ｐゴシック" charset="0"/>
              </a:rPr>
              <a:t>The Point of Verses 15-17</a:t>
            </a:r>
            <a:endParaRPr lang="en-US" dirty="0">
              <a:latin typeface="Times New Roman" charset="0"/>
              <a:ea typeface="ＭＳ Ｐゴシック"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986662" y="381000"/>
            <a:ext cx="357254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tabLst/>
              <a:defRPr/>
            </a:pPr>
            <a:r>
              <a:rPr lang="ar-LB" altLang="ja-JP" sz="4400" b="1" u="sng" dirty="0">
                <a:solidFill>
                  <a:srgbClr val="00B050"/>
                </a:solidFill>
                <a:latin typeface="Arial" panose="020B0604020202020204" pitchFamily="34" charset="0"/>
                <a:cs typeface="Arial" panose="020B0604020202020204" pitchFamily="34" charset="0"/>
              </a:rPr>
              <a:t>خصوصية</a:t>
            </a:r>
            <a:r>
              <a:rPr lang="ar-JO" altLang="ja-JP" sz="4400" b="1" dirty="0">
                <a:solidFill>
                  <a:srgbClr val="000000"/>
                </a:solidFill>
                <a:latin typeface="Arial" panose="020B0604020202020204" pitchFamily="34" charset="0"/>
                <a:cs typeface="Arial" panose="020B0604020202020204" pitchFamily="34" charset="0"/>
              </a:rPr>
              <a:t> الأمر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(15-17)</a:t>
            </a:r>
            <a:r>
              <a:rPr kumimoji="0" lang="en-US" altLang="ja-JP"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90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4853354" cy="1828800"/>
          </a:xfrm>
        </p:spPr>
        <p:txBody>
          <a:bodyPr/>
          <a:lstStyle/>
          <a:p>
            <a:pPr algn="ctr" rtl="1"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الإسترداد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4816540"/>
            <a:ext cx="4853354"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a:t>
            </a: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 لعدد أكبر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4" y="251635"/>
            <a:ext cx="9109075"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1 في </a:t>
            </a:r>
            <a:r>
              <a:rPr kumimoji="0" lang="ar-LB" dirty="0">
                <a:latin typeface="Arial" panose="020B0604020202020204" pitchFamily="34" charset="0"/>
                <a:ea typeface="ＭＳ Ｐゴシック" charset="0"/>
                <a:cs typeface="Arial" panose="020B0604020202020204" pitchFamily="34" charset="0"/>
              </a:rPr>
              <a:t>عملية </a:t>
            </a:r>
            <a:r>
              <a:rPr kumimoji="0" lang="ar-JO" dirty="0">
                <a:latin typeface="Arial" panose="020B0604020202020204" pitchFamily="34" charset="0"/>
                <a:ea typeface="ＭＳ Ｐゴシック" charset="0"/>
                <a:cs typeface="Arial" panose="020B0604020202020204" pitchFamily="34" charset="0"/>
              </a:rPr>
              <a:t>الاسترداد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200" dirty="0">
                <a:latin typeface="Arial" panose="020B0604020202020204" pitchFamily="34" charset="0"/>
                <a:ea typeface="ＭＳ Ｐゴシック" charset="0"/>
                <a:cs typeface="Arial" panose="020B0604020202020204" pitchFamily="34" charset="0"/>
              </a:rPr>
              <a:t>تحدث </a:t>
            </a:r>
            <a:r>
              <a:rPr kumimoji="0" lang="ar-LB" sz="3200" dirty="0">
                <a:solidFill>
                  <a:srgbClr val="FFFC00"/>
                </a:solidFill>
                <a:latin typeface="Arial" panose="020B0604020202020204" pitchFamily="34" charset="0"/>
                <a:ea typeface="ＭＳ Ｐゴシック" charset="0"/>
                <a:cs typeface="Arial" panose="020B0604020202020204" pitchFamily="34" charset="0"/>
              </a:rPr>
              <a:t>شخصياً</a:t>
            </a:r>
            <a:r>
              <a:rPr kumimoji="0" lang="ar-LB" sz="3200" dirty="0">
                <a:latin typeface="Arial" panose="020B0604020202020204" pitchFamily="34" charset="0"/>
                <a:ea typeface="ＭＳ Ｐゴシック" charset="0"/>
                <a:cs typeface="Arial" panose="020B0604020202020204" pitchFamily="34" charset="0"/>
              </a:rPr>
              <a:t> مع</a:t>
            </a:r>
            <a:r>
              <a:rPr kumimoji="0" lang="ar-JO" sz="3200" dirty="0">
                <a:latin typeface="Arial" panose="020B0604020202020204" pitchFamily="34" charset="0"/>
                <a:ea typeface="ＭＳ Ｐゴシック" charset="0"/>
                <a:cs typeface="Arial" panose="020B0604020202020204" pitchFamily="34" charset="0"/>
              </a:rPr>
              <a:t> الشخص </a:t>
            </a:r>
            <a:r>
              <a:rPr kumimoji="0" lang="ar-LB" sz="3200" u="sng" dirty="0">
                <a:solidFill>
                  <a:srgbClr val="FFFFFF"/>
                </a:solidFill>
                <a:latin typeface="Arial" panose="020B0604020202020204" pitchFamily="34" charset="0"/>
                <a:ea typeface="ＭＳ Ｐゴシック" charset="0"/>
                <a:cs typeface="Arial" panose="020B0604020202020204" pitchFamily="34" charset="0"/>
              </a:rPr>
              <a:t>المخطئ</a:t>
            </a:r>
            <a:endParaRPr kumimoji="0"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SA" sz="3200" b="1" dirty="0" err="1">
                <a:solidFill>
                  <a:srgbClr val="99CCFF"/>
                </a:solidFill>
                <a:latin typeface="Arial" panose="020B0604020202020204" pitchFamily="34" charset="0"/>
                <a:cs typeface="Arial" panose="020B0604020202020204" pitchFamily="34" charset="0"/>
              </a:rPr>
              <a:t>ع</a:t>
            </a:r>
            <a:endParaRPr lang="ar-SA" sz="3200" b="1" dirty="0">
              <a:solidFill>
                <a:srgbClr val="99CCFF"/>
              </a:solidFill>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7" y="5372973"/>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021"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3994"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332092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p:cNvSpPr>
            <a:spLocks noChangeArrowheads="1"/>
          </p:cNvSpPr>
          <p:nvPr/>
        </p:nvSpPr>
        <p:spPr bwMode="auto">
          <a:xfrm>
            <a:off x="6496434" y="3276600"/>
            <a:ext cx="263331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p:cNvSpPr>
            <a:spLocks noChangeArrowheads="1"/>
          </p:cNvSpPr>
          <p:nvPr/>
        </p:nvSpPr>
        <p:spPr bwMode="auto">
          <a:xfrm>
            <a:off x="6485860" y="4426430"/>
            <a:ext cx="264388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شكلة: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p:cNvSpPr>
            <a:spLocks noChangeArrowheads="1"/>
          </p:cNvSpPr>
          <p:nvPr/>
        </p:nvSpPr>
        <p:spPr bwMode="auto">
          <a:xfrm>
            <a:off x="3152561" y="3269637"/>
            <a:ext cx="289641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p:cNvSpPr>
            <a:spLocks noChangeArrowheads="1"/>
          </p:cNvSpPr>
          <p:nvPr/>
        </p:nvSpPr>
        <p:spPr bwMode="auto">
          <a:xfrm>
            <a:off x="14255" y="3248499"/>
            <a:ext cx="269084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p:cNvSpPr>
            <a:spLocks noChangeArrowheads="1"/>
          </p:cNvSpPr>
          <p:nvPr/>
        </p:nvSpPr>
        <p:spPr bwMode="auto">
          <a:xfrm>
            <a:off x="3111802" y="4449468"/>
            <a:ext cx="299305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p:cNvSpPr>
            <a:spLocks noChangeArrowheads="1"/>
          </p:cNvSpPr>
          <p:nvPr/>
        </p:nvSpPr>
        <p:spPr bwMode="auto">
          <a:xfrm>
            <a:off x="46058" y="4432257"/>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p:cNvSpPr>
            <a:spLocks noChangeArrowheads="1"/>
          </p:cNvSpPr>
          <p:nvPr/>
        </p:nvSpPr>
        <p:spPr bwMode="auto">
          <a:xfrm>
            <a:off x="46058" y="1898671"/>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E9C278-B20B-9592-83BB-E8BF2830AFB3}"/>
            </a:ext>
          </a:extLst>
        </p:cNvPr>
        <p:cNvGrpSpPr/>
        <p:nvPr/>
      </p:nvGrpSpPr>
      <p:grpSpPr>
        <a:xfrm>
          <a:off x="0" y="0"/>
          <a:ext cx="0" cy="0"/>
          <a:chOff x="0" y="0"/>
          <a:chExt cx="0" cy="0"/>
        </a:xfrm>
      </p:grpSpPr>
      <p:pic>
        <p:nvPicPr>
          <p:cNvPr id="284674" name="Picture 2" descr="roman column">
            <a:extLst>
              <a:ext uri="{FF2B5EF4-FFF2-40B4-BE49-F238E27FC236}">
                <a16:creationId xmlns:a16="http://schemas.microsoft.com/office/drawing/2014/main" id="{CBC620D3-CD2B-1B04-9836-628407BF033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021"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a:extLst>
              <a:ext uri="{FF2B5EF4-FFF2-40B4-BE49-F238E27FC236}">
                <a16:creationId xmlns:a16="http://schemas.microsoft.com/office/drawing/2014/main" id="{F17EF522-18FD-52B2-AFB5-69A86973FE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3994"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a:extLst>
              <a:ext uri="{FF2B5EF4-FFF2-40B4-BE49-F238E27FC236}">
                <a16:creationId xmlns:a16="http://schemas.microsoft.com/office/drawing/2014/main" id="{DE8F8BA5-F223-16BB-33AF-F6E44B3D5101}"/>
              </a:ext>
            </a:extLst>
          </p:cNvPr>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a:extLst>
              <a:ext uri="{FF2B5EF4-FFF2-40B4-BE49-F238E27FC236}">
                <a16:creationId xmlns:a16="http://schemas.microsoft.com/office/drawing/2014/main" id="{EBA07617-15D9-5944-6202-D21496E568BB}"/>
              </a:ext>
            </a:extLst>
          </p:cNvPr>
          <p:cNvSpPr>
            <a:spLocks noChangeArrowheads="1"/>
          </p:cNvSpPr>
          <p:nvPr/>
        </p:nvSpPr>
        <p:spPr bwMode="auto">
          <a:xfrm>
            <a:off x="332092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a:extLst>
              <a:ext uri="{FF2B5EF4-FFF2-40B4-BE49-F238E27FC236}">
                <a16:creationId xmlns:a16="http://schemas.microsoft.com/office/drawing/2014/main" id="{1D197557-8435-BDCE-2B1C-4B9CDB433D8B}"/>
              </a:ext>
            </a:extLst>
          </p:cNvPr>
          <p:cNvSpPr>
            <a:spLocks noChangeArrowheads="1"/>
          </p:cNvSpPr>
          <p:nvPr/>
        </p:nvSpPr>
        <p:spPr bwMode="auto">
          <a:xfrm>
            <a:off x="6496434" y="3276600"/>
            <a:ext cx="263331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a:extLst>
              <a:ext uri="{FF2B5EF4-FFF2-40B4-BE49-F238E27FC236}">
                <a16:creationId xmlns:a16="http://schemas.microsoft.com/office/drawing/2014/main" id="{93327BFC-A189-0692-7F4F-195716223A45}"/>
              </a:ext>
            </a:extLst>
          </p:cNvPr>
          <p:cNvSpPr>
            <a:spLocks noChangeArrowheads="1"/>
          </p:cNvSpPr>
          <p:nvPr/>
        </p:nvSpPr>
        <p:spPr bwMode="auto">
          <a:xfrm>
            <a:off x="6485860" y="4426430"/>
            <a:ext cx="264388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شكلة: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a:extLst>
              <a:ext uri="{FF2B5EF4-FFF2-40B4-BE49-F238E27FC236}">
                <a16:creationId xmlns:a16="http://schemas.microsoft.com/office/drawing/2014/main" id="{0331D279-82C2-E750-E18D-673DEC9BF403}"/>
              </a:ext>
            </a:extLst>
          </p:cNvPr>
          <p:cNvSpPr>
            <a:spLocks noChangeArrowheads="1"/>
          </p:cNvSpPr>
          <p:nvPr/>
        </p:nvSpPr>
        <p:spPr bwMode="auto">
          <a:xfrm>
            <a:off x="3152561" y="3269637"/>
            <a:ext cx="289641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a:extLst>
              <a:ext uri="{FF2B5EF4-FFF2-40B4-BE49-F238E27FC236}">
                <a16:creationId xmlns:a16="http://schemas.microsoft.com/office/drawing/2014/main" id="{8B4EECC7-BA6B-10C4-5ACC-02D17505AB1C}"/>
              </a:ext>
            </a:extLst>
          </p:cNvPr>
          <p:cNvSpPr>
            <a:spLocks noChangeArrowheads="1"/>
          </p:cNvSpPr>
          <p:nvPr/>
        </p:nvSpPr>
        <p:spPr bwMode="auto">
          <a:xfrm>
            <a:off x="14255" y="3248499"/>
            <a:ext cx="269084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a:extLst>
              <a:ext uri="{FF2B5EF4-FFF2-40B4-BE49-F238E27FC236}">
                <a16:creationId xmlns:a16="http://schemas.microsoft.com/office/drawing/2014/main" id="{19979832-82C4-5D91-CBB1-1A4DFDD49EF4}"/>
              </a:ext>
            </a:extLst>
          </p:cNvPr>
          <p:cNvSpPr>
            <a:spLocks noChangeArrowheads="1"/>
          </p:cNvSpPr>
          <p:nvPr/>
        </p:nvSpPr>
        <p:spPr bwMode="auto">
          <a:xfrm>
            <a:off x="3111802" y="4449468"/>
            <a:ext cx="299305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a:extLst>
              <a:ext uri="{FF2B5EF4-FFF2-40B4-BE49-F238E27FC236}">
                <a16:creationId xmlns:a16="http://schemas.microsoft.com/office/drawing/2014/main" id="{8CC1FEB4-3F2D-3EA3-8352-CCB283CA9260}"/>
              </a:ext>
            </a:extLst>
          </p:cNvPr>
          <p:cNvSpPr>
            <a:spLocks noChangeArrowheads="1"/>
          </p:cNvSpPr>
          <p:nvPr/>
        </p:nvSpPr>
        <p:spPr bwMode="auto">
          <a:xfrm>
            <a:off x="46058" y="4432257"/>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a:extLst>
              <a:ext uri="{FF2B5EF4-FFF2-40B4-BE49-F238E27FC236}">
                <a16:creationId xmlns:a16="http://schemas.microsoft.com/office/drawing/2014/main" id="{9CBFB220-2D5D-8598-A5AD-A22ED960ADF0}"/>
              </a:ext>
            </a:extLst>
          </p:cNvPr>
          <p:cNvSpPr>
            <a:spLocks noChangeArrowheads="1"/>
          </p:cNvSpPr>
          <p:nvPr/>
        </p:nvSpPr>
        <p:spPr bwMode="auto">
          <a:xfrm>
            <a:off x="46058" y="1898671"/>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a:extLst>
              <a:ext uri="{FF2B5EF4-FFF2-40B4-BE49-F238E27FC236}">
                <a16:creationId xmlns:a16="http://schemas.microsoft.com/office/drawing/2014/main" id="{78B12FAE-27D4-4785-3A09-DDAD4BCCCF5B}"/>
              </a:ext>
            </a:extLst>
          </p:cNvPr>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a:extLst>
              <a:ext uri="{FF2B5EF4-FFF2-40B4-BE49-F238E27FC236}">
                <a16:creationId xmlns:a16="http://schemas.microsoft.com/office/drawing/2014/main" id="{D7E8836D-8DAB-1C64-E169-B1A8DD5BE4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7">
            <a:extLst>
              <a:ext uri="{FF2B5EF4-FFF2-40B4-BE49-F238E27FC236}">
                <a16:creationId xmlns:a16="http://schemas.microsoft.com/office/drawing/2014/main" id="{36B68EAA-AFB7-6EA7-F353-BA9A76E07A9A}"/>
              </a:ext>
            </a:extLst>
          </p:cNvPr>
          <p:cNvSpPr>
            <a:spLocks noChangeArrowheads="1"/>
          </p:cNvSpPr>
          <p:nvPr/>
        </p:nvSpPr>
        <p:spPr bwMode="auto">
          <a:xfrm>
            <a:off x="6542563" y="5323124"/>
            <a:ext cx="2587181"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بادرة: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AEABCF4-2AB6-EACC-6291-A8F837141850}"/>
              </a:ext>
            </a:extLst>
          </p:cNvPr>
          <p:cNvSpPr>
            <a:spLocks noChangeArrowheads="1"/>
          </p:cNvSpPr>
          <p:nvPr/>
        </p:nvSpPr>
        <p:spPr bwMode="auto">
          <a:xfrm>
            <a:off x="3320921" y="5323124"/>
            <a:ext cx="278394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C9095610-6643-0785-D9C2-7760579A84C9}"/>
              </a:ext>
            </a:extLst>
          </p:cNvPr>
          <p:cNvSpPr>
            <a:spLocks noChangeArrowheads="1"/>
          </p:cNvSpPr>
          <p:nvPr/>
        </p:nvSpPr>
        <p:spPr bwMode="auto">
          <a:xfrm>
            <a:off x="46058" y="5339378"/>
            <a:ext cx="288126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9454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0" y="251635"/>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الثانية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sz="3200" dirty="0">
                <a:latin typeface="Arial" panose="020B0604020202020204" pitchFamily="34" charset="0"/>
                <a:ea typeface="ＭＳ Ｐゴシック" charset="0"/>
                <a:cs typeface="Arial" panose="020B0604020202020204" pitchFamily="34" charset="0"/>
              </a:rPr>
              <a:t> </a:t>
            </a:r>
            <a:r>
              <a:rPr kumimoji="0" lang="ar-JO" sz="3200" dirty="0">
                <a:latin typeface="Arial" panose="020B0604020202020204" pitchFamily="34" charset="0"/>
                <a:ea typeface="ＭＳ Ｐゴシック" charset="0"/>
                <a:cs typeface="Arial" panose="020B0604020202020204" pitchFamily="34" charset="0"/>
              </a:rPr>
              <a:t>خذ </a:t>
            </a:r>
            <a:r>
              <a:rPr kumimoji="0" lang="ar-JO" sz="3200" dirty="0">
                <a:solidFill>
                  <a:srgbClr val="FFFF00"/>
                </a:solidFill>
                <a:latin typeface="Arial" panose="020B0604020202020204" pitchFamily="34" charset="0"/>
                <a:ea typeface="ＭＳ Ｐゴシック" charset="0"/>
                <a:cs typeface="Arial" panose="020B0604020202020204" pitchFamily="34" charset="0"/>
              </a:rPr>
              <a:t>1-2</a:t>
            </a:r>
            <a:r>
              <a:rPr kumimoji="0" lang="ar-JO" sz="3200" dirty="0">
                <a:latin typeface="Arial" panose="020B0604020202020204" pitchFamily="34" charset="0"/>
                <a:ea typeface="ＭＳ Ｐゴシック" charset="0"/>
                <a:cs typeface="Arial" panose="020B0604020202020204" pitchFamily="34" charset="0"/>
              </a:rPr>
              <a:t> آخرين معك</a:t>
            </a:r>
            <a:endParaRPr kumimoji="0" lang="en-US" sz="32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933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219736"/>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الثالثة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sz="3200" dirty="0">
                <a:latin typeface="Arial" panose="020B0604020202020204" pitchFamily="34" charset="0"/>
                <a:ea typeface="ＭＳ Ｐゴシック" charset="0"/>
                <a:cs typeface="Arial" panose="020B0604020202020204" pitchFamily="34" charset="0"/>
              </a:rPr>
            </a:br>
            <a:r>
              <a:rPr kumimoji="0" lang="en-US" sz="3200" dirty="0">
                <a:latin typeface="Arial" panose="020B0604020202020204" pitchFamily="34" charset="0"/>
                <a:ea typeface="ＭＳ Ｐゴシック" charset="0"/>
                <a:cs typeface="Arial" panose="020B0604020202020204" pitchFamily="34" charset="0"/>
              </a:rPr>
              <a:t> </a:t>
            </a:r>
            <a:r>
              <a:rPr kumimoji="0" lang="ar-JO" sz="3200" dirty="0">
                <a:latin typeface="Arial" panose="020B0604020202020204" pitchFamily="34" charset="0"/>
                <a:ea typeface="ＭＳ Ｐゴシック" charset="0"/>
                <a:cs typeface="Arial" panose="020B0604020202020204" pitchFamily="34" charset="0"/>
              </a:rPr>
              <a:t>اعرض الخطية على </a:t>
            </a:r>
            <a:r>
              <a:rPr kumimoji="0" lang="ar-JO" sz="32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200" dirty="0">
                <a:latin typeface="Arial" panose="020B0604020202020204" pitchFamily="34" charset="0"/>
                <a:ea typeface="ＭＳ Ｐゴシック" charset="0"/>
                <a:cs typeface="Arial" panose="020B0604020202020204" pitchFamily="34" charset="0"/>
              </a:rPr>
              <a:t> بالكامل</a:t>
            </a:r>
            <a:endParaRPr kumimoji="0"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88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0" y="251635"/>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الرابعة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200" dirty="0">
                <a:latin typeface="Arial" panose="020B0604020202020204" pitchFamily="34" charset="0"/>
                <a:ea typeface="ＭＳ Ｐゴシック" charset="0"/>
                <a:cs typeface="Arial" panose="020B0604020202020204" pitchFamily="34" charset="0"/>
              </a:rPr>
              <a:t>عامل الشخص كأنه </a:t>
            </a:r>
            <a:r>
              <a:rPr kumimoji="0" lang="ar-JO" sz="32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84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dirty="0">
                <a:ea typeface="ＭＳ Ｐゴシック" charset="0"/>
              </a:rPr>
              <a:t>Sins Worthy of Discipline</a:t>
            </a: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التأديب</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LB" sz="2800" b="1" dirty="0">
                <a:solidFill>
                  <a:srgbClr val="000000"/>
                </a:solidFill>
                <a:latin typeface="Arial" panose="020B0604020202020204" pitchFamily="34" charset="0"/>
                <a:cs typeface="Arial" panose="020B0604020202020204" pitchFamily="34" charset="0"/>
              </a:rPr>
              <a:t>ا</a:t>
            </a:r>
            <a:r>
              <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لغي عضوية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هذا الشخص </a:t>
            </a:r>
            <a:endPar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الغي أي دور له في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الكنسية</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000000"/>
                </a:solidFill>
                <a:latin typeface="Arial" panose="020B0604020202020204" pitchFamily="34" charset="0"/>
                <a:cs typeface="Arial" panose="020B0604020202020204" pitchFamily="34" charset="0"/>
              </a:rPr>
              <a:t>سلمه للشيطان شخص في خطية جنسية (1 كو 5: 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dirty="0">
                <a:solidFill>
                  <a:srgbClr val="000000"/>
                </a:solidFill>
                <a:latin typeface="Arial" panose="020B0604020202020204" pitchFamily="34" charset="0"/>
                <a:cs typeface="Arial" panose="020B0604020202020204" pitchFamily="34" charset="0"/>
              </a:rPr>
              <a:t>لا تأكل معه (1 كو 5: 11)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noProof="0" dirty="0">
                <a:solidFill>
                  <a:srgbClr val="000000"/>
                </a:solidFill>
                <a:latin typeface="Arial" panose="020B0604020202020204" pitchFamily="34" charset="0"/>
                <a:cs typeface="Arial" panose="020B0604020202020204" pitchFamily="34" charset="0"/>
              </a:rPr>
              <a:t>امنعه من حضور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أسوأ</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17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سؤالنا الثاني تم الإجابة عليه</a:t>
            </a:r>
            <a:br>
              <a:rPr lang="ar-JO" sz="4000" dirty="0">
                <a:solidFill>
                  <a:schemeClr val="bg1"/>
                </a:solidFill>
                <a:ea typeface="ＭＳ Ｐゴシック" charset="0"/>
              </a:rPr>
            </a:br>
            <a:r>
              <a:rPr lang="ar-JO" sz="4000" dirty="0">
                <a:solidFill>
                  <a:schemeClr val="bg1"/>
                </a:solidFill>
                <a:ea typeface="ＭＳ Ｐゴシック" charset="0"/>
              </a:rPr>
              <a:t> في الأعداد 18-20:</a:t>
            </a:r>
            <a:br>
              <a:rPr lang="en-US" sz="4000" dirty="0">
                <a:solidFill>
                  <a:schemeClr val="bg1"/>
                </a:solidFill>
                <a:ea typeface="ＭＳ Ｐゴシック" charset="0"/>
              </a:rPr>
            </a:b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dirty="0">
                <a:solidFill>
                  <a:srgbClr val="000000"/>
                </a:solidFill>
                <a:latin typeface="Arial" panose="020B0604020202020204" pitchFamily="34" charset="0"/>
                <a:cs typeface="Arial" panose="020B0604020202020204" pitchFamily="34" charset="0"/>
              </a:rPr>
              <a:t>2. كنيستنا </a:t>
            </a:r>
            <a:r>
              <a:rPr lang="ar-LB" sz="4800" b="1" dirty="0">
                <a:solidFill>
                  <a:srgbClr val="000000"/>
                </a:solidFill>
                <a:latin typeface="Arial" panose="020B0604020202020204" pitchFamily="34" charset="0"/>
                <a:cs typeface="Arial" panose="020B0604020202020204" pitchFamily="34" charset="0"/>
              </a:rPr>
              <a:t>تمدد</a:t>
            </a:r>
            <a:r>
              <a:rPr lang="ar-JO" sz="4800" b="1" dirty="0">
                <a:solidFill>
                  <a:srgbClr val="000000"/>
                </a:solidFill>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u="sng" dirty="0">
                <a:solidFill>
                  <a:srgbClr val="002060"/>
                </a:solidFill>
                <a:latin typeface="Arial" panose="020B0604020202020204" pitchFamily="34" charset="0"/>
                <a:cs typeface="Arial" panose="020B0604020202020204" pitchFamily="34" charset="0"/>
              </a:rPr>
              <a:t>سلط</a:t>
            </a:r>
            <a:r>
              <a:rPr lang="ar-LB" sz="4800" b="1" u="sng" dirty="0">
                <a:solidFill>
                  <a:srgbClr val="002060"/>
                </a:solidFill>
                <a:latin typeface="Arial" panose="020B0604020202020204" pitchFamily="34" charset="0"/>
                <a:cs typeface="Arial" panose="020B0604020202020204" pitchFamily="34" charset="0"/>
              </a:rPr>
              <a:t>ان</a:t>
            </a:r>
            <a:r>
              <a:rPr lang="ar-JO" sz="4800" b="1" dirty="0">
                <a:solidFill>
                  <a:srgbClr val="000000"/>
                </a:solidFill>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38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4"/>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3281921" y="2385239"/>
            <a:ext cx="5862078" cy="3170099"/>
          </a:xfrm>
          <a:prstGeom prst="rect">
            <a:avLst/>
          </a:prstGeom>
          <a:noFill/>
          <a:ln>
            <a:noFill/>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18-19</a:t>
            </a: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82373" name="Text Box 5"/>
          <p:cNvSpPr txBox="1">
            <a:spLocks noChangeArrowheads="1"/>
          </p:cNvSpPr>
          <p:nvPr/>
        </p:nvSpPr>
        <p:spPr bwMode="auto">
          <a:xfrm>
            <a:off x="0" y="2342709"/>
            <a:ext cx="6308645" cy="3170099"/>
          </a:xfrm>
          <a:prstGeom prst="rect">
            <a:avLst/>
          </a:prstGeom>
          <a:noFill/>
          <a:ln>
            <a:noFill/>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وسلطة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20</a:t>
            </a: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95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ك.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95</a:t>
            </a:r>
            <a:endParaRPr lang="fi-FI"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8: 19-22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57-62</a:t>
            </a:r>
            <a:endParaRPr lang="fi-FI"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9017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 يسوع من خلال ثلاثة رجال أن التلمذة تكلف غالياً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هؤلاء الرجال </a:t>
            </a:r>
          </a:p>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يقدرون الراحة، أو مال الأب، أو العائلة أكثر من المسيح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8150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ل. تحدي إخوته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96</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 7: 2-9</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2722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رفض يسوع مشورة إخوته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الغير النقية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بالكشف عن نفسه في أورشليم للحفاظ على توقيت الله ليكون ملكًا وخروف الفصح.</a:t>
            </a:r>
          </a:p>
        </p:txBody>
      </p:sp>
    </p:spTree>
    <p:extLst>
      <p:ext uri="{BB962C8B-B14F-4D97-AF65-F5344CB8AC3E}">
        <p14:creationId xmlns:p14="http://schemas.microsoft.com/office/powerpoint/2010/main" val="25313921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1905000" cy="838200"/>
          </a:xfrm>
          <a:prstGeom prst="rect">
            <a:avLst/>
          </a:prstGeom>
          <a:no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205565" y="3657600"/>
            <a:ext cx="1871332"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42532" y="4495800"/>
            <a:ext cx="19812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غير المؤمنون</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في يوحنا 5-6</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09435"/>
            <a:ext cx="4114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هذا هو النجار ابن مريم وأخو يعقوب 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أخواته</a:t>
            </a:r>
            <a:r>
              <a:rPr kumimoji="0" lang="ar-LB"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ههنا عندنا فكانوا يعثرون به (مرقس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5026969"/>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فَقَالَ لَهُ إِخْوَتُهُ: «انْتَقِلْ مِنْ هُنَا وَاذْهَبْ إِلَى الْيَهُودِيَّةِ، لِكَيْ يَرَى تَلاَمِيذُكَ أَيْضًا أَعْمَالَكَ الَّتِي تَعْمَلُ، لأَنَّهُ لَيْسَ أَحَدٌ يَعْمَلُ شَيْئًا فِي الْخَفَاءِ وَهُوَ يُرِيدُ أَنْ يَكُونَ عَلاَنِيَةً. إِنْ كُنْتَ تَعْمَلُ هذِهِ الأَشْيَاءَ فَأَظْهِرْ نَفْسَكَ لِلْعَالَمِ». لأَنَّ إِخْوَتَهُ أَيْضًا لَمْ يَكُونُوا يُؤْمِنُونَ بِهِ.</a:t>
            </a:r>
            <a:endParaRPr kumimoji="0" lang="ar-L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LB" b="1" dirty="0">
                <a:solidFill>
                  <a:srgbClr val="FFFFFF"/>
                </a:solidFill>
                <a:latin typeface="Arial" panose="020B0604020202020204" pitchFamily="34" charset="0"/>
                <a:cs typeface="Arial" panose="020B0604020202020204" pitchFamily="34" charset="0"/>
                <a:sym typeface="Arial"/>
              </a:rPr>
              <a:t>يوحنا 7: 3-5</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5795228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6055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م. الرحلة إلى أورشليم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1401"/>
            <a:ext cx="9123337"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97</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لوقا 9: 51-56</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7: 10</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2215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يمر يسوع عبر السامرة غير التائبة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ليواجه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مقاومة قادة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أورشليم التي ستنتهي بموته وقيامته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3013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a:t>
            </a:r>
            <a:r>
              <a:rPr kumimoji="0" lang="ar-JO" sz="40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20501471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ar-JO" altLang="en-US" dirty="0">
                <a:solidFill>
                  <a:schemeClr val="bg1"/>
                </a:solidFill>
                <a:ea typeface="ＭＳ Ｐゴシック" panose="020B0600070205080204" pitchFamily="34" charset="-128"/>
                <a:cs typeface="Arial" panose="020B0604020202020204" pitchFamily="34" charset="0"/>
              </a:rPr>
              <a:t>هل يستطيع يسوع إثبات ذلك؟</a:t>
            </a:r>
            <a:endParaRPr lang="en-US" altLang="en-US" dirty="0">
              <a:solidFill>
                <a:schemeClr val="bg1"/>
              </a:solidFill>
              <a:ea typeface="ＭＳ Ｐゴシック" panose="020B0600070205080204" pitchFamily="34" charset="-128"/>
              <a:cs typeface="Arial" panose="020B0604020202020204" pitchFamily="34" charset="0"/>
            </a:endParaRP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يوحنا 6</a:t>
            </a:r>
            <a:endParaRPr kumimoji="0" lang="en-GB"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endParaRP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cstate="print">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ar-JO" altLang="en-US" dirty="0">
                <a:ea typeface="ＭＳ Ｐゴシック" panose="020B0600070205080204" pitchFamily="34" charset="-128"/>
                <a:cs typeface="Arial" panose="020B0604020202020204" pitchFamily="34" charset="0"/>
              </a:rPr>
              <a:t>اختراق الحمض النووي</a:t>
            </a:r>
            <a:endParaRPr lang="en-US" altLang="en-US" dirty="0">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FFFFFF"/>
                </a:solidFill>
                <a:latin typeface="Arial" panose="020B0604020202020204" pitchFamily="34" charset="0"/>
                <a:cs typeface="Arial" panose="020B0604020202020204" pitchFamily="34" charset="0"/>
              </a:rPr>
              <a:t>ولدت في 1875، ماتت جين كالمنت في 1997 عن عمر 122 عاماً و164 يوم</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cstate="print">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dirty="0" err="1">
                <a:ea typeface="ＭＳ Ｐゴシック" panose="020B0600070205080204" pitchFamily="34" charset="-128"/>
              </a:rPr>
              <a:t>Howtoliveforever.net</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640077"/>
            <a:ext cx="8342312" cy="156966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sz="3200" dirty="0">
                <a:solidFill>
                  <a:schemeClr val="bg1"/>
                </a:solidFill>
              </a:rPr>
              <a:t>يمكنك الحصول على "مظهر شبابي، ومظهر محس</a:t>
            </a:r>
            <a:r>
              <a:rPr lang="ar-LB" sz="3200" dirty="0">
                <a:solidFill>
                  <a:schemeClr val="bg1"/>
                </a:solidFill>
              </a:rPr>
              <a:t>ّ</a:t>
            </a:r>
            <a:r>
              <a:rPr lang="ar-JO" sz="3200" dirty="0">
                <a:solidFill>
                  <a:schemeClr val="bg1"/>
                </a:solidFill>
              </a:rPr>
              <a:t>ن وجاذبية، وصحة وحيوية في السبعينيات، والثمانينيات، والتسعينيات، والمئات، والألف. . . طالما أنك تريد."</a:t>
            </a:r>
            <a:endParaRPr kumimoji="0" lang="en-US" alt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ar-JO"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ادعاء مذهل</a:t>
            </a:r>
            <a:endParaRPr lang="en-US"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r" defTabSz="914400" eaLnBrk="1" fontAlgn="base" hangingPunct="1">
              <a:spcBef>
                <a:spcPct val="0"/>
              </a:spcBef>
              <a:spcAft>
                <a:spcPct val="0"/>
              </a:spcAft>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 </a:t>
            </a:r>
            <a:r>
              <a:rPr lang="ar-JO" altLang="en-US" sz="36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أَقُولُ لَكُمْ: إِنَّ مَنْ يَسْمَعُ كَلاَمِي وَيُؤْمِنُ بِالَّذِي أَرْسَلَنِي </a:t>
            </a:r>
            <a:r>
              <a:rPr lang="ar-JO" altLang="en-US" sz="3600" b="1" dirty="0">
                <a:solidFill>
                  <a:srgbClr val="FFFC00"/>
                </a:solidFill>
                <a:effectLst>
                  <a:outerShdw blurRad="38100" dist="38100" dir="2700000" algn="tl">
                    <a:srgbClr val="000000"/>
                  </a:outerShdw>
                </a:effectLst>
                <a:latin typeface="Arial" panose="020B0604020202020204" pitchFamily="34" charset="0"/>
                <a:cs typeface="Arial" panose="020B0604020202020204" pitchFamily="34" charset="0"/>
              </a:rPr>
              <a:t>فَلَهُ حَيَاةٌ أَبَدِيَّةٌ</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وَلاَ يَأْتِي إِلَى دَيْنُونَةٍ، بَلْ قَدِ انْتَقَلَ مِنَ الْمَوْتِ إِلَى الْحَيَاةِ.</a:t>
            </a:r>
            <a:endPar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1" fontAlgn="base" hangingPunct="1">
              <a:spcBef>
                <a:spcPct val="0"/>
              </a:spcBef>
              <a:spcAft>
                <a:spcPct val="0"/>
              </a:spcAf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dirty="0"/>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000000"/>
                </a:solidFill>
                <a:latin typeface="Arial" panose="020B0604020202020204" pitchFamily="34" charset="0"/>
                <a:cs typeface="Arial" panose="020B0604020202020204" pitchFamily="34" charset="0"/>
              </a:rPr>
              <a:t>كيف </a:t>
            </a:r>
            <a:r>
              <a:rPr lang="ar-JO" altLang="en-US" sz="3600" b="1" dirty="0">
                <a:solidFill>
                  <a:srgbClr val="7030A0"/>
                </a:solidFill>
                <a:latin typeface="Arial" panose="020B0604020202020204" pitchFamily="34" charset="0"/>
                <a:cs typeface="Arial" panose="020B0604020202020204" pitchFamily="34" charset="0"/>
              </a:rPr>
              <a:t>نعرف</a:t>
            </a:r>
            <a:r>
              <a:rPr lang="ar-JO" altLang="en-US" sz="3600" b="1" dirty="0">
                <a:solidFill>
                  <a:srgbClr val="000000"/>
                </a:solidFill>
                <a:latin typeface="Arial" panose="020B0604020202020204" pitchFamily="34" charset="0"/>
                <a:cs typeface="Arial" panose="020B0604020202020204" pitchFamily="34" charset="0"/>
              </a:rPr>
              <a:t> إن كان بإمكان يسوع منح الحياة الأبدية</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6</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eaLnBrk="1" hangingPunct="1"/>
            <a:r>
              <a:rPr lang="ar-JO" altLang="en-US"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تحركات</a:t>
            </a:r>
            <a:endParaRPr lang="en-US" altLang="en-US" sz="9600"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0" y="3212812"/>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إظهار سلطته (1-21)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0" y="4067016"/>
            <a:ext cx="68648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خبز الحياة (22-59)</a:t>
            </a:r>
            <a:endPar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endParaRP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0" y="4828888"/>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هجر التلاميذ ليسوع (60-71)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4836160" y="16002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9304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2164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إطعام 5000</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2845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rPr>
              <a:t>قرب بحر الجليل</a:t>
            </a:r>
            <a:endParaRPr kumimoji="0" lang="en-US"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endParaRP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ar-JO" altLang="en-US" dirty="0">
                <a:effectLst>
                  <a:outerShdw blurRad="38100" dist="38100" dir="2700000" algn="tl">
                    <a:srgbClr val="000000"/>
                  </a:outerShdw>
                </a:effectLst>
                <a:ea typeface="ＭＳ Ｐゴシック" panose="020B0600070205080204" pitchFamily="34" charset="-128"/>
              </a:rPr>
              <a:t>الإطار</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ar-JO" altLang="en-US" sz="3600" dirty="0">
                <a:effectLst>
                  <a:outerShdw blurRad="38100" dist="38100" dir="2700000" algn="tl">
                    <a:srgbClr val="000000"/>
                  </a:outerShdw>
                </a:effectLst>
                <a:ea typeface="ＭＳ Ｐゴシック" panose="020B0600070205080204" pitchFamily="34" charset="-128"/>
              </a:rPr>
              <a:t>جمع كبير في مكان بعيد</a:t>
            </a:r>
            <a:endParaRPr lang="en-US" altLang="en-US" sz="36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94145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من أين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نبتاع خبزاً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ليأكل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لا يكفيهم خبز بمئتي دينار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ليأخذ كل واحد منهم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شيئاً يسيراً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cstate="print">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ar-JO" altLang="en-US" sz="3200" dirty="0">
                <a:effectLst>
                  <a:outerShdw blurRad="38100" dist="38100" dir="2700000" algn="tl">
                    <a:srgbClr val="000000"/>
                  </a:outerShdw>
                </a:effectLst>
                <a:ea typeface="ＭＳ Ｐゴシック" panose="020B0600070205080204" pitchFamily="34" charset="-128"/>
              </a:rPr>
              <a:t>أندراوس كان مساعداً</a:t>
            </a:r>
            <a:endParaRPr lang="en-US" altLang="en-US" sz="3200" dirty="0">
              <a:effectLst>
                <a:outerShdw blurRad="38100" dist="38100" dir="2700000" algn="tl">
                  <a:srgbClr val="000000"/>
                </a:outerShdw>
              </a:effectLst>
              <a:ea typeface="ＭＳ Ｐゴシック" panose="020B0600070205080204" pitchFamily="34" charset="-128"/>
            </a:endParaRP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هنا غلام معه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خمسة أرغفة شعير وسمكتان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 لكن ما هذا لمثل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اجعلوا الناس يتكئون</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أخذ يسوع الأرغفة وشكر</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457203"/>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600" b="1" noProof="0" dirty="0">
                <a:solidFill>
                  <a:srgbClr val="FFFFFF"/>
                </a:solidFill>
                <a:latin typeface="Arial" panose="020B0604020202020204" pitchFamily="34" charset="0"/>
                <a:cs typeface="Arial" panose="020B0604020202020204" pitchFamily="34" charset="0"/>
              </a:rPr>
              <a:t>أخذ يسوع الأرغفة وشكر وأعطوا المتكئين بقدر ما شاؤوا</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تضاعف الخبز</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cstate="print">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60" y="2188213"/>
            <a:ext cx="4687910" cy="3841112"/>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a:t>
            </a:r>
            <a:r>
              <a:rPr lang="ar-LB" sz="3200" b="1" kern="0" dirty="0">
                <a:solidFill>
                  <a:srgbClr val="FFFFFF"/>
                </a:solidFill>
                <a:effectLst>
                  <a:glow rad="228600">
                    <a:srgbClr val="220011"/>
                  </a:glow>
                </a:effectLst>
                <a:latin typeface="Arial"/>
                <a:ea typeface="ＭＳ Ｐゴシック" charset="0"/>
                <a:cs typeface="Arial"/>
              </a:rPr>
              <a:t>المجيئين</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A6A5400F-3130-43FB-2E83-C20CFA66F2A2}"/>
              </a:ext>
            </a:extLst>
          </p:cNvPr>
          <p:cNvSpPr>
            <a:spLocks noChangeArrowheads="1"/>
          </p:cNvSpPr>
          <p:nvPr/>
        </p:nvSpPr>
        <p:spPr bwMode="auto">
          <a:xfrm>
            <a:off x="5275993" y="1368756"/>
            <a:ext cx="3271557" cy="703831"/>
          </a:xfrm>
          <a:prstGeom prst="rect">
            <a:avLst/>
          </a:prstGeom>
          <a:gradFill flip="none" rotWithShape="1">
            <a:gsLst>
              <a:gs pos="0">
                <a:sysClr val="windowText" lastClr="000000"/>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قبول</a:t>
            </a:r>
            <a:endPar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spTree>
    <p:extLst>
      <p:ext uri="{BB962C8B-B14F-4D97-AF65-F5344CB8AC3E}">
        <p14:creationId xmlns:p14="http://schemas.microsoft.com/office/powerpoint/2010/main" val="3321513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ar-JO" altLang="en-US" dirty="0">
                <a:effectLst>
                  <a:outerShdw blurRad="38100" dist="38100" dir="2700000" algn="tl">
                    <a:srgbClr val="000000"/>
                  </a:outerShdw>
                </a:effectLst>
                <a:ea typeface="ＭＳ Ｐゴシック" panose="020B0600070205080204" pitchFamily="34" charset="-128"/>
              </a:rPr>
              <a:t>الجمع هو المفتاح</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47746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فلما رأى الناس الآية التي صنعها يسوع قالوا</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إن هذا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هو بالحقيقة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النبي الآتي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العالم</a:t>
            </a:r>
            <a:b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6: 24</a:t>
            </a: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251516"/>
            <a:ext cx="5943600" cy="1169551"/>
          </a:xfrm>
        </p:spPr>
        <p:txBody>
          <a:bodyPr/>
          <a:lstStyle/>
          <a:p>
            <a:pPr rtl="1" eaLnBrk="1" hangingPunct="1"/>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نبوة عن نبي </a:t>
            </a: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اُعطيت من خلال </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موسى</a:t>
            </a:r>
            <a:br>
              <a:rPr lang="ar-JO" altLang="en-US" sz="3500" b="1" dirty="0">
                <a:latin typeface="Arial" panose="020B0604020202020204" pitchFamily="34" charset="0"/>
                <a:ea typeface="ＭＳ Ｐゴシック" panose="020B0600070205080204" pitchFamily="34" charset="-128"/>
                <a:cs typeface="Arial" panose="020B0604020202020204" pitchFamily="34" charset="0"/>
              </a:rPr>
            </a:b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تث 18: 15</a:t>
            </a: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a:t>
            </a:r>
            <a:endParaRPr lang="en-US" altLang="en-US" sz="3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أقيم لهم نبياً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وسط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إخوتهم مثلك</a:t>
            </a: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و أجعل كلامي في فمه فيكلمهم بكل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ما أوصيه به</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1" end="1"/>
                                            </p:txEl>
                                          </p:spTgt>
                                        </p:tgtEl>
                                        <p:attrNameLst>
                                          <p:attrName>style.visibility</p:attrName>
                                        </p:attrNameLst>
                                      </p:cBhvr>
                                      <p:to>
                                        <p:strVal val="visible"/>
                                      </p:to>
                                    </p:set>
                                    <p:anim calcmode="lin" valueType="num">
                                      <p:cBhvr>
                                        <p:cTn id="13" dur="1000" fill="hold"/>
                                        <p:tgtEl>
                                          <p:spTgt spid="8909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89094">
                                            <p:txEl>
                                              <p:pRg st="2" end="2"/>
                                            </p:txEl>
                                          </p:spTgt>
                                        </p:tgtEl>
                                        <p:attrNameLst>
                                          <p:attrName>style.visibility</p:attrName>
                                        </p:attrNameLst>
                                      </p:cBhvr>
                                      <p:to>
                                        <p:strVal val="visible"/>
                                      </p:to>
                                    </p:set>
                                    <p:anim calcmode="lin" valueType="num">
                                      <p:cBhvr>
                                        <p:cTn id="19"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9094">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89094">
                                            <p:txEl>
                                              <p:pRg st="3" end="3"/>
                                            </p:txEl>
                                          </p:spTgt>
                                        </p:tgtEl>
                                        <p:attrNameLst>
                                          <p:attrName>style.visibility</p:attrName>
                                        </p:attrNameLst>
                                      </p:cBhvr>
                                      <p:to>
                                        <p:strVal val="visible"/>
                                      </p:to>
                                    </p:set>
                                    <p:anim calcmode="lin" valueType="num">
                                      <p:cBhvr>
                                        <p:cTn id="25" dur="1000" fill="hold"/>
                                        <p:tgtEl>
                                          <p:spTgt spid="8909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909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909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9094">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89094">
                                            <p:txEl>
                                              <p:pRg st="4" end="4"/>
                                            </p:txEl>
                                          </p:spTgt>
                                        </p:tgtEl>
                                        <p:attrNameLst>
                                          <p:attrName>style.visibility</p:attrName>
                                        </p:attrNameLst>
                                      </p:cBhvr>
                                      <p:to>
                                        <p:strVal val="visible"/>
                                      </p:to>
                                    </p:set>
                                    <p:anim calcmode="lin" valueType="num">
                                      <p:cBhvr>
                                        <p:cTn id="31" dur="1000" fill="hold"/>
                                        <p:tgtEl>
                                          <p:spTgt spid="8909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909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8909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890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uiExpand="1"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ar-JO"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46-54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1-7</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1-45</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cstate="print">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04698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الآية المفتاحية</a:t>
            </a:r>
            <a:endParaRPr kumimoji="0" lang="en-US"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lvl="0" algn="ctr" defTabSz="914400" rtl="1" fontAlgn="base">
              <a:spcBef>
                <a:spcPct val="0"/>
              </a:spcBef>
              <a:spcAft>
                <a:spcPct val="0"/>
              </a:spcAft>
              <a:defRPr/>
            </a:pP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وَآيَاتٍ أُخَرَ كَثِيرَةً صَنَعَ يَسُوعُ قُدَّامَ تَلاَمِيذِهِ لَمْ تُكْتَبْ فِي هذَا الْكِتَابِ. وَأَمَّا هذِهِ فَقَدْ كُتِبَتْ لِتُؤْمِنُوا أَنَّ يَسُوعَ هُوَ الْمَسِيحُ ابْنُ اللهِ، وَلِكَيْ تَكُونَ لَكُمْ إِذَا آمَنْتُمْ حَيَاةٌ بِاسْمِهِ. </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baseline="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(يوحنا</a:t>
            </a: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20: 30-31)</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r>
              <a:rPr lang="ar-JO" altLang="zh-CN" sz="3600" u="sng" dirty="0">
                <a:solidFill>
                  <a:srgbClr val="FFFF00"/>
                </a:solidFill>
                <a:ea typeface="ＭＳ Ｐゴシック" panose="020B0600070205080204" pitchFamily="34" charset="-128"/>
                <a:cs typeface="Arial" panose="020B0604020202020204" pitchFamily="34" charset="0"/>
              </a:rPr>
              <a:t>الكلمة المفتاحية</a:t>
            </a:r>
            <a:br>
              <a:rPr lang="ar-JO" altLang="zh-CN" sz="3600" u="sng" dirty="0">
                <a:solidFill>
                  <a:srgbClr val="FFFF00"/>
                </a:solidFill>
                <a:ea typeface="ＭＳ Ｐゴシック" panose="020B0600070205080204" pitchFamily="34" charset="-128"/>
                <a:cs typeface="Arial" panose="020B0604020202020204" pitchFamily="34" charset="0"/>
              </a:rPr>
            </a:br>
            <a:r>
              <a:rPr lang="ar-JO" altLang="zh-CN" sz="3600" dirty="0">
                <a:solidFill>
                  <a:schemeClr val="tx1"/>
                </a:solidFill>
                <a:ea typeface="ＭＳ Ｐゴシック" panose="020B0600070205080204" pitchFamily="34" charset="-128"/>
                <a:cs typeface="Arial" panose="020B0604020202020204" pitchFamily="34" charset="0"/>
              </a:rPr>
              <a:t>الإيمان</a:t>
            </a:r>
            <a:endParaRPr lang="en-US" altLang="en-US" sz="3600" u="sng" dirty="0">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dirty="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r"/>
            <a:r>
              <a:rPr lang="ar-JO" altLang="en-US" dirty="0">
                <a:effectLst>
                  <a:outerShdw blurRad="38100" dist="38100" dir="2700000" algn="tl">
                    <a:srgbClr val="000000"/>
                  </a:outerShdw>
                </a:effectLst>
                <a:ea typeface="ＭＳ Ｐゴシック" panose="020B0600070205080204" pitchFamily="34" charset="-128"/>
              </a:rPr>
              <a:t>ما الأمر؟</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lgn="ctr" rtl="1">
              <a:buFontTx/>
              <a:buNone/>
            </a:pPr>
            <a:endParaRPr lang="ar-LB" altLang="en-US" sz="3200" dirty="0">
              <a:effectLst>
                <a:glow rad="228600">
                  <a:schemeClr val="bg1">
                    <a:alpha val="40000"/>
                  </a:schemeClr>
                </a:glow>
              </a:effectLst>
              <a:ea typeface="ＭＳ Ｐゴシック" panose="020B0600070205080204" pitchFamily="34" charset="-128"/>
            </a:endParaRPr>
          </a:p>
          <a:p>
            <a:pPr algn="r" rtl="1">
              <a:buFontTx/>
              <a:buNone/>
            </a:pPr>
            <a:r>
              <a:rPr lang="ar-JO" altLang="en-US" sz="3200" dirty="0">
                <a:effectLst>
                  <a:glow rad="228600">
                    <a:schemeClr val="bg1">
                      <a:alpha val="40000"/>
                    </a:schemeClr>
                  </a:glow>
                </a:effectLst>
                <a:ea typeface="ＭＳ Ｐゴシック" panose="020B0600070205080204" pitchFamily="34" charset="-128"/>
              </a:rPr>
              <a:t>موسى</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تنبأ عن نبي</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أعطى المن من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حياة جسدية مستدامة</a:t>
            </a:r>
            <a:endParaRPr lang="en-US" altLang="en-US" sz="3200" dirty="0">
              <a:effectLst>
                <a:glow rad="228600">
                  <a:schemeClr val="bg1">
                    <a:alpha val="40000"/>
                  </a:schemeClr>
                </a:glow>
              </a:effectLst>
              <a:ea typeface="ＭＳ Ｐゴシック" panose="020B0600070205080204" pitchFamily="34" charset="-128"/>
            </a:endParaRPr>
          </a:p>
          <a:p>
            <a:pPr algn="r" rtl="1"/>
            <a:endParaRPr lang="en-US" altLang="en-US" sz="3200" dirty="0">
              <a:effectLst>
                <a:glow rad="228600">
                  <a:schemeClr val="bg1">
                    <a:alpha val="40000"/>
                  </a:schemeClr>
                </a:glow>
              </a:effectLst>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3705447" cy="5105400"/>
          </a:xfrm>
        </p:spPr>
        <p:txBody>
          <a:bodyPr/>
          <a:lstStyle/>
          <a:p>
            <a:pPr algn="ctr" rtl="1">
              <a:buFontTx/>
              <a:buNone/>
            </a:pPr>
            <a:endParaRPr lang="ar-LB" altLang="en-US" sz="3200" dirty="0">
              <a:effectLst>
                <a:glow rad="228600">
                  <a:schemeClr val="bg1">
                    <a:alpha val="40000"/>
                  </a:schemeClr>
                </a:glow>
              </a:effectLst>
              <a:ea typeface="ＭＳ Ｐゴシック" panose="020B0600070205080204" pitchFamily="34" charset="-128"/>
            </a:endParaRPr>
          </a:p>
          <a:p>
            <a:pPr algn="r" rtl="1">
              <a:buFontTx/>
              <a:buNone/>
            </a:pPr>
            <a:r>
              <a:rPr lang="ar-JO" altLang="en-US" sz="3200" dirty="0">
                <a:effectLst>
                  <a:glow rad="228600">
                    <a:schemeClr val="bg1">
                      <a:alpha val="40000"/>
                    </a:schemeClr>
                  </a:glow>
                </a:effectLst>
                <a:ea typeface="ＭＳ Ｐゴシック" panose="020B0600070205080204" pitchFamily="34" charset="-128"/>
              </a:rPr>
              <a:t>يسوع</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تمم النبوة</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هو المن أي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يعطي حياة أبدية</a:t>
            </a:r>
            <a:endParaRPr lang="en-US" altLang="en-US" sz="3200" dirty="0">
              <a:effectLst>
                <a:glow rad="228600">
                  <a:schemeClr val="bg1">
                    <a:alpha val="40000"/>
                  </a:schemeClr>
                </a:glow>
              </a:effectLst>
              <a:ea typeface="ＭＳ Ｐゴシック" panose="020B0600070205080204" pitchFamily="34" charset="-128"/>
            </a:endParaRPr>
          </a:p>
          <a:p>
            <a:pPr algn="r" rtl="1"/>
            <a:endParaRPr lang="en-US" altLang="en-US" sz="3200" dirty="0">
              <a:effectLst>
                <a:glow rad="228600">
                  <a:schemeClr val="bg1">
                    <a:alpha val="40000"/>
                  </a:schemeClr>
                </a:glow>
              </a:effectLst>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90361" y="666303"/>
            <a:ext cx="7490653" cy="11430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هو موسى الجديد</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أعظم من موسى</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cstate="print">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pPr rtl="1"/>
            <a:br>
              <a:rPr lang="en-US"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أثبت يسوع نفسه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أنه </a:t>
            </a:r>
            <a:r>
              <a:rPr lang="ar-JO" altLang="en-US" dirty="0">
                <a:solidFill>
                  <a:srgbClr val="FFFF00"/>
                </a:solidFill>
                <a:effectLst>
                  <a:glow rad="228600">
                    <a:schemeClr val="bg1">
                      <a:alpha val="40000"/>
                    </a:schemeClr>
                  </a:glow>
                </a:effectLst>
                <a:ea typeface="ＭＳ Ｐゴシック" panose="020B0600070205080204" pitchFamily="34" charset="-128"/>
              </a:rPr>
              <a:t>أعظم من موسى كونه معطي </a:t>
            </a:r>
            <a:br>
              <a:rPr lang="ar-JO" altLang="en-US" dirty="0">
                <a:solidFill>
                  <a:srgbClr val="FFFF00"/>
                </a:solidFill>
                <a:effectLst>
                  <a:glow rad="228600">
                    <a:schemeClr val="bg1">
                      <a:alpha val="40000"/>
                    </a:schemeClr>
                  </a:glow>
                </a:effectLst>
                <a:ea typeface="ＭＳ Ｐゴシック" panose="020B0600070205080204" pitchFamily="34" charset="-128"/>
              </a:rPr>
            </a:br>
            <a:r>
              <a:rPr lang="ar-JO" altLang="en-US" dirty="0">
                <a:solidFill>
                  <a:srgbClr val="FFFF00"/>
                </a:solidFill>
                <a:effectLst>
                  <a:glow rad="228600">
                    <a:schemeClr val="bg1">
                      <a:alpha val="40000"/>
                    </a:schemeClr>
                  </a:glow>
                </a:effectLst>
                <a:ea typeface="ＭＳ Ｐゴシック" panose="020B0600070205080204" pitchFamily="34" charset="-128"/>
              </a:rPr>
              <a:t>الحياة الأبدية</a:t>
            </a:r>
            <a:r>
              <a:rPr lang="ar-JO" altLang="en-US" dirty="0">
                <a:effectLst>
                  <a:glow rad="228600">
                    <a:schemeClr val="bg1">
                      <a:alpha val="40000"/>
                    </a:schemeClr>
                  </a:glow>
                </a:effectLst>
                <a:ea typeface="ＭＳ Ｐゴシック" panose="020B0600070205080204" pitchFamily="34" charset="-128"/>
              </a:rPr>
              <a:t>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من خلال إطعام </a:t>
            </a:r>
            <a:r>
              <a:rPr lang="en-US" altLang="en-US" dirty="0">
                <a:effectLst>
                  <a:glow rad="228600">
                    <a:schemeClr val="bg1">
                      <a:alpha val="40000"/>
                    </a:schemeClr>
                  </a:glow>
                </a:effectLst>
                <a:ea typeface="ＭＳ Ｐゴシック" panose="020B0600070205080204" pitchFamily="34" charset="-128"/>
              </a:rPr>
              <a:t>5000</a:t>
            </a:r>
            <a:r>
              <a:rPr lang="ar-LB" altLang="en-US" dirty="0">
                <a:effectLst>
                  <a:glow rad="228600">
                    <a:schemeClr val="bg1">
                      <a:alpha val="40000"/>
                    </a:schemeClr>
                  </a:glow>
                </a:effectLst>
                <a:ea typeface="ＭＳ Ｐゴシック" panose="020B0600070205080204" pitchFamily="34" charset="-128"/>
              </a:rPr>
              <a:t>,</a:t>
            </a:r>
            <a:r>
              <a:rPr lang="ar-JO" altLang="en-US" dirty="0">
                <a:effectLst>
                  <a:glow rad="228600">
                    <a:schemeClr val="bg1">
                      <a:alpha val="40000"/>
                    </a:schemeClr>
                  </a:glow>
                </a:effectLst>
                <a:ea typeface="ＭＳ Ｐゴシック" panose="020B0600070205080204" pitchFamily="34" charset="-128"/>
              </a:rPr>
              <a:t> يهودي بطريقة معجزية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(6: 1-15)</a:t>
            </a:r>
            <a:endParaRPr lang="en-US" altLang="en-US" dirty="0">
              <a:effectLst>
                <a:glow rad="228600">
                  <a:schemeClr val="bg1">
                    <a:alpha val="40000"/>
                  </a:schemeClr>
                </a:glow>
              </a:effectLst>
              <a:ea typeface="ＭＳ Ｐゴシック" panose="020B0600070205080204" pitchFamily="34" charset="-128"/>
            </a:endParaRPr>
          </a:p>
        </p:txBody>
      </p:sp>
    </p:spTree>
    <p:extLst>
      <p:ext uri="{BB962C8B-B14F-4D97-AF65-F5344CB8AC3E}">
        <p14:creationId xmlns:p14="http://schemas.microsoft.com/office/powerpoint/2010/main" val="599169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رفض عرض جعل المسيح ملكاً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06969"/>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75</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22-23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45-46</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6: 14-15</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9114"/>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يسوع أن يحكم على الخمسة آلاف في الجليل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موسى الجديد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تثنية 18: 15</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يحكم على كل إسرائيل، لكن القادة لم يصدقوا ذلك.</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خلال العاصفة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76</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24-33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47-52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6: 16-21</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5708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ينقذ يسوع تلاميذه بالمشي على المياه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هائجة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ليعلمهم أنه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 أن يثقوا به للتغلب على العقبات بالإيمان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المشي على الماء</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dirty="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cstate="print">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ar-JO" altLang="en-US" dirty="0">
                <a:effectLst/>
                <a:ea typeface="ＭＳ Ｐゴシック" panose="020B0600070205080204" pitchFamily="34" charset="-128"/>
              </a:rPr>
              <a:t>شق موسى البحر</a:t>
            </a:r>
            <a:endParaRPr lang="en-US" altLang="en-US" dirty="0">
              <a:effectLst/>
              <a:ea typeface="ＭＳ Ｐゴシック" panose="020B0600070205080204" pitchFamily="34" charset="-128"/>
            </a:endParaRPr>
          </a:p>
        </p:txBody>
      </p:sp>
    </p:spTree>
    <p:extLst>
      <p:ext uri="{BB962C8B-B14F-4D97-AF65-F5344CB8AC3E}">
        <p14:creationId xmlns:p14="http://schemas.microsoft.com/office/powerpoint/2010/main" val="4042961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ar-JO" altLang="en-US" dirty="0">
                <a:effectLst>
                  <a:outerShdw blurRad="38100" dist="38100" dir="2700000" algn="tl">
                    <a:srgbClr val="000000"/>
                  </a:outerShdw>
                </a:effectLst>
                <a:ea typeface="ＭＳ Ｐゴシック" panose="020B0600070205080204" pitchFamily="34" charset="-128"/>
              </a:rPr>
              <a:t>مشى يسوع على البحر</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pPr rtl="1"/>
            <a:r>
              <a:rPr lang="ar-JO" sz="2400" dirty="0"/>
              <a:t>على الرغم من أنه تم استبعاده لاحقًا، </a:t>
            </a:r>
            <a:br>
              <a:rPr lang="ar-LB" sz="2400" dirty="0"/>
            </a:br>
            <a:r>
              <a:rPr lang="ar-JO" sz="2400" dirty="0"/>
              <a:t>إلا أن يسوع كان رائعًا في الفوز بأول </a:t>
            </a:r>
            <a:br>
              <a:rPr lang="ar-LB" sz="2400" dirty="0"/>
            </a:br>
            <a:r>
              <a:rPr lang="ar-JO" sz="2400" dirty="0"/>
              <a:t>سباق للسباحة في مدرسته.</a:t>
            </a:r>
            <a:endParaRPr lang="en-US" altLang="en-US" sz="2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6013210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يسوع: 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هو</a:t>
            </a:r>
            <a:endParaRPr lang="en-US" altLang="en-US" sz="4000" dirty="0">
              <a:solidFill>
                <a:srgbClr val="FFFF00"/>
              </a:solidFill>
              <a:effectLst>
                <a:outerShdw blurRad="38100" dist="38100" dir="2700000" algn="tl">
                  <a:srgbClr val="000000"/>
                </a:outerShdw>
              </a:effectLst>
              <a:ea typeface="ＭＳ Ｐゴシック" panose="020B0600070205080204" pitchFamily="34" charset="-128"/>
            </a:endParaRP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هنا </a:t>
            </a:r>
            <a:r>
              <a:rPr lang="ar-JO" altLang="en-US" sz="4000" dirty="0">
                <a:effectLst>
                  <a:outerShdw blurRad="38100" dist="38100" dir="2700000" algn="tl">
                    <a:srgbClr val="000000"/>
                  </a:outerShdw>
                </a:effectLst>
                <a:ea typeface="ＭＳ Ｐゴシック" panose="020B0600070205080204" pitchFamily="34" charset="-128"/>
              </a:rPr>
              <a:t>(6: 20)</a:t>
            </a:r>
            <a:endParaRPr lang="en-US" altLang="en-US" sz="4000" dirty="0">
              <a:effectLst>
                <a:outerShdw blurRad="38100" dist="38100" dir="2700000" algn="tl">
                  <a:srgbClr val="000000"/>
                </a:outerShdw>
              </a:effectLst>
              <a:ea typeface="ＭＳ Ｐゴシック" panose="020B0600070205080204" pitchFamily="34" charset="-128"/>
            </a:endParaRP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NLT</a:t>
            </a:r>
          </a:p>
        </p:txBody>
      </p:sp>
    </p:spTree>
    <p:extLst>
      <p:ext uri="{BB962C8B-B14F-4D97-AF65-F5344CB8AC3E}">
        <p14:creationId xmlns:p14="http://schemas.microsoft.com/office/powerpoint/2010/main" val="96585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ar-JO" altLang="en-US" sz="4000" dirty="0">
                <a:effectLst/>
                <a:ea typeface="ＭＳ Ｐゴシック" panose="020B0600070205080204" pitchFamily="34" charset="-128"/>
              </a:rPr>
              <a:t>لا تخافوا </a:t>
            </a:r>
            <a:r>
              <a:rPr lang="ar-JO" altLang="en-US" sz="4000" dirty="0">
                <a:solidFill>
                  <a:srgbClr val="FFFF00"/>
                </a:solidFill>
                <a:effectLst/>
                <a:ea typeface="ＭＳ Ｐゴシック" panose="020B0600070205080204" pitchFamily="34" charset="-128"/>
              </a:rPr>
              <a:t>أنا هو </a:t>
            </a:r>
            <a:r>
              <a:rPr lang="ar-JO" altLang="en-US" sz="4000" dirty="0">
                <a:effectLst/>
                <a:ea typeface="ＭＳ Ｐゴシック" panose="020B0600070205080204" pitchFamily="34" charset="-128"/>
              </a:rPr>
              <a:t>(6: 20)</a:t>
            </a:r>
            <a:endParaRPr lang="en-US" altLang="en-US" sz="4000" dirty="0">
              <a:effectLst/>
              <a:ea typeface="ＭＳ Ｐゴシック" panose="020B0600070205080204" pitchFamily="34" charset="-128"/>
            </a:endParaRP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41624"/>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اليونانية:</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173" y="235886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6"/>
            <a:ext cx="890587" cy="1374188"/>
            <a:chOff x="1145" y="1176"/>
            <a:chExt cx="617" cy="98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9"/>
            <a:ext cx="890588" cy="1374188"/>
            <a:chOff x="3513" y="1184"/>
            <a:chExt cx="617" cy="98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9"/>
            <a:ext cx="890587" cy="1374188"/>
            <a:chOff x="1161" y="3088"/>
            <a:chExt cx="617" cy="98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Arial" panose="020B0604020202020204" pitchFamily="34" charset="0"/>
                <a:ea typeface="MS Gothic" panose="020B0609070205080204" pitchFamily="49" charset="-128"/>
                <a:cs typeface="Arial" panose="020B0604020202020204" pitchFamily="34" charset="0"/>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964" cy="46166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rPr>
              <a:t>111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endParaRP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ar-JO" altLang="en-US" sz="2900" b="1" dirty="0">
                <a:solidFill>
                  <a:srgbClr val="FAFD00"/>
                </a:solidFill>
                <a:effectLst>
                  <a:outerShdw blurRad="38100" dist="38100" dir="2700000" algn="tl">
                    <a:srgbClr val="C0C0C0"/>
                  </a:outerShdw>
                </a:effectLst>
                <a:latin typeface="Arial" panose="020B0604020202020204" pitchFamily="34" charset="0"/>
                <a:cs typeface="Arial" panose="020B0604020202020204" pitchFamily="34" charset="0"/>
              </a:rPr>
              <a:t>عبارات أنا هو في يوحنا</a:t>
            </a:r>
            <a:endParaRPr lang="en-US" altLang="en-US"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6685128" cy="3773559"/>
          </a:xfrm>
          <a:prstGeom prst="rect">
            <a:avLst/>
          </a:prstGeom>
          <a:noFill/>
          <a:ln w="9525">
            <a:noFill/>
            <a:round/>
            <a:headEnd/>
            <a:tailEnd/>
          </a:ln>
        </p:spPr>
        <p:txBody>
          <a:bodyPr wrap="square"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r" defTabSz="914400" rtl="0" eaLnBrk="1" fontAlgn="base" latinLnBrk="0" hangingPunct="1">
              <a:lnSpc>
                <a:spcPct val="100000"/>
              </a:lnSpc>
              <a:spcBef>
                <a:spcPts val="2250"/>
              </a:spcBef>
              <a:spcAft>
                <a:spcPct val="0"/>
              </a:spcAft>
              <a:buClr>
                <a:srgbClr val="FAFD00"/>
              </a:buClr>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1.أنا هو </a:t>
            </a:r>
            <a:r>
              <a:rPr lang="ar-JO" altLang="en-US" b="1" noProof="0"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المسيا</a:t>
            </a: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(4: 26)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2.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لا تخافوا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هو (6: 20)</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3.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خبز</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الحياة (6: 35)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4.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نور</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العالم (8: 12)</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5.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قبل أن يكون إبراهيم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كائن (8: 58)</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6.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باب</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الخراف (10: 7)</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7. أنا الراعي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الصالح</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(10: 11، 14)</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8.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قيامة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(11: 25)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9.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طريق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(14: 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10.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الكرمة الحقيقية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(15: 1)</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1CC03-2F56-75AF-BFCE-CC40EE8E31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1F7E9"/>
                </a:solidFill>
                <a:latin typeface="Arial" panose="020B0604020202020204" pitchFamily="34" charset="0"/>
                <a:ea typeface="ＭＳ Ｐゴシック" panose="020B0600070205080204" pitchFamily="34" charset="-128"/>
                <a:cs typeface="Arial" panose="020B0604020202020204" pitchFamily="34" charset="0"/>
              </a:rPr>
              <a:t>خروج 3: 1-4: 17</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329"/>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ar-JO" altLang="en-US" sz="3600" dirty="0">
                <a:solidFill>
                  <a:schemeClr val="bg1"/>
                </a:solidFill>
                <a:effectLst/>
                <a:ea typeface="ＭＳ Ｐゴシック" panose="020B0600070205080204" pitchFamily="34" charset="-128"/>
              </a:rPr>
              <a:t>العليقة</a:t>
            </a:r>
            <a:br>
              <a:rPr kumimoji="0" lang="ar-JO" altLang="en-US" sz="3600" dirty="0">
                <a:solidFill>
                  <a:schemeClr val="bg1"/>
                </a:solidFill>
                <a:effectLst/>
                <a:ea typeface="ＭＳ Ｐゴシック" panose="020B0600070205080204" pitchFamily="34" charset="-128"/>
              </a:rPr>
            </a:br>
            <a:r>
              <a:rPr kumimoji="0" lang="ar-JO" altLang="en-US" sz="3600" dirty="0">
                <a:solidFill>
                  <a:schemeClr val="bg1"/>
                </a:solidFill>
                <a:effectLst/>
                <a:ea typeface="ＭＳ Ｐゴシック" panose="020B0600070205080204" pitchFamily="34" charset="-128"/>
              </a:rPr>
              <a:t>الملتهبة</a:t>
            </a:r>
            <a:endParaRPr kumimoji="0" lang="en-US" altLang="en-US" sz="4000" dirty="0">
              <a:solidFill>
                <a:schemeClr val="bg1"/>
              </a:solidFill>
              <a:effectLst/>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chemeClr val="accent3">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117144" y="2209522"/>
            <a:ext cx="527372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1. من أنا (3: 11)؟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89848" y="2896081"/>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2. من أنت (3: 13)</a:t>
            </a:r>
            <a:r>
              <a:rPr kumimoji="0" lang="ar-JO" sz="4000" b="1" u="none" strike="noStrike" kern="1200" cap="none" spc="0" normalizeH="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89848" y="3576429"/>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3. ماذا لو فشلت (4: 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89848" y="4256777"/>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4. لست موهوباً (4: 10)؟</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531466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5. لا أريد أن أنضم (4: 13)؟</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ar-JO" dirty="0">
                <a:solidFill>
                  <a:schemeClr val="bg1"/>
                </a:solidFill>
                <a:effectLst/>
                <a:ea typeface="ＭＳ Ｐゴシック" pitchFamily="-112" charset="-128"/>
              </a:rPr>
              <a:t>أعذار</a:t>
            </a:r>
            <a:endParaRPr kumimoji="0" lang="en-US" dirty="0">
              <a:solidFill>
                <a:schemeClr val="bg1"/>
              </a:solidFill>
              <a:effectLst/>
              <a:ea typeface="ＭＳ Ｐゴシック" pitchFamily="-112" charset="-128"/>
            </a:endParaRP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221651" y="1545944"/>
            <a:ext cx="8881436" cy="1938992"/>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latin typeface="Arial" panose="020B0604020202020204" pitchFamily="34" charset="0"/>
                <a:cs typeface="Arial" panose="020B0604020202020204" pitchFamily="34" charset="0"/>
              </a:rPr>
              <a:t>أجاب الرب موسى </a:t>
            </a:r>
            <a:r>
              <a:rPr lang="ar-JO" altLang="en-US" sz="4000" b="1" dirty="0">
                <a:solidFill>
                  <a:srgbClr val="FFFF00"/>
                </a:solidFill>
                <a:latin typeface="Arial" panose="020B0604020202020204" pitchFamily="34" charset="0"/>
                <a:cs typeface="Arial" panose="020B0604020202020204" pitchFamily="34" charset="0"/>
              </a:rPr>
              <a:t>أنا هو الذي أنا هو </a:t>
            </a:r>
            <a:r>
              <a:rPr lang="ar-JO" altLang="en-US" sz="4000" b="1" dirty="0">
                <a:solidFill>
                  <a:srgbClr val="FFFFFF"/>
                </a:solidFill>
                <a:latin typeface="Arial" panose="020B0604020202020204" pitchFamily="34" charset="0"/>
                <a:cs typeface="Arial" panose="020B0604020202020204" pitchFamily="34" charset="0"/>
              </a:rPr>
              <a:t>أخبر شعب إسرائيل </a:t>
            </a:r>
            <a:r>
              <a:rPr lang="ar-JO" altLang="en-US" sz="4000" b="1" dirty="0">
                <a:solidFill>
                  <a:srgbClr val="FFFF00"/>
                </a:solidFill>
                <a:latin typeface="Arial" panose="020B0604020202020204" pitchFamily="34" charset="0"/>
                <a:cs typeface="Arial" panose="020B0604020202020204" pitchFamily="34" charset="0"/>
              </a:rPr>
              <a:t>أنا</a:t>
            </a:r>
            <a:r>
              <a:rPr lang="ar-JO" altLang="en-US" sz="4000" b="1" dirty="0">
                <a:solidFill>
                  <a:srgbClr val="FFFFFF"/>
                </a:solidFill>
                <a:latin typeface="Arial" panose="020B0604020202020204" pitchFamily="34" charset="0"/>
                <a:cs typeface="Arial" panose="020B0604020202020204" pitchFamily="34" charset="0"/>
              </a:rPr>
              <a:t> مرسلك إليهم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(خروج 4: 13)</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استقبال في جنيسارت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77</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34-36</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53-56</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52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المسيح من خلال الشفاء الجسدي أنه يستطيع أن يفعل الشيء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نفسه في العالم الروحي إذا وثقوا به بالإيمان</a:t>
            </a:r>
          </a:p>
        </p:txBody>
      </p:sp>
    </p:spTree>
    <p:extLst>
      <p:ext uri="{BB962C8B-B14F-4D97-AF65-F5344CB8AC3E}">
        <p14:creationId xmlns:p14="http://schemas.microsoft.com/office/powerpoint/2010/main" val="1092919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خبز الحياة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78</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 6: 22-71</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5711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كونه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الخبز الحقيقي النازل من السماء، 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يسوع أنه جاء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ليعطي خبزًا ماديًا، بل الخبز السماوي الجديد للحياة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1-15</a:t>
              </a:r>
              <a:endParaRPr lang="en-GB"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a:t>
            </a:r>
            <a:r>
              <a:rPr lang="ar-LB" altLang="en-US" dirty="0">
                <a:effectLst>
                  <a:outerShdw blurRad="38100" dist="38100" dir="2700000" algn="tl">
                    <a:srgbClr val="000000"/>
                  </a:outerShdw>
                </a:effectLst>
                <a:ea typeface="ＭＳ Ｐゴシック" panose="020B0600070205080204" pitchFamily="34" charset="-128"/>
              </a:rPr>
              <a:t>انه</a:t>
            </a:r>
            <a:r>
              <a:rPr lang="ar-JO" altLang="en-US" dirty="0">
                <a:effectLst>
                  <a:outerShdw blurRad="38100" dist="38100" dir="2700000" algn="tl">
                    <a:srgbClr val="000000"/>
                  </a:outerShdw>
                </a:effectLst>
                <a:ea typeface="ＭＳ Ｐゴシック" panose="020B0600070205080204" pitchFamily="34" charset="-128"/>
              </a:rPr>
              <a:t>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JO" altLang="en-US" dirty="0">
                <a:effectLst>
                  <a:outerShdw blurRad="38100" dist="38100" dir="2700000" algn="tl">
                    <a:srgbClr val="000000"/>
                  </a:outerShdw>
                </a:effectLst>
                <a:ea typeface="ＭＳ Ｐゴシック" panose="020B0600070205080204" pitchFamily="34" charset="-128"/>
              </a:rPr>
              <a:t>      (6: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lang="en-GB"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0" y="31899"/>
            <a:ext cx="9144000" cy="1981200"/>
          </a:xfrm>
        </p:spPr>
        <p:txBody>
          <a:bodyPr/>
          <a:lstStyle/>
          <a:p>
            <a:pPr rtl="1" eaLnBrk="1" hangingPunct="1"/>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2. يشبع يسوع جوعنا </a:t>
            </a:r>
            <a:r>
              <a:rPr lang="ar-JO" altLang="en-US" sz="4000" dirty="0">
                <a:solidFill>
                  <a:schemeClr val="accent2"/>
                </a:solidFill>
                <a:effectLst>
                  <a:outerShdw blurRad="38100" dist="38100" dir="2700000" algn="tl">
                    <a:srgbClr val="C0C0C0"/>
                  </a:outerShdw>
                </a:effectLst>
                <a:ea typeface="ＭＳ Ｐゴシック" panose="020B0600070205080204" pitchFamily="34" charset="-128"/>
              </a:rPr>
              <a:t>الروحي</a:t>
            </a: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 من خلال منحنا </a:t>
            </a:r>
            <a:br>
              <a:rPr lang="ar-LB" altLang="en-US" sz="4000" dirty="0">
                <a:solidFill>
                  <a:srgbClr val="7F4D00"/>
                </a:solidFill>
                <a:effectLst>
                  <a:outerShdw blurRad="38100" dist="38100" dir="2700000" algn="tl">
                    <a:srgbClr val="C0C0C0"/>
                  </a:outerShdw>
                </a:effectLst>
                <a:ea typeface="ＭＳ Ｐゴシック" panose="020B0600070205080204" pitchFamily="34" charset="-128"/>
              </a:rPr>
            </a:b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حياة أبدية (6: 22-59)</a:t>
            </a:r>
            <a:r>
              <a:rPr lang="ar-SA"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a:t>
            </a:r>
            <a:endParaRPr lang="en-US"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60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ar-JO" altLang="en-US" dirty="0">
                <a:effectLst>
                  <a:outerShdw blurRad="38100" dist="38100" dir="2700000" algn="tl">
                    <a:srgbClr val="000000"/>
                  </a:outerShdw>
                </a:effectLst>
                <a:ea typeface="ＭＳ Ｐゴシック" panose="020B0600070205080204" pitchFamily="34" charset="-128"/>
              </a:rPr>
              <a:t>طعامين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ليس</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كالطعام الذي يفسد</a:t>
            </a:r>
            <a:r>
              <a:rPr kumimoji="0" lang="ar-LB"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b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يعطي</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يسوع حياة أبدية (6: 22-27)</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68061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sz="3200" b="1" dirty="0">
                <a:solidFill>
                  <a:srgbClr val="FFFFFF"/>
                </a:solidFill>
                <a:latin typeface="Arial" panose="020B0604020202020204" pitchFamily="34" charset="0"/>
                <a:cs typeface="Arial" panose="020B0604020202020204" pitchFamily="34" charset="0"/>
              </a:rPr>
              <a:t>أَجَابَهُمْ يَسُوعُ وَقَالَ: «الْحَقَّ </a:t>
            </a:r>
            <a:r>
              <a:rPr lang="ar-JO" altLang="en-US" sz="3200" b="1" dirty="0" err="1">
                <a:solidFill>
                  <a:srgbClr val="FFFFFF"/>
                </a:solidFill>
                <a:latin typeface="Arial" panose="020B0604020202020204" pitchFamily="34" charset="0"/>
                <a:cs typeface="Arial" panose="020B0604020202020204" pitchFamily="34" charset="0"/>
              </a:rPr>
              <a:t>الْحَقَّ</a:t>
            </a:r>
            <a:r>
              <a:rPr lang="ar-JO" altLang="en-US" sz="3200" b="1" dirty="0">
                <a:solidFill>
                  <a:srgbClr val="FFFFFF"/>
                </a:solidFill>
                <a:latin typeface="Arial" panose="020B0604020202020204" pitchFamily="34" charset="0"/>
                <a:cs typeface="Arial" panose="020B0604020202020204" pitchFamily="34" charset="0"/>
              </a:rPr>
              <a:t> أَقُولُ لَكُمْ: أَنْتُمْ تَطْلُبُونَنِي لَيْسَ لأَنَّكُمْ رَأَيْتُمْ آيَاتٍ، بَلْ لأَنَّكُمْ أَكَلْتُمْ مِنَ الْخُبْزِ فَشَبِعْتُمْ.</a:t>
            </a:r>
            <a:endParaRPr lang="ar-LB" altLang="en-US" sz="3200" b="1" dirty="0">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en-US" sz="3200" b="1" dirty="0">
                <a:solidFill>
                  <a:srgbClr val="FFFFFF"/>
                </a:solidFill>
                <a:latin typeface="Arial" panose="020B0604020202020204" pitchFamily="34" charset="0"/>
                <a:cs typeface="Arial" panose="020B0604020202020204" pitchFamily="34" charset="0"/>
              </a:rPr>
              <a:t>(يوحنا 6: 26)</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9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5" name="Picture 5" descr="rotten food">
            <a:extLst>
              <a:ext uri="{FF2B5EF4-FFF2-40B4-BE49-F238E27FC236}">
                <a16:creationId xmlns:a16="http://schemas.microsoft.com/office/drawing/2014/main" id="{A07AFCA6-C59C-4648-A6D6-C60118B405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398293"/>
            <a:ext cx="7543800" cy="297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27295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sz="3200" b="1" dirty="0">
                <a:solidFill>
                  <a:srgbClr val="FFFF00"/>
                </a:solidFill>
                <a:latin typeface="Arial" panose="020B0604020202020204" pitchFamily="34" charset="0"/>
                <a:cs typeface="Arial" panose="020B0604020202020204" pitchFamily="34" charset="0"/>
              </a:rPr>
              <a:t> اِعْمَلُوا لاَ لِلطَّعَامِ الْبَائِدِ، بَلْ لِلطَّعَامِ الْبَاقِي لِلْحَيَاةِ الأَبَدِيَّةِ الَّذِي يُعْطِيكُمُ ابْنُ الإِنْسَانِ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364776"/>
            <a:ext cx="7239000" cy="52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dirty="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fltVal val="0"/>
                                          </p:val>
                                        </p:tav>
                                        <p:tav tm="100000">
                                          <p:val>
                                            <p:strVal val="#ppt_w"/>
                                          </p:val>
                                        </p:tav>
                                      </p:tavLst>
                                    </p:anim>
                                    <p:anim calcmode="lin" valueType="num">
                                      <p:cBhvr>
                                        <p:cTn id="8" dur="1000" fill="hold"/>
                                        <p:tgtEl>
                                          <p:spTgt spid="291845"/>
                                        </p:tgtEl>
                                        <p:attrNameLst>
                                          <p:attrName>ppt_h</p:attrName>
                                        </p:attrNameLst>
                                      </p:cBhvr>
                                      <p:tavLst>
                                        <p:tav tm="0">
                                          <p:val>
                                            <p:fltVal val="0"/>
                                          </p:val>
                                        </p:tav>
                                        <p:tav tm="100000">
                                          <p:val>
                                            <p:strVal val="#ppt_h"/>
                                          </p:val>
                                        </p:tav>
                                      </p:tavLst>
                                    </p:anim>
                                    <p:anim calcmode="lin" valueType="num">
                                      <p:cBhvr>
                                        <p:cTn id="9" dur="1000" fill="hold"/>
                                        <p:tgtEl>
                                          <p:spTgt spid="291845"/>
                                        </p:tgtEl>
                                        <p:attrNameLst>
                                          <p:attrName>style.rotation</p:attrName>
                                        </p:attrNameLst>
                                      </p:cBhvr>
                                      <p:tavLst>
                                        <p:tav tm="0">
                                          <p:val>
                                            <p:fltVal val="90"/>
                                          </p:val>
                                        </p:tav>
                                        <p:tav tm="100000">
                                          <p:val>
                                            <p:fltVal val="0"/>
                                          </p:val>
                                        </p:tav>
                                      </p:tavLst>
                                    </p:anim>
                                    <p:animEffect transition="in" filter="fade">
                                      <p:cBhvr>
                                        <p:cTn id="10" dur="1000"/>
                                        <p:tgtEl>
                                          <p:spTgt spid="291845"/>
                                        </p:tgtEl>
                                      </p:cBhvr>
                                    </p:animEffect>
                                  </p:childTnLst>
                                  <p:subTnLst>
                                    <p:set>
                                      <p:cBhvr override="childStyle">
                                        <p:cTn dur="1" fill="hold" display="0" masterRel="nextClick" afterEffect="1"/>
                                        <p:tgtEl>
                                          <p:spTgt spid="2918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1847"/>
                                        </p:tgtEl>
                                        <p:attrNameLst>
                                          <p:attrName>style.visibility</p:attrName>
                                        </p:attrNameLst>
                                      </p:cBhvr>
                                      <p:to>
                                        <p:strVal val="visible"/>
                                      </p:to>
                                    </p:set>
                                    <p:animEffect transition="in" filter="fade">
                                      <p:cBhvr>
                                        <p:cTn id="15" dur="2000"/>
                                        <p:tgtEl>
                                          <p:spTgt spid="291847"/>
                                        </p:tgtEl>
                                      </p:cBhvr>
                                    </p:animEffect>
                                  </p:childTnLst>
                                </p:cTn>
                              </p:par>
                            </p:childTnLst>
                          </p:cTn>
                        </p:par>
                        <p:par>
                          <p:cTn id="16" fill="hold" nodeType="afterGroup">
                            <p:stCondLst>
                              <p:cond delay="2000"/>
                            </p:stCondLst>
                            <p:childTnLst>
                              <p:par>
                                <p:cTn id="17" presetID="30" presetClass="entr" presetSubtype="0" fill="hold" nodeType="afterEffect">
                                  <p:stCondLst>
                                    <p:cond delay="0"/>
                                  </p:stCondLst>
                                  <p:childTnLst>
                                    <p:set>
                                      <p:cBhvr>
                                        <p:cTn id="18" dur="1" fill="hold">
                                          <p:stCondLst>
                                            <p:cond delay="0"/>
                                          </p:stCondLst>
                                        </p:cTn>
                                        <p:tgtEl>
                                          <p:spTgt spid="291848"/>
                                        </p:tgtEl>
                                        <p:attrNameLst>
                                          <p:attrName>style.visibility</p:attrName>
                                        </p:attrNameLst>
                                      </p:cBhvr>
                                      <p:to>
                                        <p:strVal val="visible"/>
                                      </p:to>
                                    </p:set>
                                    <p:animEffect transition="in" filter="fade">
                                      <p:cBhvr>
                                        <p:cTn id="19" dur="800" decel="100000"/>
                                        <p:tgtEl>
                                          <p:spTgt spid="291848"/>
                                        </p:tgtEl>
                                      </p:cBhvr>
                                    </p:animEffect>
                                    <p:anim calcmode="lin" valueType="num">
                                      <p:cBhvr>
                                        <p:cTn id="20" dur="800" decel="100000" fill="hold"/>
                                        <p:tgtEl>
                                          <p:spTgt spid="291848"/>
                                        </p:tgtEl>
                                        <p:attrNameLst>
                                          <p:attrName>style.rotation</p:attrName>
                                        </p:attrNameLst>
                                      </p:cBhvr>
                                      <p:tavLst>
                                        <p:tav tm="0">
                                          <p:val>
                                            <p:fltVal val="-90"/>
                                          </p:val>
                                        </p:tav>
                                        <p:tav tm="100000">
                                          <p:val>
                                            <p:fltVal val="0"/>
                                          </p:val>
                                        </p:tav>
                                      </p:tavLst>
                                    </p:anim>
                                    <p:anim calcmode="lin" valueType="num">
                                      <p:cBhvr>
                                        <p:cTn id="21" dur="800" decel="100000" fill="hold"/>
                                        <p:tgtEl>
                                          <p:spTgt spid="291848"/>
                                        </p:tgtEl>
                                        <p:attrNameLst>
                                          <p:attrName>ppt_x</p:attrName>
                                        </p:attrNameLst>
                                      </p:cBhvr>
                                      <p:tavLst>
                                        <p:tav tm="0">
                                          <p:val>
                                            <p:strVal val="#ppt_x+0.4"/>
                                          </p:val>
                                        </p:tav>
                                        <p:tav tm="100000">
                                          <p:val>
                                            <p:strVal val="#ppt_x-0.05"/>
                                          </p:val>
                                        </p:tav>
                                      </p:tavLst>
                                    </p:anim>
                                    <p:anim calcmode="lin" valueType="num">
                                      <p:cBhvr>
                                        <p:cTn id="22" dur="800" decel="100000" fill="hold"/>
                                        <p:tgtEl>
                                          <p:spTgt spid="29184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عملين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وعلى عكس ال</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جه</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البشري،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يمكّننا من القيام بعمل الله بالإيمان به (6: 28-29).</a:t>
            </a: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خبزين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cstate="print">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9144000"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عكس المن</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الذي أعطاه الله عن طريق موسى،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فإن يسوع هو "الخبز" الحقيقي من السماء الذي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يعطي الحياة الأبدية (6: 30-33).</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46702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a:extLst>
            <a:ext uri="{FF2B5EF4-FFF2-40B4-BE49-F238E27FC236}">
              <a16:creationId xmlns:a16="http://schemas.microsoft.com/office/drawing/2014/main" id="{866D4413-5789-F8A3-4B54-338ECC257E22}"/>
            </a:ext>
          </a:extLst>
        </p:cNvPr>
        <p:cNvGrpSpPr/>
        <p:nvPr/>
      </p:nvGrpSpPr>
      <p:grpSpPr>
        <a:xfrm>
          <a:off x="0" y="0"/>
          <a:ext cx="0" cy="0"/>
          <a:chOff x="0" y="0"/>
          <a:chExt cx="0" cy="0"/>
        </a:xfrm>
      </p:grpSpPr>
      <p:pic>
        <p:nvPicPr>
          <p:cNvPr id="103" name="Picture 1">
            <a:extLst>
              <a:ext uri="{FF2B5EF4-FFF2-40B4-BE49-F238E27FC236}">
                <a16:creationId xmlns:a16="http://schemas.microsoft.com/office/drawing/2014/main" id="{8A68D7EA-1BB0-4469-9280-30E3A02193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08062472-2D92-56F5-E776-40D84417E805}"/>
              </a:ext>
            </a:extLst>
          </p:cNvPr>
          <p:cNvSpPr>
            <a:spLocks noGrp="1"/>
          </p:cNvSpPr>
          <p:nvPr>
            <p:ph type="title"/>
          </p:nvPr>
        </p:nvSpPr>
        <p:spPr>
          <a:xfrm>
            <a:off x="0" y="1022"/>
            <a:ext cx="9144000" cy="792088"/>
          </a:xfrm>
          <a:gradFill flip="none" rotWithShape="1">
            <a:gsLst>
              <a:gs pos="0">
                <a:srgbClr val="000000"/>
              </a:gs>
              <a:gs pos="100000">
                <a:srgbClr val="002060"/>
              </a:gs>
            </a:gsLst>
            <a:path path="circle">
              <a:fillToRect l="50000" t="50000" r="50000" b="50000"/>
            </a:path>
            <a:tileRect/>
          </a:gradFill>
        </p:spPr>
        <p:txBody>
          <a:bodyPr/>
          <a:lstStyle/>
          <a:p>
            <a:pPr marR="0" lvl="0" algn="r" defTabSz="914400" rtl="1" eaLnBrk="1" fontAlgn="base" latinLnBrk="0" hangingPunct="1">
              <a:lnSpc>
                <a:spcPct val="100000"/>
              </a:lnSpc>
              <a:spcBef>
                <a:spcPct val="0"/>
              </a:spcBef>
              <a:spcAft>
                <a:spcPct val="0"/>
              </a:spcAft>
              <a:buClrTx/>
              <a:buSzTx/>
              <a:tabLst/>
              <a:defRPr/>
            </a:pPr>
            <a:r>
              <a:rPr kumimoji="0" lang="ar-SA" sz="36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6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9" name="Title 1">
            <a:extLst>
              <a:ext uri="{FF2B5EF4-FFF2-40B4-BE49-F238E27FC236}">
                <a16:creationId xmlns:a16="http://schemas.microsoft.com/office/drawing/2014/main" id="{6A57A52A-E65D-B3A0-BCE8-5D82F1D521E9}"/>
              </a:ext>
            </a:extLst>
          </p:cNvPr>
          <p:cNvSpPr txBox="1">
            <a:spLocks/>
          </p:cNvSpPr>
          <p:nvPr/>
        </p:nvSpPr>
        <p:spPr bwMode="auto">
          <a:xfrm>
            <a:off x="-89520" y="1624321"/>
            <a:ext cx="205307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FF"/>
                </a:solidFill>
                <a:effectLst>
                  <a:glow rad="228600">
                    <a:srgbClr val="220011"/>
                  </a:glow>
                </a:effectLst>
                <a:latin typeface="Arial"/>
                <a:ea typeface="ＭＳ Ｐゴシック" charset="0"/>
                <a:cs typeface="Arial"/>
              </a:rPr>
              <a:t>التدنيس</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0" name="Title 1">
            <a:extLst>
              <a:ext uri="{FF2B5EF4-FFF2-40B4-BE49-F238E27FC236}">
                <a16:creationId xmlns:a16="http://schemas.microsoft.com/office/drawing/2014/main" id="{31667318-EB3C-C3F1-685B-DD52CA382D62}"/>
              </a:ext>
            </a:extLst>
          </p:cNvPr>
          <p:cNvSpPr txBox="1">
            <a:spLocks/>
          </p:cNvSpPr>
          <p:nvPr/>
        </p:nvSpPr>
        <p:spPr bwMode="auto">
          <a:xfrm>
            <a:off x="0" y="4925347"/>
            <a:ext cx="168884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رفض</a:t>
            </a:r>
            <a:endPar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1" name="Title 1">
            <a:extLst>
              <a:ext uri="{FF2B5EF4-FFF2-40B4-BE49-F238E27FC236}">
                <a16:creationId xmlns:a16="http://schemas.microsoft.com/office/drawing/2014/main" id="{B44426E9-A1D9-1111-9258-810CB29F5CDD}"/>
              </a:ext>
            </a:extLst>
          </p:cNvPr>
          <p:cNvSpPr txBox="1">
            <a:spLocks/>
          </p:cNvSpPr>
          <p:nvPr/>
        </p:nvSpPr>
        <p:spPr bwMode="auto">
          <a:xfrm>
            <a:off x="2094613" y="2741314"/>
            <a:ext cx="269084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8FFB6C5D-DBAE-220D-8BDF-E8BE5958AE96}"/>
              </a:ext>
            </a:extLst>
          </p:cNvPr>
          <p:cNvSpPr txBox="1">
            <a:spLocks/>
          </p:cNvSpPr>
          <p:nvPr/>
        </p:nvSpPr>
        <p:spPr bwMode="auto">
          <a:xfrm>
            <a:off x="3551268" y="5066801"/>
            <a:ext cx="1284725"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kumimoji="0" lang="ar-JO"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الامم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5B8A7FDA-AEED-9B18-B692-F7ED2C96E0A5}"/>
              </a:ext>
            </a:extLst>
          </p:cNvPr>
          <p:cNvSpPr txBox="1">
            <a:spLocks/>
          </p:cNvSpPr>
          <p:nvPr/>
        </p:nvSpPr>
        <p:spPr bwMode="auto">
          <a:xfrm>
            <a:off x="4300708" y="5669821"/>
            <a:ext cx="141316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شفاء</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28203942-0481-1E0E-ED02-42315BF83ABD}"/>
              </a:ext>
            </a:extLst>
          </p:cNvPr>
          <p:cNvSpPr txBox="1">
            <a:spLocks/>
          </p:cNvSpPr>
          <p:nvPr/>
        </p:nvSpPr>
        <p:spPr bwMode="auto">
          <a:xfrm>
            <a:off x="3105442" y="864068"/>
            <a:ext cx="212773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اكتفاء</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6" name="Title 1">
            <a:extLst>
              <a:ext uri="{FF2B5EF4-FFF2-40B4-BE49-F238E27FC236}">
                <a16:creationId xmlns:a16="http://schemas.microsoft.com/office/drawing/2014/main" id="{DA8A6D59-900D-69D5-019A-95652CB809B2}"/>
              </a:ext>
            </a:extLst>
          </p:cNvPr>
          <p:cNvSpPr txBox="1">
            <a:spLocks/>
          </p:cNvSpPr>
          <p:nvPr/>
        </p:nvSpPr>
        <p:spPr bwMode="auto">
          <a:xfrm>
            <a:off x="6761999" y="5937538"/>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غفران</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7" name="Title 1">
            <a:extLst>
              <a:ext uri="{FF2B5EF4-FFF2-40B4-BE49-F238E27FC236}">
                <a16:creationId xmlns:a16="http://schemas.microsoft.com/office/drawing/2014/main" id="{A457DF59-0C51-41B9-F8E6-3F1EFBFEDE27}"/>
              </a:ext>
            </a:extLst>
          </p:cNvPr>
          <p:cNvSpPr txBox="1">
            <a:spLocks/>
          </p:cNvSpPr>
          <p:nvPr/>
        </p:nvSpPr>
        <p:spPr bwMode="auto">
          <a:xfrm>
            <a:off x="6724180"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رحلة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063FF37B-2C8B-32F9-CBFE-63E937849071}"/>
              </a:ext>
            </a:extLst>
          </p:cNvPr>
          <p:cNvCxnSpPr>
            <a:cxnSpLocks/>
          </p:cNvCxnSpPr>
          <p:nvPr/>
        </p:nvCxnSpPr>
        <p:spPr bwMode="auto">
          <a:xfrm flipH="1" flipV="1">
            <a:off x="1467293" y="1967023"/>
            <a:ext cx="1000766" cy="87655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952CF95-7A23-84A0-3FF4-E95CCB3B535F}"/>
              </a:ext>
            </a:extLst>
          </p:cNvPr>
          <p:cNvCxnSpPr>
            <a:cxnSpLocks/>
          </p:cNvCxnSpPr>
          <p:nvPr/>
        </p:nvCxnSpPr>
        <p:spPr bwMode="auto">
          <a:xfrm flipV="1">
            <a:off x="3370693" y="1350335"/>
            <a:ext cx="595251" cy="145016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BDF84606-1C8E-8401-478B-2F96FB91B27C}"/>
              </a:ext>
            </a:extLst>
          </p:cNvPr>
          <p:cNvCxnSpPr>
            <a:cxnSpLocks/>
          </p:cNvCxnSpPr>
          <p:nvPr/>
        </p:nvCxnSpPr>
        <p:spPr bwMode="auto">
          <a:xfrm flipV="1">
            <a:off x="4114800" y="1424763"/>
            <a:ext cx="3423684" cy="139844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BA9EDA72-2D44-BEB4-A3BD-A7DFDDCBF5F7}"/>
              </a:ext>
            </a:extLst>
          </p:cNvPr>
          <p:cNvCxnSpPr>
            <a:cxnSpLocks/>
          </p:cNvCxnSpPr>
          <p:nvPr/>
        </p:nvCxnSpPr>
        <p:spPr bwMode="auto">
          <a:xfrm flipH="1">
            <a:off x="1137684" y="3314700"/>
            <a:ext cx="1319766" cy="169323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D756C941-9723-680C-F25B-EBB012B01783}"/>
              </a:ext>
            </a:extLst>
          </p:cNvPr>
          <p:cNvCxnSpPr>
            <a:cxnSpLocks/>
            <a:endCxn id="12" idx="0"/>
          </p:cNvCxnSpPr>
          <p:nvPr/>
        </p:nvCxnSpPr>
        <p:spPr bwMode="auto">
          <a:xfrm>
            <a:off x="3759893" y="3372416"/>
            <a:ext cx="433738"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B7A11A66-45A3-772F-C9E2-AD85E51B6532}"/>
              </a:ext>
            </a:extLst>
          </p:cNvPr>
          <p:cNvCxnSpPr>
            <a:cxnSpLocks/>
          </p:cNvCxnSpPr>
          <p:nvPr/>
        </p:nvCxnSpPr>
        <p:spPr bwMode="auto">
          <a:xfrm>
            <a:off x="3833947" y="3360420"/>
            <a:ext cx="1173988" cy="23067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98F3F2EB-4D06-AB08-1E9B-28735B2755EF}"/>
              </a:ext>
            </a:extLst>
          </p:cNvPr>
          <p:cNvCxnSpPr>
            <a:cxnSpLocks/>
          </p:cNvCxnSpPr>
          <p:nvPr/>
        </p:nvCxnSpPr>
        <p:spPr bwMode="auto">
          <a:xfrm>
            <a:off x="4206240" y="3360420"/>
            <a:ext cx="3542097" cy="252061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9" name="Title 1">
            <a:extLst>
              <a:ext uri="{FF2B5EF4-FFF2-40B4-BE49-F238E27FC236}">
                <a16:creationId xmlns:a16="http://schemas.microsoft.com/office/drawing/2014/main" id="{722D848C-6141-9EC1-645B-415E70754BBD}"/>
              </a:ext>
            </a:extLst>
          </p:cNvPr>
          <p:cNvSpPr txBox="1">
            <a:spLocks/>
          </p:cNvSpPr>
          <p:nvPr/>
        </p:nvSpPr>
        <p:spPr bwMode="auto">
          <a:xfrm>
            <a:off x="275483" y="2985975"/>
            <a:ext cx="169164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sz="24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النفاق</a:t>
            </a:r>
            <a:endPar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33" name="Straight Arrow Connector 32">
            <a:extLst>
              <a:ext uri="{FF2B5EF4-FFF2-40B4-BE49-F238E27FC236}">
                <a16:creationId xmlns:a16="http://schemas.microsoft.com/office/drawing/2014/main" id="{2041D58F-9DAF-BD05-174A-F4E72D67DA7B}"/>
              </a:ext>
            </a:extLst>
          </p:cNvPr>
          <p:cNvCxnSpPr>
            <a:cxnSpLocks/>
          </p:cNvCxnSpPr>
          <p:nvPr/>
        </p:nvCxnSpPr>
        <p:spPr bwMode="auto">
          <a:xfrm flipH="1">
            <a:off x="1488558" y="3118585"/>
            <a:ext cx="677126" cy="9244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7" name="Title 1">
            <a:extLst>
              <a:ext uri="{FF2B5EF4-FFF2-40B4-BE49-F238E27FC236}">
                <a16:creationId xmlns:a16="http://schemas.microsoft.com/office/drawing/2014/main" id="{E3DA44A7-63E9-2CC8-4140-1FBA0644E996}"/>
              </a:ext>
            </a:extLst>
          </p:cNvPr>
          <p:cNvSpPr txBox="1">
            <a:spLocks/>
          </p:cNvSpPr>
          <p:nvPr/>
        </p:nvSpPr>
        <p:spPr bwMode="auto">
          <a:xfrm>
            <a:off x="6931980" y="5129415"/>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kumimoji="0" lang="ar-JO"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الاعتماد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38" name="Straight Arrow Connector 37">
            <a:extLst>
              <a:ext uri="{FF2B5EF4-FFF2-40B4-BE49-F238E27FC236}">
                <a16:creationId xmlns:a16="http://schemas.microsoft.com/office/drawing/2014/main" id="{509CB21A-7814-87A0-0B8B-4CEEAD07CBD0}"/>
              </a:ext>
            </a:extLst>
          </p:cNvPr>
          <p:cNvCxnSpPr>
            <a:cxnSpLocks/>
          </p:cNvCxnSpPr>
          <p:nvPr/>
        </p:nvCxnSpPr>
        <p:spPr bwMode="auto">
          <a:xfrm>
            <a:off x="4377690" y="3280410"/>
            <a:ext cx="3245518" cy="1792104"/>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3" name="Title 1">
            <a:extLst>
              <a:ext uri="{FF2B5EF4-FFF2-40B4-BE49-F238E27FC236}">
                <a16:creationId xmlns:a16="http://schemas.microsoft.com/office/drawing/2014/main" id="{B0D11864-B3F6-BE4D-CC09-9D7C731B2D11}"/>
              </a:ext>
            </a:extLst>
          </p:cNvPr>
          <p:cNvSpPr txBox="1">
            <a:spLocks/>
          </p:cNvSpPr>
          <p:nvPr/>
        </p:nvSpPr>
        <p:spPr bwMode="auto">
          <a:xfrm>
            <a:off x="7135318" y="3423975"/>
            <a:ext cx="1977393"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ديكابوليس</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44" name="Straight Arrow Connector 43">
            <a:extLst>
              <a:ext uri="{FF2B5EF4-FFF2-40B4-BE49-F238E27FC236}">
                <a16:creationId xmlns:a16="http://schemas.microsoft.com/office/drawing/2014/main" id="{405EC37D-3D2C-47D6-46B3-1C597A1FE955}"/>
              </a:ext>
            </a:extLst>
          </p:cNvPr>
          <p:cNvCxnSpPr>
            <a:cxnSpLocks/>
          </p:cNvCxnSpPr>
          <p:nvPr/>
        </p:nvCxnSpPr>
        <p:spPr bwMode="auto">
          <a:xfrm>
            <a:off x="4423410" y="3154680"/>
            <a:ext cx="2998116" cy="46039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Title 1">
            <a:extLst>
              <a:ext uri="{FF2B5EF4-FFF2-40B4-BE49-F238E27FC236}">
                <a16:creationId xmlns:a16="http://schemas.microsoft.com/office/drawing/2014/main" id="{45F194CC-E0F4-877E-0B90-CFBD4627E714}"/>
              </a:ext>
            </a:extLst>
          </p:cNvPr>
          <p:cNvSpPr txBox="1">
            <a:spLocks/>
          </p:cNvSpPr>
          <p:nvPr/>
        </p:nvSpPr>
        <p:spPr bwMode="auto">
          <a:xfrm>
            <a:off x="7079673" y="4315718"/>
            <a:ext cx="220287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التلمذه</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48" name="Straight Arrow Connector 47">
            <a:extLst>
              <a:ext uri="{FF2B5EF4-FFF2-40B4-BE49-F238E27FC236}">
                <a16:creationId xmlns:a16="http://schemas.microsoft.com/office/drawing/2014/main" id="{18278536-CF9C-98B2-60B0-99725F1732D9}"/>
              </a:ext>
            </a:extLst>
          </p:cNvPr>
          <p:cNvCxnSpPr>
            <a:cxnSpLocks/>
          </p:cNvCxnSpPr>
          <p:nvPr/>
        </p:nvCxnSpPr>
        <p:spPr bwMode="auto">
          <a:xfrm>
            <a:off x="4434840" y="3257550"/>
            <a:ext cx="3337560" cy="117622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1" name="Title 1">
            <a:extLst>
              <a:ext uri="{FF2B5EF4-FFF2-40B4-BE49-F238E27FC236}">
                <a16:creationId xmlns:a16="http://schemas.microsoft.com/office/drawing/2014/main" id="{495A031C-E07E-1DDB-4D9B-4E3FFEEE60A5}"/>
              </a:ext>
            </a:extLst>
          </p:cNvPr>
          <p:cNvSpPr txBox="1">
            <a:spLocks/>
          </p:cNvSpPr>
          <p:nvPr/>
        </p:nvSpPr>
        <p:spPr bwMode="auto">
          <a:xfrm>
            <a:off x="7118252" y="2649882"/>
            <a:ext cx="199445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وثق</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52" name="Straight Arrow Connector 51">
            <a:extLst>
              <a:ext uri="{FF2B5EF4-FFF2-40B4-BE49-F238E27FC236}">
                <a16:creationId xmlns:a16="http://schemas.microsoft.com/office/drawing/2014/main" id="{499F9FC2-E040-CC33-60F1-DC9AC5DF17E2}"/>
              </a:ext>
            </a:extLst>
          </p:cNvPr>
          <p:cNvCxnSpPr>
            <a:cxnSpLocks/>
          </p:cNvCxnSpPr>
          <p:nvPr/>
        </p:nvCxnSpPr>
        <p:spPr bwMode="auto">
          <a:xfrm flipV="1">
            <a:off x="4469130" y="2902688"/>
            <a:ext cx="3313903" cy="137692"/>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4" name="Title 1">
            <a:extLst>
              <a:ext uri="{FF2B5EF4-FFF2-40B4-BE49-F238E27FC236}">
                <a16:creationId xmlns:a16="http://schemas.microsoft.com/office/drawing/2014/main" id="{483DA2DF-C941-23FD-27E4-AAFA6BFE0F5D}"/>
              </a:ext>
            </a:extLst>
          </p:cNvPr>
          <p:cNvSpPr txBox="1">
            <a:spLocks/>
          </p:cNvSpPr>
          <p:nvPr/>
        </p:nvSpPr>
        <p:spPr bwMode="auto">
          <a:xfrm>
            <a:off x="7090347" y="1830819"/>
            <a:ext cx="211230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اخوان</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55" name="Straight Arrow Connector 54">
            <a:extLst>
              <a:ext uri="{FF2B5EF4-FFF2-40B4-BE49-F238E27FC236}">
                <a16:creationId xmlns:a16="http://schemas.microsoft.com/office/drawing/2014/main" id="{BA37FA07-C5A6-92B7-79D1-A615A6A3E5EF}"/>
              </a:ext>
            </a:extLst>
          </p:cNvPr>
          <p:cNvCxnSpPr>
            <a:cxnSpLocks/>
          </p:cNvCxnSpPr>
          <p:nvPr/>
        </p:nvCxnSpPr>
        <p:spPr bwMode="auto">
          <a:xfrm flipV="1">
            <a:off x="4503420" y="2105247"/>
            <a:ext cx="3162654" cy="7636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8" name="Title 1">
            <a:extLst>
              <a:ext uri="{FF2B5EF4-FFF2-40B4-BE49-F238E27FC236}">
                <a16:creationId xmlns:a16="http://schemas.microsoft.com/office/drawing/2014/main" id="{1DA1209C-838F-8C4F-B82B-4E93B359147D}"/>
              </a:ext>
            </a:extLst>
          </p:cNvPr>
          <p:cNvSpPr txBox="1">
            <a:spLocks/>
          </p:cNvSpPr>
          <p:nvPr/>
        </p:nvSpPr>
        <p:spPr bwMode="auto">
          <a:xfrm>
            <a:off x="2729344" y="6285010"/>
            <a:ext cx="1672536"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ملكوت</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59" name="Straight Arrow Connector 58">
            <a:extLst>
              <a:ext uri="{FF2B5EF4-FFF2-40B4-BE49-F238E27FC236}">
                <a16:creationId xmlns:a16="http://schemas.microsoft.com/office/drawing/2014/main" id="{F0AE5C9D-C9BE-D3AC-3545-733227D2BFE7}"/>
              </a:ext>
            </a:extLst>
          </p:cNvPr>
          <p:cNvCxnSpPr>
            <a:cxnSpLocks/>
          </p:cNvCxnSpPr>
          <p:nvPr/>
        </p:nvCxnSpPr>
        <p:spPr bwMode="auto">
          <a:xfrm>
            <a:off x="3566160" y="3474720"/>
            <a:ext cx="0" cy="278753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2" name="Title 1">
            <a:extLst>
              <a:ext uri="{FF2B5EF4-FFF2-40B4-BE49-F238E27FC236}">
                <a16:creationId xmlns:a16="http://schemas.microsoft.com/office/drawing/2014/main" id="{B4DB8A4A-A188-D6E2-F97C-C4AF87C5F752}"/>
              </a:ext>
            </a:extLst>
          </p:cNvPr>
          <p:cNvSpPr txBox="1">
            <a:spLocks/>
          </p:cNvSpPr>
          <p:nvPr/>
        </p:nvSpPr>
        <p:spPr bwMode="auto">
          <a:xfrm>
            <a:off x="2105891" y="5145720"/>
            <a:ext cx="156556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ايليا</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63" name="Straight Arrow Connector 62">
            <a:extLst>
              <a:ext uri="{FF2B5EF4-FFF2-40B4-BE49-F238E27FC236}">
                <a16:creationId xmlns:a16="http://schemas.microsoft.com/office/drawing/2014/main" id="{84858BF3-6157-1D8F-6E37-0B02A5161D3B}"/>
              </a:ext>
            </a:extLst>
          </p:cNvPr>
          <p:cNvCxnSpPr>
            <a:cxnSpLocks/>
          </p:cNvCxnSpPr>
          <p:nvPr/>
        </p:nvCxnSpPr>
        <p:spPr bwMode="auto">
          <a:xfrm flipH="1">
            <a:off x="2948940" y="3429000"/>
            <a:ext cx="320040" cy="17145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6" name="Title 1">
            <a:extLst>
              <a:ext uri="{FF2B5EF4-FFF2-40B4-BE49-F238E27FC236}">
                <a16:creationId xmlns:a16="http://schemas.microsoft.com/office/drawing/2014/main" id="{C630FF0B-2A0F-023A-6502-382394587E1D}"/>
              </a:ext>
            </a:extLst>
          </p:cNvPr>
          <p:cNvSpPr txBox="1">
            <a:spLocks/>
          </p:cNvSpPr>
          <p:nvPr/>
        </p:nvSpPr>
        <p:spPr bwMode="auto">
          <a:xfrm>
            <a:off x="-106326" y="5831429"/>
            <a:ext cx="2186609"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كنيسة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67" name="Straight Arrow Connector 66">
            <a:extLst>
              <a:ext uri="{FF2B5EF4-FFF2-40B4-BE49-F238E27FC236}">
                <a16:creationId xmlns:a16="http://schemas.microsoft.com/office/drawing/2014/main" id="{628ACF4A-827C-96EB-213C-67792C58EE7B}"/>
              </a:ext>
            </a:extLst>
          </p:cNvPr>
          <p:cNvCxnSpPr>
            <a:cxnSpLocks/>
          </p:cNvCxnSpPr>
          <p:nvPr/>
        </p:nvCxnSpPr>
        <p:spPr bwMode="auto">
          <a:xfrm flipH="1">
            <a:off x="1244009" y="3509010"/>
            <a:ext cx="1406114" cy="226446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0" name="Title 1">
            <a:extLst>
              <a:ext uri="{FF2B5EF4-FFF2-40B4-BE49-F238E27FC236}">
                <a16:creationId xmlns:a16="http://schemas.microsoft.com/office/drawing/2014/main" id="{4F45D677-6B6A-ED90-B389-6C0307CE53B7}"/>
              </a:ext>
            </a:extLst>
          </p:cNvPr>
          <p:cNvSpPr txBox="1">
            <a:spLocks/>
          </p:cNvSpPr>
          <p:nvPr/>
        </p:nvSpPr>
        <p:spPr bwMode="auto">
          <a:xfrm>
            <a:off x="5375564" y="918302"/>
            <a:ext cx="2081843"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خبز</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71" name="Straight Arrow Connector 70">
            <a:extLst>
              <a:ext uri="{FF2B5EF4-FFF2-40B4-BE49-F238E27FC236}">
                <a16:creationId xmlns:a16="http://schemas.microsoft.com/office/drawing/2014/main" id="{D777A32A-4B7A-6D92-F8CA-FF0B33714D7C}"/>
              </a:ext>
            </a:extLst>
          </p:cNvPr>
          <p:cNvCxnSpPr>
            <a:cxnSpLocks/>
          </p:cNvCxnSpPr>
          <p:nvPr/>
        </p:nvCxnSpPr>
        <p:spPr bwMode="auto">
          <a:xfrm flipV="1">
            <a:off x="3724062" y="1414914"/>
            <a:ext cx="2445732" cy="142032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5" name="Title 1">
            <a:extLst>
              <a:ext uri="{FF2B5EF4-FFF2-40B4-BE49-F238E27FC236}">
                <a16:creationId xmlns:a16="http://schemas.microsoft.com/office/drawing/2014/main" id="{32F30904-CF77-309E-78FD-6D12360D8F1E}"/>
              </a:ext>
            </a:extLst>
          </p:cNvPr>
          <p:cNvSpPr txBox="1">
            <a:spLocks/>
          </p:cNvSpPr>
          <p:nvPr/>
        </p:nvSpPr>
        <p:spPr bwMode="auto">
          <a:xfrm>
            <a:off x="1776049" y="908720"/>
            <a:ext cx="1705708"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البنوة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76" name="Straight Arrow Connector 75">
            <a:extLst>
              <a:ext uri="{FF2B5EF4-FFF2-40B4-BE49-F238E27FC236}">
                <a16:creationId xmlns:a16="http://schemas.microsoft.com/office/drawing/2014/main" id="{8FEF8257-DB7E-2B01-9191-D9FDFC9214BF}"/>
              </a:ext>
            </a:extLst>
          </p:cNvPr>
          <p:cNvCxnSpPr>
            <a:cxnSpLocks/>
          </p:cNvCxnSpPr>
          <p:nvPr/>
        </p:nvCxnSpPr>
        <p:spPr bwMode="auto">
          <a:xfrm flipH="1" flipV="1">
            <a:off x="2777578" y="1375459"/>
            <a:ext cx="399962" cy="140203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8" name="Title 1">
            <a:extLst>
              <a:ext uri="{FF2B5EF4-FFF2-40B4-BE49-F238E27FC236}">
                <a16:creationId xmlns:a16="http://schemas.microsoft.com/office/drawing/2014/main" id="{92BB4965-C637-C27C-90B5-DF2BE00F9C81}"/>
              </a:ext>
            </a:extLst>
          </p:cNvPr>
          <p:cNvSpPr txBox="1">
            <a:spLocks/>
          </p:cNvSpPr>
          <p:nvPr/>
        </p:nvSpPr>
        <p:spPr bwMode="auto">
          <a:xfrm>
            <a:off x="387182" y="971718"/>
            <a:ext cx="209049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تواضع</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79" name="Straight Arrow Connector 78">
            <a:extLst>
              <a:ext uri="{FF2B5EF4-FFF2-40B4-BE49-F238E27FC236}">
                <a16:creationId xmlns:a16="http://schemas.microsoft.com/office/drawing/2014/main" id="{94137380-1269-5936-334F-E79FD9344F23}"/>
              </a:ext>
            </a:extLst>
          </p:cNvPr>
          <p:cNvCxnSpPr>
            <a:cxnSpLocks/>
          </p:cNvCxnSpPr>
          <p:nvPr/>
        </p:nvCxnSpPr>
        <p:spPr bwMode="auto">
          <a:xfrm flipH="1" flipV="1">
            <a:off x="1754372" y="1456660"/>
            <a:ext cx="1058258" cy="132083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2" name="Title 1">
            <a:extLst>
              <a:ext uri="{FF2B5EF4-FFF2-40B4-BE49-F238E27FC236}">
                <a16:creationId xmlns:a16="http://schemas.microsoft.com/office/drawing/2014/main" id="{1A1FF683-C8C4-B8D6-9402-EEA0CE98940C}"/>
              </a:ext>
            </a:extLst>
          </p:cNvPr>
          <p:cNvSpPr txBox="1">
            <a:spLocks/>
          </p:cNvSpPr>
          <p:nvPr/>
        </p:nvSpPr>
        <p:spPr bwMode="auto">
          <a:xfrm>
            <a:off x="244550" y="4079023"/>
            <a:ext cx="146304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ar-SA" sz="24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الموت</a:t>
            </a:r>
            <a:endPar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83" name="Straight Arrow Connector 82">
            <a:extLst>
              <a:ext uri="{FF2B5EF4-FFF2-40B4-BE49-F238E27FC236}">
                <a16:creationId xmlns:a16="http://schemas.microsoft.com/office/drawing/2014/main" id="{81695B9E-81B8-E064-32D6-38C7CDE6BAE7}"/>
              </a:ext>
            </a:extLst>
          </p:cNvPr>
          <p:cNvCxnSpPr>
            <a:cxnSpLocks/>
          </p:cNvCxnSpPr>
          <p:nvPr/>
        </p:nvCxnSpPr>
        <p:spPr bwMode="auto">
          <a:xfrm flipH="1">
            <a:off x="1105786" y="3314700"/>
            <a:ext cx="1054484" cy="74693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6" name="Title 1">
            <a:extLst>
              <a:ext uri="{FF2B5EF4-FFF2-40B4-BE49-F238E27FC236}">
                <a16:creationId xmlns:a16="http://schemas.microsoft.com/office/drawing/2014/main" id="{5CB3F848-6C40-B1FE-F561-CFAADE6814A2}"/>
              </a:ext>
            </a:extLst>
          </p:cNvPr>
          <p:cNvSpPr txBox="1">
            <a:spLocks/>
          </p:cNvSpPr>
          <p:nvPr/>
        </p:nvSpPr>
        <p:spPr bwMode="auto">
          <a:xfrm>
            <a:off x="-105878" y="2315860"/>
            <a:ext cx="2126974"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SA"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الكبرياء</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87" name="Straight Arrow Connector 86">
            <a:extLst>
              <a:ext uri="{FF2B5EF4-FFF2-40B4-BE49-F238E27FC236}">
                <a16:creationId xmlns:a16="http://schemas.microsoft.com/office/drawing/2014/main" id="{F97B6742-1F80-810C-4ADA-46065EF1DA10}"/>
              </a:ext>
            </a:extLst>
          </p:cNvPr>
          <p:cNvCxnSpPr>
            <a:cxnSpLocks/>
          </p:cNvCxnSpPr>
          <p:nvPr/>
        </p:nvCxnSpPr>
        <p:spPr bwMode="auto">
          <a:xfrm flipH="1" flipV="1">
            <a:off x="1371600" y="2658140"/>
            <a:ext cx="794084" cy="29681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0" name="Title 1">
            <a:extLst>
              <a:ext uri="{FF2B5EF4-FFF2-40B4-BE49-F238E27FC236}">
                <a16:creationId xmlns:a16="http://schemas.microsoft.com/office/drawing/2014/main" id="{D4CEB131-6794-3BF0-DF8F-35AB4453AF65}"/>
              </a:ext>
            </a:extLst>
          </p:cNvPr>
          <p:cNvSpPr txBox="1">
            <a:spLocks/>
          </p:cNvSpPr>
          <p:nvPr/>
        </p:nvSpPr>
        <p:spPr bwMode="auto">
          <a:xfrm>
            <a:off x="3603961" y="1254609"/>
            <a:ext cx="2592470"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91" name="Straight Arrow Connector 90">
            <a:extLst>
              <a:ext uri="{FF2B5EF4-FFF2-40B4-BE49-F238E27FC236}">
                <a16:creationId xmlns:a16="http://schemas.microsoft.com/office/drawing/2014/main" id="{218FC4FC-B3C8-9B8E-2E98-0A4231EEF248}"/>
              </a:ext>
            </a:extLst>
          </p:cNvPr>
          <p:cNvCxnSpPr>
            <a:cxnSpLocks/>
          </p:cNvCxnSpPr>
          <p:nvPr/>
        </p:nvCxnSpPr>
        <p:spPr bwMode="auto">
          <a:xfrm flipV="1">
            <a:off x="3629441" y="1765005"/>
            <a:ext cx="1070150" cy="10072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3" name="Title 1">
            <a:extLst>
              <a:ext uri="{FF2B5EF4-FFF2-40B4-BE49-F238E27FC236}">
                <a16:creationId xmlns:a16="http://schemas.microsoft.com/office/drawing/2014/main" id="{C8155D85-E032-F9A8-29A0-AD6FB552BF37}"/>
              </a:ext>
            </a:extLst>
          </p:cNvPr>
          <p:cNvSpPr txBox="1">
            <a:spLocks/>
          </p:cNvSpPr>
          <p:nvPr/>
        </p:nvSpPr>
        <p:spPr bwMode="auto">
          <a:xfrm>
            <a:off x="1285248" y="5575686"/>
            <a:ext cx="1458177"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علامات</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94" name="Straight Arrow Connector 93">
            <a:extLst>
              <a:ext uri="{FF2B5EF4-FFF2-40B4-BE49-F238E27FC236}">
                <a16:creationId xmlns:a16="http://schemas.microsoft.com/office/drawing/2014/main" id="{D417F322-97ED-B399-047A-E0A346DC0040}"/>
              </a:ext>
            </a:extLst>
          </p:cNvPr>
          <p:cNvCxnSpPr>
            <a:cxnSpLocks/>
            <a:endCxn id="62" idx="1"/>
          </p:cNvCxnSpPr>
          <p:nvPr/>
        </p:nvCxnSpPr>
        <p:spPr bwMode="auto">
          <a:xfrm flipH="1">
            <a:off x="2105891" y="3429000"/>
            <a:ext cx="884195" cy="203955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7" name="Title 1">
            <a:extLst>
              <a:ext uri="{FF2B5EF4-FFF2-40B4-BE49-F238E27FC236}">
                <a16:creationId xmlns:a16="http://schemas.microsoft.com/office/drawing/2014/main" id="{76AC6DAF-A9C9-7582-ADB1-C3EDD11C4BE2}"/>
              </a:ext>
            </a:extLst>
          </p:cNvPr>
          <p:cNvSpPr txBox="1">
            <a:spLocks/>
          </p:cNvSpPr>
          <p:nvPr/>
        </p:nvSpPr>
        <p:spPr bwMode="auto">
          <a:xfrm>
            <a:off x="5586763" y="562398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التلمذه</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98" name="Straight Arrow Connector 97">
            <a:extLst>
              <a:ext uri="{FF2B5EF4-FFF2-40B4-BE49-F238E27FC236}">
                <a16:creationId xmlns:a16="http://schemas.microsoft.com/office/drawing/2014/main" id="{AD475202-C65D-CA27-04D6-7CD04CD84DA7}"/>
              </a:ext>
            </a:extLst>
          </p:cNvPr>
          <p:cNvCxnSpPr>
            <a:cxnSpLocks/>
          </p:cNvCxnSpPr>
          <p:nvPr/>
        </p:nvCxnSpPr>
        <p:spPr bwMode="auto">
          <a:xfrm>
            <a:off x="4033157" y="3396343"/>
            <a:ext cx="2516499" cy="221764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57" name="Group 56">
            <a:extLst>
              <a:ext uri="{FF2B5EF4-FFF2-40B4-BE49-F238E27FC236}">
                <a16:creationId xmlns:a16="http://schemas.microsoft.com/office/drawing/2014/main" id="{DB975DCE-FC61-8CD5-BB4F-ACA45254B2D2}"/>
              </a:ext>
            </a:extLst>
          </p:cNvPr>
          <p:cNvGrpSpPr/>
          <p:nvPr/>
        </p:nvGrpSpPr>
        <p:grpSpPr>
          <a:xfrm>
            <a:off x="106326" y="210161"/>
            <a:ext cx="3264196" cy="3404907"/>
            <a:chOff x="-450165" y="235228"/>
            <a:chExt cx="4040388" cy="3492710"/>
          </a:xfrm>
        </p:grpSpPr>
        <p:sp>
          <p:nvSpPr>
            <p:cNvPr id="39" name="Oval 38">
              <a:extLst>
                <a:ext uri="{FF2B5EF4-FFF2-40B4-BE49-F238E27FC236}">
                  <a16:creationId xmlns:a16="http://schemas.microsoft.com/office/drawing/2014/main" id="{543C41B1-82B0-5C53-8390-71E61B2E71FB}"/>
                </a:ext>
              </a:extLst>
            </p:cNvPr>
            <p:cNvSpPr/>
            <p:nvPr/>
          </p:nvSpPr>
          <p:spPr bwMode="auto">
            <a:xfrm>
              <a:off x="-450165" y="548640"/>
              <a:ext cx="4040388" cy="3179298"/>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40" name="Title 1">
              <a:extLst>
                <a:ext uri="{FF2B5EF4-FFF2-40B4-BE49-F238E27FC236}">
                  <a16:creationId xmlns:a16="http://schemas.microsoft.com/office/drawing/2014/main" id="{75489BCA-C84E-8800-80F9-5A383F12F4E0}"/>
                </a:ext>
              </a:extLst>
            </p:cNvPr>
            <p:cNvSpPr txBox="1">
              <a:spLocks/>
            </p:cNvSpPr>
            <p:nvPr/>
          </p:nvSpPr>
          <p:spPr bwMode="auto">
            <a:xfrm>
              <a:off x="-159035" y="235228"/>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الشخصية</a:t>
              </a:r>
              <a:br>
                <a:rPr lang="en-US"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b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 (من يجب أن تكون)</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60" name="Group 59">
            <a:extLst>
              <a:ext uri="{FF2B5EF4-FFF2-40B4-BE49-F238E27FC236}">
                <a16:creationId xmlns:a16="http://schemas.microsoft.com/office/drawing/2014/main" id="{870D47A8-1F17-271E-61CE-347389954A20}"/>
              </a:ext>
            </a:extLst>
          </p:cNvPr>
          <p:cNvGrpSpPr/>
          <p:nvPr/>
        </p:nvGrpSpPr>
        <p:grpSpPr>
          <a:xfrm>
            <a:off x="3137094" y="404665"/>
            <a:ext cx="6006905" cy="2141588"/>
            <a:chOff x="3754841" y="404664"/>
            <a:chExt cx="3966072" cy="2618071"/>
          </a:xfrm>
        </p:grpSpPr>
        <p:sp>
          <p:nvSpPr>
            <p:cNvPr id="41" name="Oval 40">
              <a:extLst>
                <a:ext uri="{FF2B5EF4-FFF2-40B4-BE49-F238E27FC236}">
                  <a16:creationId xmlns:a16="http://schemas.microsoft.com/office/drawing/2014/main" id="{FF857BF7-7505-5AB1-022F-2729417DC67A}"/>
                </a:ext>
              </a:extLst>
            </p:cNvPr>
            <p:cNvSpPr/>
            <p:nvPr/>
          </p:nvSpPr>
          <p:spPr bwMode="auto">
            <a:xfrm>
              <a:off x="3995936" y="404664"/>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42" name="Title 1">
              <a:extLst>
                <a:ext uri="{FF2B5EF4-FFF2-40B4-BE49-F238E27FC236}">
                  <a16:creationId xmlns:a16="http://schemas.microsoft.com/office/drawing/2014/main" id="{DCCA73C1-A9F8-8231-F6DB-C693E72A5DCE}"/>
                </a:ext>
              </a:extLst>
            </p:cNvPr>
            <p:cNvSpPr txBox="1">
              <a:spLocks/>
            </p:cNvSpPr>
            <p:nvPr/>
          </p:nvSpPr>
          <p:spPr bwMode="auto">
            <a:xfrm>
              <a:off x="3754841" y="67668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هوية يسوع</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56" name="Group 55">
            <a:extLst>
              <a:ext uri="{FF2B5EF4-FFF2-40B4-BE49-F238E27FC236}">
                <a16:creationId xmlns:a16="http://schemas.microsoft.com/office/drawing/2014/main" id="{C056AA5C-083F-3763-786C-44156D704757}"/>
              </a:ext>
            </a:extLst>
          </p:cNvPr>
          <p:cNvGrpSpPr/>
          <p:nvPr/>
        </p:nvGrpSpPr>
        <p:grpSpPr>
          <a:xfrm>
            <a:off x="0" y="3451527"/>
            <a:ext cx="6009129" cy="3406474"/>
            <a:chOff x="-166072" y="3735535"/>
            <a:chExt cx="3724977" cy="2618071"/>
          </a:xfrm>
        </p:grpSpPr>
        <p:sp>
          <p:nvSpPr>
            <p:cNvPr id="45" name="Oval 44">
              <a:extLst>
                <a:ext uri="{FF2B5EF4-FFF2-40B4-BE49-F238E27FC236}">
                  <a16:creationId xmlns:a16="http://schemas.microsoft.com/office/drawing/2014/main" id="{94C10A30-20DE-FD93-012F-8E2E2B3785A3}"/>
                </a:ext>
              </a:extLst>
            </p:cNvPr>
            <p:cNvSpPr/>
            <p:nvPr/>
          </p:nvSpPr>
          <p:spPr bwMode="auto">
            <a:xfrm>
              <a:off x="-166072" y="3735535"/>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46" name="Title 1">
              <a:extLst>
                <a:ext uri="{FF2B5EF4-FFF2-40B4-BE49-F238E27FC236}">
                  <a16:creationId xmlns:a16="http://schemas.microsoft.com/office/drawing/2014/main" id="{63F5A777-A909-76A3-D6D5-D3E4D756D1C5}"/>
                </a:ext>
              </a:extLst>
            </p:cNvPr>
            <p:cNvSpPr txBox="1">
              <a:spLocks/>
            </p:cNvSpPr>
            <p:nvPr/>
          </p:nvSpPr>
          <p:spPr bwMode="auto">
            <a:xfrm>
              <a:off x="-137982" y="3906733"/>
              <a:ext cx="2852262" cy="760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خطة المملكة</a:t>
              </a:r>
              <a:endParaRPr lang="ar-JO"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endParaRPr>
            </a:p>
            <a:p>
              <a:pPr lvl="0" defTabSz="914400">
                <a:defRPr/>
              </a:pPr>
              <a:r>
                <a:rPr lang="ar-JO"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الموت</a:t>
              </a:r>
            </a:p>
          </p:txBody>
        </p:sp>
      </p:grpSp>
      <p:grpSp>
        <p:nvGrpSpPr>
          <p:cNvPr id="53" name="Group 52">
            <a:extLst>
              <a:ext uri="{FF2B5EF4-FFF2-40B4-BE49-F238E27FC236}">
                <a16:creationId xmlns:a16="http://schemas.microsoft.com/office/drawing/2014/main" id="{F9A4B49E-728F-33C6-E0E9-4018D0BD9346}"/>
              </a:ext>
            </a:extLst>
          </p:cNvPr>
          <p:cNvGrpSpPr/>
          <p:nvPr/>
        </p:nvGrpSpPr>
        <p:grpSpPr>
          <a:xfrm>
            <a:off x="5699053" y="2517488"/>
            <a:ext cx="3498112" cy="4340513"/>
            <a:chOff x="4415621" y="4080298"/>
            <a:chExt cx="4050443" cy="2618071"/>
          </a:xfrm>
        </p:grpSpPr>
        <p:sp>
          <p:nvSpPr>
            <p:cNvPr id="49" name="Oval 48">
              <a:extLst>
                <a:ext uri="{FF2B5EF4-FFF2-40B4-BE49-F238E27FC236}">
                  <a16:creationId xmlns:a16="http://schemas.microsoft.com/office/drawing/2014/main" id="{EF0DE854-2D85-7B65-4E2D-832680E1DCEC}"/>
                </a:ext>
              </a:extLst>
            </p:cNvPr>
            <p:cNvSpPr/>
            <p:nvPr/>
          </p:nvSpPr>
          <p:spPr bwMode="auto">
            <a:xfrm>
              <a:off x="4741087" y="4080298"/>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50" name="Title 1">
              <a:extLst>
                <a:ext uri="{FF2B5EF4-FFF2-40B4-BE49-F238E27FC236}">
                  <a16:creationId xmlns:a16="http://schemas.microsoft.com/office/drawing/2014/main" id="{1A48C057-32D3-608A-6F3B-6707CBCCD67E}"/>
                </a:ext>
              </a:extLst>
            </p:cNvPr>
            <p:cNvSpPr txBox="1">
              <a:spLocks/>
            </p:cNvSpPr>
            <p:nvPr/>
          </p:nvSpPr>
          <p:spPr bwMode="auto">
            <a:xfrm>
              <a:off x="4415621" y="4206575"/>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أوامر المسيرة</a:t>
              </a:r>
              <a:br>
                <a:rPr lang="en-US"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b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 (ماذا تفعل)</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3423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500"/>
                                        <p:tgtEl>
                                          <p:spTgt spid="44"/>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wipe(up)">
                                      <p:cBhvr>
                                        <p:cTn id="71" dur="500"/>
                                        <p:tgtEl>
                                          <p:spTgt spid="94"/>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500"/>
                                        <p:tgtEl>
                                          <p:spTgt spid="33"/>
                                        </p:tgtEl>
                                      </p:cBhvr>
                                    </p:animEffec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up)">
                                      <p:cBhvr>
                                        <p:cTn id="87" dur="500"/>
                                        <p:tgtEl>
                                          <p:spTgt spid="67"/>
                                        </p:tgtEl>
                                      </p:cBhvr>
                                    </p:animEffect>
                                  </p:childTnLst>
                                </p:cTn>
                              </p:par>
                            </p:childTnLst>
                          </p:cTn>
                        </p:par>
                        <p:par>
                          <p:cTn id="88" fill="hold">
                            <p:stCondLst>
                              <p:cond delay="500"/>
                            </p:stCondLst>
                            <p:childTnLst>
                              <p:par>
                                <p:cTn id="89" presetID="1" presetClass="entr" presetSubtype="0" fill="hold" nodeType="afterEffect">
                                  <p:stCondLst>
                                    <p:cond delay="0"/>
                                  </p:stCondLst>
                                  <p:childTnLst>
                                    <p:set>
                                      <p:cBhvr>
                                        <p:cTn id="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ipe(up)">
                                      <p:cBhvr>
                                        <p:cTn id="95" dur="500"/>
                                        <p:tgtEl>
                                          <p:spTgt spid="83"/>
                                        </p:tgtEl>
                                      </p:cBhvr>
                                    </p:animEffect>
                                  </p:childTnLst>
                                </p:cTn>
                              </p:par>
                            </p:childTnLst>
                          </p:cTn>
                        </p:par>
                        <p:par>
                          <p:cTn id="96" fill="hold">
                            <p:stCondLst>
                              <p:cond delay="500"/>
                            </p:stCondLst>
                            <p:childTnLst>
                              <p:par>
                                <p:cTn id="97" presetID="1" presetClass="entr" presetSubtype="0" fill="hold" nodeType="afterEffect">
                                  <p:stCondLst>
                                    <p:cond delay="0"/>
                                  </p:stCondLst>
                                  <p:childTnLst>
                                    <p:set>
                                      <p:cBhvr>
                                        <p:cTn id="98"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childTnLst>
                          </p:cTn>
                        </p:par>
                        <p:par>
                          <p:cTn id="104" fill="hold">
                            <p:stCondLst>
                              <p:cond delay="500"/>
                            </p:stCondLst>
                            <p:childTnLst>
                              <p:par>
                                <p:cTn id="105" presetID="1" presetClass="entr" presetSubtype="0" fill="hold" nodeType="afterEffect">
                                  <p:stCondLst>
                                    <p:cond delay="0"/>
                                  </p:stCondLst>
                                  <p:childTnLst>
                                    <p:set>
                                      <p:cBhvr>
                                        <p:cTn id="10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wipe(up)">
                                      <p:cBhvr>
                                        <p:cTn id="111" dur="500"/>
                                        <p:tgtEl>
                                          <p:spTgt spid="59"/>
                                        </p:tgtEl>
                                      </p:cBhvr>
                                    </p:animEffect>
                                  </p:childTnLst>
                                </p:cTn>
                              </p:par>
                            </p:childTnLst>
                          </p:cTn>
                        </p:par>
                        <p:par>
                          <p:cTn id="112" fill="hold">
                            <p:stCondLst>
                              <p:cond delay="500"/>
                            </p:stCondLst>
                            <p:childTnLst>
                              <p:par>
                                <p:cTn id="113" presetID="1" presetClass="entr" presetSubtype="0" fill="hold" nodeType="afterEffect">
                                  <p:stCondLst>
                                    <p:cond delay="0"/>
                                  </p:stCondLst>
                                  <p:childTnLst>
                                    <p:set>
                                      <p:cBhvr>
                                        <p:cTn id="11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up)">
                                      <p:cBhvr>
                                        <p:cTn id="119" dur="500"/>
                                        <p:tgtEl>
                                          <p:spTgt spid="63"/>
                                        </p:tgtEl>
                                      </p:cBhvr>
                                    </p:animEffect>
                                  </p:childTnLst>
                                </p:cTn>
                              </p:par>
                            </p:childTnLst>
                          </p:cTn>
                        </p:par>
                        <p:par>
                          <p:cTn id="120" fill="hold">
                            <p:stCondLst>
                              <p:cond delay="500"/>
                            </p:stCondLst>
                            <p:childTnLst>
                              <p:par>
                                <p:cTn id="121" presetID="1" presetClass="entr" presetSubtype="0" fill="hold" nodeType="afterEffect">
                                  <p:stCondLst>
                                    <p:cond delay="0"/>
                                  </p:stCondLst>
                                  <p:childTnLst>
                                    <p:set>
                                      <p:cBhvr>
                                        <p:cTn id="12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ipe(up)">
                                      <p:cBhvr>
                                        <p:cTn id="127" dur="500"/>
                                        <p:tgtEl>
                                          <p:spTgt spid="38"/>
                                        </p:tgtEl>
                                      </p:cBhvr>
                                    </p:animEffect>
                                  </p:childTnLst>
                                </p:cTn>
                              </p:par>
                            </p:childTnLst>
                          </p:cTn>
                        </p:par>
                        <p:par>
                          <p:cTn id="128" fill="hold">
                            <p:stCondLst>
                              <p:cond delay="500"/>
                            </p:stCondLst>
                            <p:childTnLst>
                              <p:par>
                                <p:cTn id="129" presetID="1" presetClass="entr" presetSubtype="0" fill="hold" nodeType="afterEffect">
                                  <p:stCondLst>
                                    <p:cond delay="0"/>
                                  </p:stCondLst>
                                  <p:childTnLst>
                                    <p:set>
                                      <p:cBhvr>
                                        <p:cTn id="1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wipe(down)">
                                      <p:cBhvr>
                                        <p:cTn id="135" dur="500"/>
                                        <p:tgtEl>
                                          <p:spTgt spid="91"/>
                                        </p:tgtEl>
                                      </p:cBhvr>
                                    </p:animEffect>
                                  </p:childTnLst>
                                </p:cTn>
                              </p:par>
                            </p:childTnLst>
                          </p:cTn>
                        </p:par>
                        <p:par>
                          <p:cTn id="136" fill="hold">
                            <p:stCondLst>
                              <p:cond delay="500"/>
                            </p:stCondLst>
                            <p:childTnLst>
                              <p:par>
                                <p:cTn id="137" presetID="1" presetClass="entr" presetSubtype="0" fill="hold" nodeType="afterEffect">
                                  <p:stCondLst>
                                    <p:cond delay="0"/>
                                  </p:stCondLst>
                                  <p:childTnLst>
                                    <p:set>
                                      <p:cBhvr>
                                        <p:cTn id="138"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nodeType="click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wipe(down)">
                                      <p:cBhvr>
                                        <p:cTn id="143" dur="500"/>
                                        <p:tgtEl>
                                          <p:spTgt spid="76"/>
                                        </p:tgtEl>
                                      </p:cBhvr>
                                    </p:animEffect>
                                  </p:childTnLst>
                                </p:cTn>
                              </p:par>
                            </p:childTnLst>
                          </p:cTn>
                        </p:par>
                        <p:par>
                          <p:cTn id="144" fill="hold">
                            <p:stCondLst>
                              <p:cond delay="500"/>
                            </p:stCondLst>
                            <p:childTnLst>
                              <p:par>
                                <p:cTn id="145" presetID="1" presetClass="entr" presetSubtype="0" fill="hold" nodeType="afterEffect">
                                  <p:stCondLst>
                                    <p:cond delay="0"/>
                                  </p:stCondLst>
                                  <p:childTnLst>
                                    <p:set>
                                      <p:cBhvr>
                                        <p:cTn id="14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79"/>
                                        </p:tgtEl>
                                        <p:attrNameLst>
                                          <p:attrName>style.visibility</p:attrName>
                                        </p:attrNameLst>
                                      </p:cBhvr>
                                      <p:to>
                                        <p:strVal val="visible"/>
                                      </p:to>
                                    </p:set>
                                    <p:animEffect transition="in" filter="wipe(down)">
                                      <p:cBhvr>
                                        <p:cTn id="151" dur="500"/>
                                        <p:tgtEl>
                                          <p:spTgt spid="79"/>
                                        </p:tgtEl>
                                      </p:cBhvr>
                                    </p:animEffect>
                                  </p:childTnLst>
                                </p:cTn>
                              </p:par>
                            </p:childTnLst>
                          </p:cTn>
                        </p:par>
                        <p:par>
                          <p:cTn id="152" fill="hold">
                            <p:stCondLst>
                              <p:cond delay="500"/>
                            </p:stCondLst>
                            <p:childTnLst>
                              <p:par>
                                <p:cTn id="153" presetID="1" presetClass="entr" presetSubtype="0" fill="hold" nodeType="afterEffect">
                                  <p:stCondLst>
                                    <p:cond delay="0"/>
                                  </p:stCondLst>
                                  <p:childTnLst>
                                    <p:set>
                                      <p:cBhvr>
                                        <p:cTn id="154"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nodeType="click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wipe(down)">
                                      <p:cBhvr>
                                        <p:cTn id="159" dur="500"/>
                                        <p:tgtEl>
                                          <p:spTgt spid="87"/>
                                        </p:tgtEl>
                                      </p:cBhvr>
                                    </p:animEffect>
                                  </p:childTnLst>
                                </p:cTn>
                              </p:par>
                            </p:childTnLst>
                          </p:cTn>
                        </p:par>
                        <p:par>
                          <p:cTn id="160" fill="hold">
                            <p:stCondLst>
                              <p:cond delay="500"/>
                            </p:stCondLst>
                            <p:childTnLst>
                              <p:par>
                                <p:cTn id="161" presetID="1" presetClass="entr" presetSubtype="0" fill="hold" nodeType="afterEffect">
                                  <p:stCondLst>
                                    <p:cond delay="0"/>
                                  </p:stCondLst>
                                  <p:childTnLst>
                                    <p:set>
                                      <p:cBhvr>
                                        <p:cTn id="16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nodeType="click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up)">
                                      <p:cBhvr>
                                        <p:cTn id="167" dur="500"/>
                                        <p:tgtEl>
                                          <p:spTgt spid="32"/>
                                        </p:tgtEl>
                                      </p:cBhvr>
                                    </p:animEffect>
                                  </p:childTnLst>
                                </p:cTn>
                              </p:par>
                            </p:childTnLst>
                          </p:cTn>
                        </p:par>
                        <p:par>
                          <p:cTn id="168" fill="hold">
                            <p:stCondLst>
                              <p:cond delay="500"/>
                            </p:stCondLst>
                            <p:childTnLst>
                              <p:par>
                                <p:cTn id="169" presetID="1" presetClass="entr" presetSubtype="0" fill="hold" nodeType="afterEffect">
                                  <p:stCondLst>
                                    <p:cond delay="0"/>
                                  </p:stCondLst>
                                  <p:childTnLst>
                                    <p:set>
                                      <p:cBhvr>
                                        <p:cTn id="1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98"/>
                                        </p:tgtEl>
                                        <p:attrNameLst>
                                          <p:attrName>style.visibility</p:attrName>
                                        </p:attrNameLst>
                                      </p:cBhvr>
                                      <p:to>
                                        <p:strVal val="visible"/>
                                      </p:to>
                                    </p:set>
                                    <p:animEffect transition="in" filter="wipe(up)">
                                      <p:cBhvr>
                                        <p:cTn id="175" dur="500"/>
                                        <p:tgtEl>
                                          <p:spTgt spid="98"/>
                                        </p:tgtEl>
                                      </p:cBhvr>
                                    </p:animEffect>
                                  </p:childTnLst>
                                </p:cTn>
                              </p:par>
                            </p:childTnLst>
                          </p:cTn>
                        </p:par>
                        <p:par>
                          <p:cTn id="176" fill="hold">
                            <p:stCondLst>
                              <p:cond delay="500"/>
                            </p:stCondLst>
                            <p:childTnLst>
                              <p:par>
                                <p:cTn id="177" presetID="1" presetClass="entr" presetSubtype="0" fill="hold" nodeType="afterEffect">
                                  <p:stCondLst>
                                    <p:cond delay="0"/>
                                  </p:stCondLst>
                                  <p:childTnLst>
                                    <p:set>
                                      <p:cBhvr>
                                        <p:cTn id="178"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wipe(down)">
                                      <p:cBhvr>
                                        <p:cTn id="183" dur="500"/>
                                        <p:tgtEl>
                                          <p:spTgt spid="55"/>
                                        </p:tgtEl>
                                      </p:cBhvr>
                                    </p:animEffect>
                                  </p:childTnLst>
                                </p:cTn>
                              </p:par>
                            </p:childTnLst>
                          </p:cTn>
                        </p:par>
                        <p:par>
                          <p:cTn id="184" fill="hold">
                            <p:stCondLst>
                              <p:cond delay="500"/>
                            </p:stCondLst>
                            <p:childTnLst>
                              <p:par>
                                <p:cTn id="185" presetID="1" presetClass="entr" presetSubtype="0" fill="hold" nodeType="afterEffect">
                                  <p:stCondLst>
                                    <p:cond delay="0"/>
                                  </p:stCondLst>
                                  <p:childTnLst>
                                    <p:set>
                                      <p:cBhvr>
                                        <p:cTn id="18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nodeType="clickEffect">
                                  <p:stCondLst>
                                    <p:cond delay="0"/>
                                  </p:stCondLst>
                                  <p:childTnLst>
                                    <p:set>
                                      <p:cBhvr>
                                        <p:cTn id="190" dur="1" fill="hold">
                                          <p:stCondLst>
                                            <p:cond delay="0"/>
                                          </p:stCondLst>
                                        </p:cTn>
                                        <p:tgtEl>
                                          <p:spTgt spid="27"/>
                                        </p:tgtEl>
                                        <p:attrNameLst>
                                          <p:attrName>style.visibility</p:attrName>
                                        </p:attrNameLst>
                                      </p:cBhvr>
                                      <p:to>
                                        <p:strVal val="visible"/>
                                      </p:to>
                                    </p:set>
                                    <p:animEffect transition="in" filter="wipe(down)">
                                      <p:cBhvr>
                                        <p:cTn id="191" dur="500"/>
                                        <p:tgtEl>
                                          <p:spTgt spid="27"/>
                                        </p:tgtEl>
                                      </p:cBhvr>
                                    </p:animEffect>
                                  </p:childTnLst>
                                </p:cTn>
                              </p:par>
                            </p:childTnLst>
                          </p:cTn>
                        </p:par>
                        <p:par>
                          <p:cTn id="192" fill="hold">
                            <p:stCondLst>
                              <p:cond delay="500"/>
                            </p:stCondLst>
                            <p:childTnLst>
                              <p:par>
                                <p:cTn id="193" presetID="1" presetClass="entr" presetSubtype="0" fill="hold" nodeType="afterEffect">
                                  <p:stCondLst>
                                    <p:cond delay="0"/>
                                  </p:stCondLst>
                                  <p:childTnLst>
                                    <p:set>
                                      <p:cBhvr>
                                        <p:cTn id="19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p:cTn id="199" dur="500" fill="hold"/>
                                        <p:tgtEl>
                                          <p:spTgt spid="57"/>
                                        </p:tgtEl>
                                        <p:attrNameLst>
                                          <p:attrName>ppt_w</p:attrName>
                                        </p:attrNameLst>
                                      </p:cBhvr>
                                      <p:tavLst>
                                        <p:tav tm="0">
                                          <p:val>
                                            <p:fltVal val="0"/>
                                          </p:val>
                                        </p:tav>
                                        <p:tav tm="100000">
                                          <p:val>
                                            <p:strVal val="#ppt_w"/>
                                          </p:val>
                                        </p:tav>
                                      </p:tavLst>
                                    </p:anim>
                                    <p:anim calcmode="lin" valueType="num">
                                      <p:cBhvr>
                                        <p:cTn id="200" dur="500" fill="hold"/>
                                        <p:tgtEl>
                                          <p:spTgt spid="57"/>
                                        </p:tgtEl>
                                        <p:attrNameLst>
                                          <p:attrName>ppt_h</p:attrName>
                                        </p:attrNameLst>
                                      </p:cBhvr>
                                      <p:tavLst>
                                        <p:tav tm="0">
                                          <p:val>
                                            <p:fltVal val="0"/>
                                          </p:val>
                                        </p:tav>
                                        <p:tav tm="100000">
                                          <p:val>
                                            <p:strVal val="#ppt_h"/>
                                          </p:val>
                                        </p:tav>
                                      </p:tavLst>
                                    </p:anim>
                                    <p:animEffect transition="in" filter="fade">
                                      <p:cBhvr>
                                        <p:cTn id="201" dur="500"/>
                                        <p:tgtEl>
                                          <p:spTgt spid="57"/>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16" fill="hold" nodeType="clickEffect">
                                  <p:stCondLst>
                                    <p:cond delay="0"/>
                                  </p:stCondLst>
                                  <p:childTnLst>
                                    <p:set>
                                      <p:cBhvr>
                                        <p:cTn id="205" dur="1" fill="hold">
                                          <p:stCondLst>
                                            <p:cond delay="0"/>
                                          </p:stCondLst>
                                        </p:cTn>
                                        <p:tgtEl>
                                          <p:spTgt spid="60"/>
                                        </p:tgtEl>
                                        <p:attrNameLst>
                                          <p:attrName>style.visibility</p:attrName>
                                        </p:attrNameLst>
                                      </p:cBhvr>
                                      <p:to>
                                        <p:strVal val="visible"/>
                                      </p:to>
                                    </p:set>
                                    <p:anim calcmode="lin" valueType="num">
                                      <p:cBhvr>
                                        <p:cTn id="206" dur="500" fill="hold"/>
                                        <p:tgtEl>
                                          <p:spTgt spid="60"/>
                                        </p:tgtEl>
                                        <p:attrNameLst>
                                          <p:attrName>ppt_w</p:attrName>
                                        </p:attrNameLst>
                                      </p:cBhvr>
                                      <p:tavLst>
                                        <p:tav tm="0">
                                          <p:val>
                                            <p:fltVal val="0"/>
                                          </p:val>
                                        </p:tav>
                                        <p:tav tm="100000">
                                          <p:val>
                                            <p:strVal val="#ppt_w"/>
                                          </p:val>
                                        </p:tav>
                                      </p:tavLst>
                                    </p:anim>
                                    <p:anim calcmode="lin" valueType="num">
                                      <p:cBhvr>
                                        <p:cTn id="207" dur="500" fill="hold"/>
                                        <p:tgtEl>
                                          <p:spTgt spid="60"/>
                                        </p:tgtEl>
                                        <p:attrNameLst>
                                          <p:attrName>ppt_h</p:attrName>
                                        </p:attrNameLst>
                                      </p:cBhvr>
                                      <p:tavLst>
                                        <p:tav tm="0">
                                          <p:val>
                                            <p:fltVal val="0"/>
                                          </p:val>
                                        </p:tav>
                                        <p:tav tm="100000">
                                          <p:val>
                                            <p:strVal val="#ppt_h"/>
                                          </p:val>
                                        </p:tav>
                                      </p:tavLst>
                                    </p:anim>
                                    <p:animEffect transition="in" filter="fade">
                                      <p:cBhvr>
                                        <p:cTn id="208" dur="500"/>
                                        <p:tgtEl>
                                          <p:spTgt spid="60"/>
                                        </p:tgtEl>
                                      </p:cBhvr>
                                    </p:animEffect>
                                  </p:childTnLst>
                                </p:cTn>
                              </p:par>
                            </p:childTnLst>
                          </p:cTn>
                        </p:par>
                      </p:childTnLst>
                    </p:cTn>
                  </p:par>
                  <p:par>
                    <p:cTn id="209" fill="hold">
                      <p:stCondLst>
                        <p:cond delay="indefinite"/>
                      </p:stCondLst>
                      <p:childTnLst>
                        <p:par>
                          <p:cTn id="210" fill="hold">
                            <p:stCondLst>
                              <p:cond delay="0"/>
                            </p:stCondLst>
                            <p:childTnLst>
                              <p:par>
                                <p:cTn id="211" presetID="53" presetClass="entr" presetSubtype="16" fill="hold" nodeType="clickEffect">
                                  <p:stCondLst>
                                    <p:cond delay="0"/>
                                  </p:stCondLst>
                                  <p:childTnLst>
                                    <p:set>
                                      <p:cBhvr>
                                        <p:cTn id="212" dur="1" fill="hold">
                                          <p:stCondLst>
                                            <p:cond delay="0"/>
                                          </p:stCondLst>
                                        </p:cTn>
                                        <p:tgtEl>
                                          <p:spTgt spid="56"/>
                                        </p:tgtEl>
                                        <p:attrNameLst>
                                          <p:attrName>style.visibility</p:attrName>
                                        </p:attrNameLst>
                                      </p:cBhvr>
                                      <p:to>
                                        <p:strVal val="visible"/>
                                      </p:to>
                                    </p:set>
                                    <p:anim calcmode="lin" valueType="num">
                                      <p:cBhvr>
                                        <p:cTn id="213" dur="500" fill="hold"/>
                                        <p:tgtEl>
                                          <p:spTgt spid="56"/>
                                        </p:tgtEl>
                                        <p:attrNameLst>
                                          <p:attrName>ppt_w</p:attrName>
                                        </p:attrNameLst>
                                      </p:cBhvr>
                                      <p:tavLst>
                                        <p:tav tm="0">
                                          <p:val>
                                            <p:fltVal val="0"/>
                                          </p:val>
                                        </p:tav>
                                        <p:tav tm="100000">
                                          <p:val>
                                            <p:strVal val="#ppt_w"/>
                                          </p:val>
                                        </p:tav>
                                      </p:tavLst>
                                    </p:anim>
                                    <p:anim calcmode="lin" valueType="num">
                                      <p:cBhvr>
                                        <p:cTn id="214" dur="500" fill="hold"/>
                                        <p:tgtEl>
                                          <p:spTgt spid="56"/>
                                        </p:tgtEl>
                                        <p:attrNameLst>
                                          <p:attrName>ppt_h</p:attrName>
                                        </p:attrNameLst>
                                      </p:cBhvr>
                                      <p:tavLst>
                                        <p:tav tm="0">
                                          <p:val>
                                            <p:fltVal val="0"/>
                                          </p:val>
                                        </p:tav>
                                        <p:tav tm="100000">
                                          <p:val>
                                            <p:strVal val="#ppt_h"/>
                                          </p:val>
                                        </p:tav>
                                      </p:tavLst>
                                    </p:anim>
                                    <p:animEffect transition="in" filter="fade">
                                      <p:cBhvr>
                                        <p:cTn id="215" dur="500"/>
                                        <p:tgtEl>
                                          <p:spTgt spid="56"/>
                                        </p:tgtEl>
                                      </p:cBhvr>
                                    </p:animEffec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nodeType="clickEffect">
                                  <p:stCondLst>
                                    <p:cond delay="0"/>
                                  </p:stCondLst>
                                  <p:childTnLst>
                                    <p:set>
                                      <p:cBhvr>
                                        <p:cTn id="219" dur="1" fill="hold">
                                          <p:stCondLst>
                                            <p:cond delay="0"/>
                                          </p:stCondLst>
                                        </p:cTn>
                                        <p:tgtEl>
                                          <p:spTgt spid="53"/>
                                        </p:tgtEl>
                                        <p:attrNameLst>
                                          <p:attrName>style.visibility</p:attrName>
                                        </p:attrNameLst>
                                      </p:cBhvr>
                                      <p:to>
                                        <p:strVal val="visible"/>
                                      </p:to>
                                    </p:set>
                                    <p:anim calcmode="lin" valueType="num">
                                      <p:cBhvr>
                                        <p:cTn id="220" dur="500" fill="hold"/>
                                        <p:tgtEl>
                                          <p:spTgt spid="53"/>
                                        </p:tgtEl>
                                        <p:attrNameLst>
                                          <p:attrName>ppt_w</p:attrName>
                                        </p:attrNameLst>
                                      </p:cBhvr>
                                      <p:tavLst>
                                        <p:tav tm="0">
                                          <p:val>
                                            <p:fltVal val="0"/>
                                          </p:val>
                                        </p:tav>
                                        <p:tav tm="100000">
                                          <p:val>
                                            <p:strVal val="#ppt_w"/>
                                          </p:val>
                                        </p:tav>
                                      </p:tavLst>
                                    </p:anim>
                                    <p:anim calcmode="lin" valueType="num">
                                      <p:cBhvr>
                                        <p:cTn id="221" dur="500" fill="hold"/>
                                        <p:tgtEl>
                                          <p:spTgt spid="53"/>
                                        </p:tgtEl>
                                        <p:attrNameLst>
                                          <p:attrName>ppt_h</p:attrName>
                                        </p:attrNameLst>
                                      </p:cBhvr>
                                      <p:tavLst>
                                        <p:tav tm="0">
                                          <p:val>
                                            <p:fltVal val="0"/>
                                          </p:val>
                                        </p:tav>
                                        <p:tav tm="100000">
                                          <p:val>
                                            <p:strVal val="#ppt_h"/>
                                          </p:val>
                                        </p:tav>
                                      </p:tavLst>
                                    </p:anim>
                                    <p:animEffect transition="in" filter="fade">
                                      <p:cBhvr>
                                        <p:cTn id="2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نتيجتين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وعلى عكس الخبز الذي </a:t>
            </a:r>
            <a:r>
              <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يغذي</a:t>
            </a: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 الحياة الجسدية فقط، </a:t>
            </a:r>
            <a:endPar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فإن الإيمان بالمسيح يعطي الحياة الأبدية </a:t>
            </a:r>
            <a:endPar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(34:6-59).</a:t>
            </a:r>
            <a:endPar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80459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cstate="print">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53165"/>
            <a:ext cx="9144000" cy="1981200"/>
          </a:xfrm>
          <a:effectLst/>
        </p:spPr>
        <p:txBody>
          <a:bodyPr/>
          <a:lstStyle/>
          <a:p>
            <a:pPr rtl="1"/>
            <a:r>
              <a:rPr lang="ar-JO" altLang="en-US" sz="4000" dirty="0">
                <a:effectLst>
                  <a:outerShdw blurRad="38100" dist="38100" dir="2700000" algn="tl">
                    <a:srgbClr val="000000"/>
                  </a:outerShdw>
                </a:effectLst>
                <a:ea typeface="ＭＳ Ｐゴシック" panose="020B0600070205080204" pitchFamily="34" charset="-128"/>
              </a:rPr>
              <a:t>3. إدعاء يسوع بأنه مصدر الحياة الوحيد</a:t>
            </a:r>
            <a:r>
              <a:rPr lang="ar-LB" altLang="en-US" sz="4000" dirty="0">
                <a:effectLst>
                  <a:outerShdw blurRad="38100" dist="38100" dir="2700000" algn="tl">
                    <a:srgbClr val="000000"/>
                  </a:outerShdw>
                </a:effectLst>
                <a:ea typeface="ＭＳ Ｐゴシック" panose="020B0600070205080204" pitchFamily="34" charset="-128"/>
              </a:rPr>
              <a:t> </a:t>
            </a:r>
            <a:r>
              <a:rPr lang="ar-JO" altLang="en-US" sz="4000" dirty="0">
                <a:effectLst>
                  <a:outerShdw blurRad="38100" dist="38100" dir="2700000" algn="tl">
                    <a:srgbClr val="000000"/>
                  </a:outerShdw>
                </a:effectLst>
                <a:ea typeface="ＭＳ Ｐゴシック" panose="020B0600070205080204" pitchFamily="34" charset="-128"/>
              </a:rPr>
              <a:t>يتطلب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قرار</a:t>
            </a:r>
            <a:br>
              <a:rPr lang="ar-JO" altLang="en-US" sz="4000" dirty="0">
                <a:effectLst>
                  <a:outerShdw blurRad="38100" dist="38100" dir="2700000" algn="tl">
                    <a:srgbClr val="000000"/>
                  </a:outerShdw>
                </a:effectLst>
                <a:ea typeface="ＭＳ Ｐゴシック" panose="020B0600070205080204" pitchFamily="34" charset="-128"/>
              </a:rPr>
            </a:br>
            <a:r>
              <a:rPr lang="ar-JO" altLang="en-US" sz="4000" dirty="0">
                <a:effectLst>
                  <a:outerShdw blurRad="38100" dist="38100" dir="2700000" algn="tl">
                    <a:srgbClr val="000000"/>
                  </a:outerShdw>
                </a:effectLst>
                <a:ea typeface="ＭＳ Ｐゴシック" panose="020B0600070205080204" pitchFamily="34" charset="-128"/>
              </a:rPr>
              <a:t>(6: 60-71)</a:t>
            </a:r>
            <a:endParaRPr lang="en-US" altLang="en-US" sz="40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775678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648"/>
            <a:ext cx="9156700" cy="7694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FF"/>
                </a:solidFill>
                <a:latin typeface="Apple Butter" pitchFamily="2" charset="0"/>
              </a:rPr>
              <a:t>هجر التلاميذ ليسوع (61-71)</a:t>
            </a:r>
            <a:r>
              <a:rPr kumimoji="0" lang="en-US" altLang="en-US" sz="4400" b="1" i="0" u="none" strike="noStrike" kern="1200" cap="none" spc="0" normalizeH="0" baseline="0" noProof="0" dirty="0">
                <a:ln>
                  <a:noFill/>
                </a:ln>
                <a:solidFill>
                  <a:srgbClr val="FFFFFF"/>
                </a:solidFill>
                <a:effectLst/>
                <a:uLnTx/>
                <a:uFillTx/>
                <a:latin typeface="Apple Butter" pitchFamily="2" charset="0"/>
                <a:ea typeface="ＭＳ Ｐゴシック" panose="020B0600070205080204" pitchFamily="34" charset="-128"/>
                <a:cs typeface="+mn-cs"/>
              </a:rPr>
              <a:t>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dirty="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0" y="4368217"/>
            <a:ext cx="9144000" cy="1938992"/>
          </a:xfrm>
          <a:prstGeom prst="rect">
            <a:avLst/>
          </a:prstGeom>
          <a:noFill/>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هذَا الْوَقْتِ رَجَعَ كَثِيرُونَ مِنْ تَلاَمِيذِهِ إِلَى الْوَرَاءِ، </a:t>
            </a:r>
            <a:endParaRPr kumimoji="0" lang="ar-LB"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وَلَمْ يَعُودُوا يَمْشُونَ مَعَهُ.</a:t>
            </a:r>
            <a:b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6: 66</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pPr rtl="1"/>
            <a:r>
              <a:rPr lang="ar-JO" altLang="en-US" sz="3600" dirty="0">
                <a:effectLst>
                  <a:outerShdw blurRad="38100" dist="38100" dir="2700000" algn="tl">
                    <a:srgbClr val="000000"/>
                  </a:outerShdw>
                </a:effectLst>
                <a:ea typeface="ＭＳ Ｐゴシック" panose="020B0600070205080204" pitchFamily="34" charset="-128"/>
              </a:rPr>
              <a:t>بقي الإثنا عشر لأن 11 منهم آمنوا أنه ابن الله </a:t>
            </a:r>
            <a:br>
              <a:rPr lang="ar-JO" altLang="en-US" sz="3600" dirty="0">
                <a:effectLst>
                  <a:outerShdw blurRad="38100" dist="38100" dir="2700000" algn="tl">
                    <a:srgbClr val="000000"/>
                  </a:outerShdw>
                </a:effectLst>
                <a:ea typeface="ＭＳ Ｐゴシック" panose="020B0600070205080204" pitchFamily="34" charset="-128"/>
              </a:rPr>
            </a:br>
            <a:r>
              <a:rPr lang="ar-JO" altLang="en-US" sz="3600" dirty="0">
                <a:effectLst>
                  <a:outerShdw blurRad="38100" dist="38100" dir="2700000" algn="tl">
                    <a:srgbClr val="000000"/>
                  </a:outerShdw>
                </a:effectLst>
                <a:ea typeface="ＭＳ Ｐゴシック" panose="020B0600070205080204" pitchFamily="34" charset="-128"/>
              </a:rPr>
              <a:t>(6: 67-71)</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الفكرة الرئيسية في يوحنا 6</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572000" y="382769"/>
            <a:ext cx="4572000" cy="4114800"/>
          </a:xfrm>
          <a:effectLst/>
        </p:spPr>
        <p:txBody>
          <a:bodyPr/>
          <a:lstStyle/>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بما أن يسوع يمتلك </a:t>
            </a:r>
            <a:endParaRPr lang="ar-LB" altLang="en-US" sz="4400" dirty="0">
              <a:effectLst>
                <a:outerShdw blurRad="38100" dist="38100" dir="2700000" algn="tl">
                  <a:srgbClr val="000000"/>
                </a:outerShdw>
              </a:effectLst>
              <a:ea typeface="ＭＳ Ｐゴシック" panose="020B0600070205080204" pitchFamily="34" charset="-128"/>
            </a:endParaRPr>
          </a:p>
          <a:p>
            <a:pPr marL="93663" indent="-93663" algn="ctr" rtl="1">
              <a:buFontTx/>
              <a:buNone/>
            </a:pP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سلطة</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 </a:t>
            </a: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على</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 </a:t>
            </a: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LB" altLang="en-US" sz="4400" u="sng" dirty="0">
                <a:solidFill>
                  <a:srgbClr val="FFFF00"/>
                </a:solidFill>
                <a:effectLst>
                  <a:outerShdw blurRad="38100" dist="38100" dir="2700000" algn="tl">
                    <a:srgbClr val="000000"/>
                  </a:outerShdw>
                </a:effectLst>
                <a:ea typeface="ＭＳ Ｐゴシック" panose="020B0600070205080204" pitchFamily="34" charset="-128"/>
              </a:rPr>
              <a:t> </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ثق به</a:t>
            </a:r>
            <a:r>
              <a:rPr lang="ar-LB" altLang="en-US" sz="4400" dirty="0">
                <a:effectLst>
                  <a:outerShdw blurRad="38100" dist="38100" dir="2700000" algn="tl">
                    <a:srgbClr val="000000"/>
                  </a:outerShdw>
                </a:effectLst>
                <a:ea typeface="ＭＳ Ｐゴシック" panose="020B0600070205080204" pitchFamily="34" charset="-128"/>
              </a:rPr>
              <a:t> </a:t>
            </a:r>
            <a:r>
              <a:rPr lang="ar-JO" altLang="en-US" sz="4400" dirty="0">
                <a:effectLst>
                  <a:outerShdw blurRad="38100" dist="38100" dir="2700000" algn="tl">
                    <a:srgbClr val="000000"/>
                  </a:outerShdw>
                </a:effectLst>
                <a:ea typeface="ＭＳ Ｐゴシック" panose="020B0600070205080204" pitchFamily="34" charset="-128"/>
              </a:rPr>
              <a:t>ليعطيك</a:t>
            </a:r>
            <a:r>
              <a:rPr lang="ar-LB" altLang="en-US" sz="4400" dirty="0">
                <a:effectLst>
                  <a:outerShdw blurRad="38100" dist="38100" dir="2700000" algn="tl">
                    <a:srgbClr val="000000"/>
                  </a:outerShdw>
                </a:effectLst>
                <a:ea typeface="ＭＳ Ｐゴシック" panose="020B0600070205080204" pitchFamily="34" charset="-128"/>
              </a:rPr>
              <a:t> </a:t>
            </a:r>
            <a:r>
              <a:rPr lang="ar-JO" altLang="en-US" sz="4400" dirty="0">
                <a:effectLst>
                  <a:outerShdw blurRad="38100" dist="38100" dir="2700000" algn="tl">
                    <a:srgbClr val="000000"/>
                  </a:outerShdw>
                </a:effectLst>
                <a:ea typeface="ＭＳ Ｐゴシック" panose="020B0600070205080204" pitchFamily="34" charset="-128"/>
              </a:rPr>
              <a:t>حياة أبدية</a:t>
            </a:r>
            <a:r>
              <a:rPr lang="ar-SA" altLang="en-US" sz="4400" dirty="0">
                <a:effectLst>
                  <a:outerShdw blurRad="38100" dist="38100" dir="2700000" algn="tl">
                    <a:srgbClr val="000000"/>
                  </a:outerShdw>
                </a:effectLst>
                <a:ea typeface="ＭＳ Ｐゴシック" panose="020B0600070205080204" pitchFamily="34" charset="-128"/>
              </a:rPr>
              <a:t>.</a:t>
            </a:r>
            <a:endParaRPr lang="en-US" altLang="en-US" sz="4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550158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عدم إيمان؟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ar-LB" altLang="en-US" dirty="0">
                <a:effectLst>
                  <a:outerShdw blurRad="38100" dist="38100" dir="2700000" algn="tl">
                    <a:srgbClr val="000000"/>
                  </a:outerShdw>
                </a:effectLst>
                <a:ea typeface="ＭＳ Ｐゴシック" panose="020B0600070205080204" pitchFamily="34" charset="-128"/>
              </a:rPr>
              <a:t>أو </a:t>
            </a:r>
            <a:r>
              <a:rPr lang="ar-JO" altLang="en-US" dirty="0">
                <a:effectLst>
                  <a:outerShdw blurRad="38100" dist="38100" dir="2700000" algn="tl">
                    <a:srgbClr val="000000"/>
                  </a:outerShdw>
                </a:effectLst>
                <a:ea typeface="ＭＳ Ｐゴシック" panose="020B0600070205080204" pitchFamily="34" charset="-128"/>
              </a:rPr>
              <a:t>إيمان؟</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أنت قدو</a:t>
            </a:r>
            <a:r>
              <a:rPr lang="ar-LB" altLang="en-US" dirty="0">
                <a:effectLst>
                  <a:outerShdw blurRad="38100" dist="38100" dir="2700000" algn="tl">
                    <a:srgbClr val="000000"/>
                  </a:outerShdw>
                </a:effectLst>
                <a:ea typeface="ＭＳ Ｐゴシック" panose="020B0600070205080204" pitchFamily="34" charset="-128"/>
              </a:rPr>
              <a:t>ّ</a:t>
            </a:r>
            <a:r>
              <a:rPr lang="ar-JO" altLang="en-US" dirty="0">
                <a:effectLst>
                  <a:outerShdw blurRad="38100" dist="38100" dir="2700000" algn="tl">
                    <a:srgbClr val="000000"/>
                  </a:outerShdw>
                </a:effectLst>
                <a:ea typeface="ＭＳ Ｐゴシック" panose="020B0600070205080204" pitchFamily="34" charset="-128"/>
              </a:rPr>
              <a:t>س الله</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النجاسة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79</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1-20</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7: 1-23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a:t>
            </a:r>
            <a:r>
              <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1</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5835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المسيح أن النجاسة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داخلية 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أن الفريسيين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يكسرون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الناموس بتقاليدهم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نجاسة قلوبهم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45389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استقبال في صور وصيدون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21-28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7: 24-30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1571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ابنة امرأة كنعانية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مسكونة</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بالشياطين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ليعلّم أن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خلاص </a:t>
            </a:r>
            <a:endPar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الافراد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 قد بدأ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الآن قبل أن يتوب إسرائيل</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305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
        <p:nvSpPr>
          <p:cNvPr id="6018" name="TextBox 2"/>
          <p:cNvSpPr txBox="1"/>
          <p:nvPr/>
        </p:nvSpPr>
        <p:spPr>
          <a:xfrm>
            <a:off x="245752" y="4437112"/>
            <a:ext cx="8852597" cy="646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52" tIns="45652" rIns="45652" bIns="45652">
            <a:spAutoFit/>
          </a:bodyPr>
          <a:lstStyle/>
          <a:p>
            <a:pPr marL="0" marR="0" lvl="0" indent="0" algn="r" defTabSz="913499" rtl="1" eaLnBrk="1" fontAlgn="auto" latinLnBrk="0" hangingPunct="0">
              <a:lnSpc>
                <a:spcPct val="100000"/>
              </a:lnSpc>
              <a:spcBef>
                <a:spcPts val="0"/>
              </a:spcBef>
              <a:spcAft>
                <a:spcPts val="0"/>
              </a:spcAft>
              <a:buClrTx/>
              <a:buSzTx/>
              <a:buFontTx/>
              <a:buNone/>
              <a:tabLst/>
              <a:defRPr sz="3600" b="1">
                <a:solidFill>
                  <a:srgbClr val="6BCBF4"/>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امرأة فينيقية سورية تطلب من يسوع المساعدة</a:t>
            </a:r>
            <a:endParaRPr kumimoji="0"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6019"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sp>
        <p:nvSpPr>
          <p:cNvPr id="6020" name="TextBox 3"/>
          <p:cNvSpPr txBox="1"/>
          <p:nvPr/>
        </p:nvSpPr>
        <p:spPr>
          <a:xfrm>
            <a:off x="245751" y="5517231"/>
            <a:ext cx="5193694" cy="582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52" tIns="45652" rIns="45652" bIns="45652">
            <a:spAutoFit/>
          </a:bodyPr>
          <a:lstStyle/>
          <a:p>
            <a:pPr marL="0" marR="0" lvl="0" indent="0" algn="l"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مرقس 7: 24-30</a:t>
            </a:r>
            <a:endParaRPr kumimoji="0"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grpSp>
        <p:nvGrpSpPr>
          <p:cNvPr id="12" name="Group 11">
            <a:extLst>
              <a:ext uri="{FF2B5EF4-FFF2-40B4-BE49-F238E27FC236}">
                <a16:creationId xmlns:a16="http://schemas.microsoft.com/office/drawing/2014/main" id="{09F63A17-3EA1-455E-C64D-A9DB9C49A197}"/>
              </a:ext>
            </a:extLst>
          </p:cNvPr>
          <p:cNvGrpSpPr/>
          <p:nvPr/>
        </p:nvGrpSpPr>
        <p:grpSpPr>
          <a:xfrm>
            <a:off x="245751" y="260648"/>
            <a:ext cx="2660102" cy="1530398"/>
            <a:chOff x="5508104" y="620689"/>
            <a:chExt cx="2660102" cy="1530398"/>
          </a:xfrm>
        </p:grpSpPr>
        <p:grpSp>
          <p:nvGrpSpPr>
            <p:cNvPr id="13" name="Group 12">
              <a:extLst>
                <a:ext uri="{FF2B5EF4-FFF2-40B4-BE49-F238E27FC236}">
                  <a16:creationId xmlns:a16="http://schemas.microsoft.com/office/drawing/2014/main" id="{842327B6-C583-DE07-4EAD-6199292312A6}"/>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ED21A470-C4FE-B1C7-7A23-A422261A556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5A880CF6-E5F5-15BE-7361-9F7B42DD4CBD}"/>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4" name="TextBox 13">
              <a:extLst>
                <a:ext uri="{FF2B5EF4-FFF2-40B4-BE49-F238E27FC236}">
                  <a16:creationId xmlns:a16="http://schemas.microsoft.com/office/drawing/2014/main" id="{F34EF88A-24F0-0409-DDEE-4E2CC2A6BC7D}"/>
                </a:ext>
              </a:extLst>
            </p:cNvPr>
            <p:cNvSpPr txBox="1"/>
            <p:nvPr/>
          </p:nvSpPr>
          <p:spPr>
            <a:xfrm>
              <a:off x="6804248" y="626887"/>
              <a:ext cx="1296144" cy="1524200"/>
            </a:xfrm>
            <a:prstGeom prst="rect">
              <a:avLst/>
            </a:prstGeom>
            <a:noFill/>
          </p:spPr>
          <p:txBody>
            <a:bodyPr wrap="square" rtlCol="0">
              <a:spAutoFit/>
            </a:bodyPr>
            <a:lstStyle/>
            <a:p>
              <a:pPr marL="0" marR="0" lvl="0" indent="0" algn="ctr" defTabSz="914400" rtl="1" eaLnBrk="0" fontAlgn="base" latinLnBrk="0" hangingPunct="1">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إطعام الخمسة آلاف</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74</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13-21</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30-44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10-17</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6: 1-13</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62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يطعم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5,000</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كموسى الجديد في تثنية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18</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15، ويعلم المؤمنين الاكتفاء به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وحده،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غير المؤمنين عماهم الروحي.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solidFill>
                <a:effectLst/>
                <a:uLnTx/>
                <a:uFillTx/>
                <a:latin typeface="Aria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9529</TotalTime>
  <Words>8549</Words>
  <Application>Microsoft Macintosh PowerPoint</Application>
  <PresentationFormat>On-screen Show (4:3)</PresentationFormat>
  <Paragraphs>1162</Paragraphs>
  <Slides>168</Slides>
  <Notes>105</Notes>
  <HiddenSlides>0</HiddenSlides>
  <MMClips>0</MMClips>
  <ScaleCrop>false</ScaleCrop>
  <HeadingPairs>
    <vt:vector size="6" baseType="variant">
      <vt:variant>
        <vt:lpstr>Fonts Used</vt:lpstr>
      </vt:variant>
      <vt:variant>
        <vt:i4>25</vt:i4>
      </vt:variant>
      <vt:variant>
        <vt:lpstr>Theme</vt:lpstr>
      </vt:variant>
      <vt:variant>
        <vt:i4>39</vt:i4>
      </vt:variant>
      <vt:variant>
        <vt:lpstr>Slide Titles</vt:lpstr>
      </vt:variant>
      <vt:variant>
        <vt:i4>168</vt:i4>
      </vt:variant>
    </vt:vector>
  </HeadingPairs>
  <TitlesOfParts>
    <vt:vector size="232" baseType="lpstr">
      <vt:lpstr>Adventure</vt:lpstr>
      <vt:lpstr>Apple Butter</vt:lpstr>
      <vt:lpstr>Gregs Other Hand</vt:lpstr>
      <vt:lpstr>IronMan</vt:lpstr>
      <vt:lpstr>j.d.</vt:lpstr>
      <vt:lpstr>ＭＳ Ｐゴシック</vt:lpstr>
      <vt:lpstr>system-ui</vt:lpstr>
      <vt:lpstr>Times</vt:lpstr>
      <vt:lpstr>Times Roman</vt:lpstr>
      <vt:lpstr>Arial</vt:lpstr>
      <vt:lpstr>Arial Narrow</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Tahoma</vt:lpstr>
      <vt:lpstr>Times New Roman</vt:lpstr>
      <vt:lpstr>Trebuchet MS</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6_Default Design</vt:lpstr>
      <vt:lpstr>1_Ribbons</vt:lpstr>
      <vt:lpstr>Post Modern</vt:lpstr>
      <vt:lpstr>5_Default Design</vt:lpstr>
      <vt:lpstr>7_Office Theme</vt:lpstr>
      <vt:lpstr>7_Default Design</vt:lpstr>
      <vt:lpstr>2_Office Theme</vt:lpstr>
      <vt:lpstr>10_Office Theme</vt:lpstr>
      <vt:lpstr>4_Blank Presentation</vt:lpstr>
      <vt:lpstr>Shimmer</vt:lpstr>
      <vt:lpstr>17_Default Design</vt:lpstr>
      <vt:lpstr>Azure</vt:lpstr>
      <vt:lpstr>Balance</vt:lpstr>
      <vt:lpstr>1_Azure</vt:lpstr>
      <vt:lpstr>Fireball</vt:lpstr>
      <vt:lpstr>Ribbons</vt:lpstr>
      <vt:lpstr>1_Balance</vt:lpstr>
      <vt:lpstr>3_Office Theme</vt:lpstr>
      <vt:lpstr>12_Default Design</vt:lpstr>
      <vt:lpstr>PowerPoint Presentation</vt:lpstr>
      <vt:lpstr>فترات عظيمة في حياة المسيح</vt:lpstr>
      <vt:lpstr>تقديم  الملك</vt:lpstr>
      <vt:lpstr>PowerPoint Presentation</vt:lpstr>
      <vt:lpstr>PowerPoint Presentation</vt:lpstr>
      <vt:lpstr>ملخص كتاب بنتيكوست</vt:lpstr>
      <vt:lpstr>زيادة الاستقطاب</vt:lpstr>
      <vt:lpstr>إعداد الإثني عشر من قبل الملك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يستطيع يسوع إثبات ذلك؟</vt:lpstr>
      <vt:lpstr>اختراق الحمض النووي</vt:lpstr>
      <vt:lpstr>Howtoliveforever.net</vt:lpstr>
      <vt:lpstr>ادعاء مذهل</vt:lpstr>
      <vt:lpstr>Subject</vt:lpstr>
      <vt:lpstr>3 تحركات</vt:lpstr>
      <vt:lpstr>أظهر يسوع سلطته فوق موسى والخليقة (6: 1-21)</vt:lpstr>
      <vt:lpstr>Feeding the 5000</vt:lpstr>
      <vt:lpstr>الإطار</vt:lpstr>
      <vt:lpstr>Verse 5-7</vt:lpstr>
      <vt:lpstr>جمع كبير في مكان بعيد</vt:lpstr>
      <vt:lpstr>Verse 5-7</vt:lpstr>
      <vt:lpstr>Verse 5-7</vt:lpstr>
      <vt:lpstr>أندراوس كان مساعداً</vt:lpstr>
      <vt:lpstr>Verse 5-7</vt:lpstr>
      <vt:lpstr>Verse 9-11</vt:lpstr>
      <vt:lpstr>Verse 9-11</vt:lpstr>
      <vt:lpstr>تضاعف الخبز</vt:lpstr>
      <vt:lpstr>الجمع هو المفتاح</vt:lpstr>
      <vt:lpstr>فلما رأى الناس الآية التي صنعها يسوع قالوا</vt:lpstr>
      <vt:lpstr>نبوة عن نبي اُعطيت من خلال موسى (تث 18: 15)</vt:lpstr>
      <vt:lpstr>معجزات إنجيل يوحنا</vt:lpstr>
      <vt:lpstr>الكلمة المفتاحية الإيمان</vt:lpstr>
      <vt:lpstr>Verse 15</vt:lpstr>
      <vt:lpstr>ما الأمر؟</vt:lpstr>
      <vt:lpstr> أثبت يسوع نفسه  أنه أعظم من موسى كونه معطي  الحياة الأبدية  من خلال إطعام 5000, يهودي بطريقة معجزية  (6: 1-15)</vt:lpstr>
      <vt:lpstr>PowerPoint Presentation</vt:lpstr>
      <vt:lpstr>PowerPoint Presentation</vt:lpstr>
      <vt:lpstr>PowerPoint Presentation</vt:lpstr>
      <vt:lpstr>Walking on Water (16-24)</vt:lpstr>
      <vt:lpstr>شق موسى البحر</vt:lpstr>
      <vt:lpstr>مشى يسوع على البحر</vt:lpstr>
      <vt:lpstr>على الرغم من أنه تم استبعاده لاحقًا،  إلا أن يسوع كان رائعًا في الفوز بأول  سباق للسباحة في مدرسته.</vt:lpstr>
      <vt:lpstr>يسوع: لا تخافوا أنا هو</vt:lpstr>
      <vt:lpstr>لا تخافوا أنا هنا (6: 20)</vt:lpstr>
      <vt:lpstr>لا تخافوا أنا هو (6: 20)</vt:lpstr>
      <vt:lpstr>عبارات أنا هو في يوحنا</vt:lpstr>
      <vt:lpstr>العليقة الملتهبة</vt:lpstr>
      <vt:lpstr>أعذار</vt:lpstr>
      <vt:lpstr>PowerPoint Presentation</vt:lpstr>
      <vt:lpstr>PowerPoint Presentation</vt:lpstr>
      <vt:lpstr>أظهر يسوع سلطانه فوق موسى والخليقة      (6: 1-21)</vt:lpstr>
      <vt:lpstr>2. يشبع يسوع جوعنا الروحي من خلال منحنا  حياة أبدية (6: 22-59).</vt:lpstr>
      <vt:lpstr>طعامين</vt:lpstr>
      <vt:lpstr>Verse 26</vt:lpstr>
      <vt:lpstr>Verse 27</vt:lpstr>
      <vt:lpstr>عملين</vt:lpstr>
      <vt:lpstr>خبزين</vt:lpstr>
      <vt:lpstr>نتيجتين</vt:lpstr>
      <vt:lpstr>3. إدعاء يسوع بأنه مصدر الحياة الوحيد يتطلب قرار (6: 60-71)</vt:lpstr>
      <vt:lpstr>Disciples desert Jesus (60-71)</vt:lpstr>
      <vt:lpstr>بقي الإثنا عشر لأن 11 منهم آمنوا أنه ابن الله  (6: 67-71)</vt:lpstr>
      <vt:lpstr>الفكرة الرئيسية في يوحنا 6</vt:lpstr>
      <vt:lpstr>عدم إيمان؟</vt:lpstr>
      <vt:lpstr>أو إيمان؟ أنت قدوّس الله</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شمال إسرائيل قيصرية الجليل المدن العشر</vt:lpstr>
      <vt:lpstr>المدن اليونانية           في فلسطين</vt:lpstr>
      <vt:lpstr>PowerPoint Presentation</vt:lpstr>
      <vt:lpstr>طبرية على بحر الجليل</vt:lpstr>
      <vt:lpstr>PowerPoint Presentation</vt:lpstr>
      <vt:lpstr>PowerPoint Presentation</vt:lpstr>
      <vt:lpstr>PowerPoint Presentation</vt:lpstr>
      <vt:lpstr>PowerPoint Presentation</vt:lpstr>
      <vt:lpstr>A Better Translation…</vt:lpstr>
      <vt:lpstr>       س. كيف تغلب الله على التحيز الموجود في كنيسة أورشليم؟ ج. تدريجياً</vt:lpstr>
      <vt:lpstr>PowerPoint Presentation</vt:lpstr>
      <vt:lpstr>PowerPoint Presentation</vt:lpstr>
      <vt:lpstr>16: 13- 20: 34 متى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تسترد العلاقات؟</vt:lpstr>
      <vt:lpstr>(15-17) الطريقة التي يجب على الكنيسة أن تسترد من خلالها مؤمناً خاطئاً هي حفظ الأمر سرياً قدر الإمكان</vt:lpstr>
      <vt:lpstr> 2) (١٨-٢٠): السبب في قدرة الكنيسة على استعادة المؤمنين الضالين أو الاستمرار في السعي لإصلاحهم هو أنها تمد سلطتها من الله نفسه.</vt:lpstr>
      <vt:lpstr>فكرة تفسيرية: السبب الذي يجعل الكنيسة تسترد مسيحي خاطئ بشكل صحيح هو أنها توسع سلطان الله</vt:lpstr>
      <vt:lpstr>The Point of Verses 15-17</vt:lpstr>
      <vt:lpstr>4 خطوات في  عملية الإسترداد الإلهي</vt:lpstr>
      <vt:lpstr>الخطوة 1 في عملية الاسترداد تحدث شخصياً مع الشخص المخطئ</vt:lpstr>
      <vt:lpstr>Matthew's Relational Pillars</vt:lpstr>
      <vt:lpstr>Matthew's Relational Pillars</vt:lpstr>
      <vt:lpstr>الخطوة الثانية في الإسترداد  خذ 1-2 آخرين معك</vt:lpstr>
      <vt:lpstr>الخطوة الثالثة في الإسترداد  اعرض الخطية على الكنيسة بالكامل</vt:lpstr>
      <vt:lpstr>الخطوة الرابعة في الإسترداد عامل الشخص كأنه غير مؤمن</vt:lpstr>
      <vt:lpstr>Sins Worthy of Discipline</vt:lpstr>
      <vt:lpstr>سؤالنا الثاني تم الإجابة عليه  في الأعداد 18-20: لماذا نسترد المؤمنين المخطئين  بشكل مناسب؟</vt:lpstr>
      <vt:lpstr>الفكرة في الأعداد 18-20</vt:lpstr>
      <vt:lpstr>لماذا التأديب؟ عندما نسعى لاسترداد شخص ما ....</vt:lpstr>
      <vt:lpstr>PowerPoint Presentation</vt:lpstr>
      <vt:lpstr>PowerPoint Presentation</vt:lpstr>
      <vt:lpstr>شخص مثير للجدل في يوحنا 1-6</vt:lpstr>
      <vt:lpstr>اضطهاد مدينة المسيح له</vt:lpstr>
      <vt:lpstr>اضطهاد مدينة المسيح له</vt:lpstr>
      <vt:lpstr>PowerPoint Presentation</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92</cp:revision>
  <dcterms:created xsi:type="dcterms:W3CDTF">2018-02-05T03:13:19Z</dcterms:created>
  <dcterms:modified xsi:type="dcterms:W3CDTF">2025-02-26T19:02:30Z</dcterms:modified>
</cp:coreProperties>
</file>